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25" d="100"/>
          <a:sy n="125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5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42E6-83CF-43E3-9FE7-86C6EE89140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 Back to top button </a:t>
            </a:r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구현하기</a:t>
            </a:r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&gt;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1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177281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Roboto" pitchFamily="2" charset="0"/>
                <a:ea typeface="Roboto" pitchFamily="2" charset="0"/>
              </a:rPr>
              <a:t>var</a:t>
            </a:r>
            <a:r>
              <a:rPr lang="en-US" altLang="ko-K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altLang="ko-KR" sz="2000" dirty="0" err="1" smtClean="0">
                <a:latin typeface="Roboto" pitchFamily="2" charset="0"/>
                <a:ea typeface="Roboto" pitchFamily="2" charset="0"/>
              </a:rPr>
              <a:t>docElem</a:t>
            </a:r>
            <a:r>
              <a:rPr lang="en-US" altLang="ko-KR" sz="2000" dirty="0">
                <a:latin typeface="Roboto" pitchFamily="2" charset="0"/>
                <a:ea typeface="Roboto" pitchFamily="2" charset="0"/>
              </a:rPr>
              <a:t> = </a:t>
            </a:r>
            <a:r>
              <a:rPr lang="en-US" altLang="ko-KR" sz="2000" dirty="0" err="1" smtClean="0">
                <a:latin typeface="Roboto" pitchFamily="2" charset="0"/>
                <a:ea typeface="Roboto" pitchFamily="2" charset="0"/>
              </a:rPr>
              <a:t>document.documentElement</a:t>
            </a:r>
            <a:endParaRPr lang="en-US" altLang="ko-KR" sz="2000" dirty="0" smtClean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altLang="ko-KR" sz="1600" b="1" dirty="0" smtClean="0">
                <a:latin typeface="Roboto" pitchFamily="2" charset="0"/>
                <a:ea typeface="Roboto" pitchFamily="2" charset="0"/>
              </a:rPr>
              <a:t>// document</a:t>
            </a:r>
            <a:r>
              <a:rPr lang="ko-KR" altLang="en-US" sz="1600" b="1" dirty="0">
                <a:latin typeface="Roboto" pitchFamily="2" charset="0"/>
                <a:ea typeface="나눔고딕" pitchFamily="50" charset="-127"/>
              </a:rPr>
              <a:t>의 </a:t>
            </a:r>
            <a:r>
              <a:rPr lang="en-US" altLang="ko-KR" sz="1600" b="1" dirty="0" smtClean="0">
                <a:latin typeface="Roboto" pitchFamily="2" charset="0"/>
                <a:ea typeface="Roboto" pitchFamily="2" charset="0"/>
              </a:rPr>
              <a:t>Element</a:t>
            </a:r>
          </a:p>
          <a:p>
            <a:pPr algn="ctr"/>
            <a:endParaRPr lang="en-US" altLang="ko-KR" sz="1600" b="1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altLang="ko-KR" sz="1600" dirty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altLang="ko-KR" sz="2000" dirty="0" err="1" smtClean="0">
                <a:latin typeface="Roboto" pitchFamily="2" charset="0"/>
                <a:ea typeface="Roboto" pitchFamily="2" charset="0"/>
              </a:rPr>
              <a:t>offsetHeight</a:t>
            </a:r>
            <a:r>
              <a:rPr lang="en-US" altLang="ko-KR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ko-KR" altLang="en-US" sz="2000" dirty="0" smtClean="0">
                <a:latin typeface="Roboto" pitchFamily="2" charset="0"/>
                <a:ea typeface="나눔고딕" pitchFamily="50" charset="-127"/>
              </a:rPr>
              <a:t>또는 </a:t>
            </a:r>
            <a:r>
              <a:rPr lang="en-US" altLang="ko-KR" sz="2000" dirty="0" err="1" smtClean="0">
                <a:latin typeface="Roboto" pitchFamily="2" charset="0"/>
                <a:ea typeface="Roboto" pitchFamily="2" charset="0"/>
              </a:rPr>
              <a:t>scrollHeight</a:t>
            </a:r>
            <a:endParaRPr lang="en-US" altLang="ko-KR" sz="2000" dirty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altLang="ko-KR" sz="1600" b="1" dirty="0" smtClean="0">
                <a:latin typeface="Roboto" pitchFamily="2" charset="0"/>
                <a:ea typeface="Roboto" pitchFamily="2" charset="0"/>
              </a:rPr>
              <a:t>// document</a:t>
            </a:r>
            <a:r>
              <a:rPr lang="ko-KR" altLang="en-US" sz="1600" b="1" dirty="0" smtClean="0">
                <a:latin typeface="Roboto" pitchFamily="2" charset="0"/>
                <a:ea typeface="나눔고딕" pitchFamily="50" charset="-127"/>
              </a:rPr>
              <a:t>의 높이</a:t>
            </a:r>
            <a:endParaRPr lang="en-US" altLang="ko-KR" sz="1600" b="1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altLang="ko-KR" sz="1600" dirty="0" smtClean="0">
              <a:latin typeface="Roboto" pitchFamily="2" charset="0"/>
              <a:ea typeface="Roboto" pitchFamily="2" charset="0"/>
            </a:endParaRPr>
          </a:p>
          <a:p>
            <a:pPr algn="ctr"/>
            <a:endParaRPr lang="en-US" altLang="ko-KR" sz="1600" dirty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en-US" altLang="ko-KR" sz="1600" dirty="0" err="1" smtClean="0">
                <a:latin typeface="Roboto" pitchFamily="2" charset="0"/>
                <a:ea typeface="Roboto" pitchFamily="2" charset="0"/>
              </a:rPr>
              <a:t>Math.max</a:t>
            </a:r>
            <a:r>
              <a:rPr lang="en-US" altLang="ko-KR" sz="1600" dirty="0" smtClean="0">
                <a:latin typeface="Roboto" pitchFamily="2" charset="0"/>
                <a:ea typeface="Roboto" pitchFamily="2" charset="0"/>
              </a:rPr>
              <a:t>(</a:t>
            </a:r>
            <a:r>
              <a:rPr lang="en-US" altLang="ko-KR" sz="1600" dirty="0" err="1" smtClean="0">
                <a:latin typeface="Roboto" pitchFamily="2" charset="0"/>
                <a:ea typeface="Roboto" pitchFamily="2" charset="0"/>
              </a:rPr>
              <a:t>a,b</a:t>
            </a:r>
            <a:r>
              <a:rPr lang="en-US" altLang="ko-KR" sz="1600" dirty="0" smtClean="0">
                <a:latin typeface="Roboto" pitchFamily="2" charset="0"/>
                <a:ea typeface="Roboto" pitchFamily="2" charset="0"/>
              </a:rPr>
              <a:t>)</a:t>
            </a:r>
          </a:p>
          <a:p>
            <a:pPr algn="ctr"/>
            <a:r>
              <a:rPr lang="en-US" altLang="ko-KR" sz="1600" b="1" dirty="0" smtClean="0">
                <a:latin typeface="Roboto" pitchFamily="2" charset="0"/>
                <a:ea typeface="Roboto" pitchFamily="2" charset="0"/>
              </a:rPr>
              <a:t>// a</a:t>
            </a:r>
            <a:r>
              <a:rPr lang="ko-KR" altLang="en-US" sz="1600" b="1" dirty="0" smtClean="0">
                <a:latin typeface="Roboto" pitchFamily="2" charset="0"/>
                <a:ea typeface="나눔고딕" pitchFamily="50" charset="-127"/>
              </a:rPr>
              <a:t>와 </a:t>
            </a:r>
            <a:r>
              <a:rPr lang="en-US" altLang="ko-KR" sz="1600" b="1" dirty="0" smtClean="0">
                <a:latin typeface="Roboto" pitchFamily="2" charset="0"/>
                <a:ea typeface="Roboto" pitchFamily="2" charset="0"/>
              </a:rPr>
              <a:t>b</a:t>
            </a:r>
            <a:r>
              <a:rPr lang="ko-KR" altLang="en-US" sz="1600" b="1" dirty="0" smtClean="0">
                <a:latin typeface="Roboto" pitchFamily="2" charset="0"/>
                <a:ea typeface="나눔고딕" pitchFamily="50" charset="-127"/>
              </a:rPr>
              <a:t>의 값 중 큰 값을 출력한다</a:t>
            </a:r>
            <a:r>
              <a:rPr lang="en-US" altLang="ko-KR" sz="1600" b="1" dirty="0">
                <a:latin typeface="Roboto" pitchFamily="2" charset="0"/>
                <a:ea typeface="Robo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2020-02-14T08:07:28Z</dcterms:created>
  <dcterms:modified xsi:type="dcterms:W3CDTF">2020-02-14T08:32:08Z</dcterms:modified>
</cp:coreProperties>
</file>