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5"/>
    <p:sldMasterId id="2147483655" r:id="rId6"/>
    <p:sldMasterId id="214748365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331051-6E38-4A0A-9CC8-7B6C8AA71576}">
  <a:tblStyle styleId="{AD331051-6E38-4A0A-9CC8-7B6C8AA71576}" styleName="Table_0">
    <a:wholeTbl>
      <a:tcTxStyle b="off" i="off">
        <a:font>
          <a:latin typeface="맑은 고딕"/>
          <a:ea typeface="맑은 고딕"/>
          <a:cs typeface="맑은 고딕"/>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3.xml"/><Relationship Id="rId22" Type="http://schemas.openxmlformats.org/officeDocument/2006/relationships/font" Target="fonts/Roboto-boldItalic.fntdata"/><Relationship Id="rId10" Type="http://schemas.openxmlformats.org/officeDocument/2006/relationships/slide" Target="slides/slide2.xml"/><Relationship Id="rId21" Type="http://schemas.openxmlformats.org/officeDocument/2006/relationships/font" Target="fonts/Roboto-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d63d54be9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7d63d54be9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ecd5b21b7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6ecd5b21b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9" name="Google Shape;6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bb17b47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7dbb17b47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 name="Google Shape;90;g7dbb17b47c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ecd5b21b7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6ecd5b21b7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ecd5b21b7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6ecd5b21b7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ecd5b21b7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6ecd5b21b7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ecd5b21b7_0_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6ecd5b21b7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p:cSld name="제목만">
    <p:spTree>
      <p:nvGrpSpPr>
        <p:cNvPr id="11" name="Shape 11"/>
        <p:cNvGrpSpPr/>
        <p:nvPr/>
      </p:nvGrpSpPr>
      <p:grpSpPr>
        <a:xfrm>
          <a:off x="0" y="0"/>
          <a:ext cx="0" cy="0"/>
          <a:chOff x="0" y="0"/>
          <a:chExt cx="0" cy="0"/>
        </a:xfrm>
      </p:grpSpPr>
      <p:sp>
        <p:nvSpPr>
          <p:cNvPr id="12" name="Google Shape;12;p2"/>
          <p:cNvSpPr txBox="1"/>
          <p:nvPr>
            <p:ph type="title"/>
          </p:nvPr>
        </p:nvSpPr>
        <p:spPr>
          <a:xfrm>
            <a:off x="285428" y="1520205"/>
            <a:ext cx="8463036" cy="432048"/>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3" name="Google Shape;13;p2"/>
          <p:cNvCxnSpPr/>
          <p:nvPr/>
        </p:nvCxnSpPr>
        <p:spPr>
          <a:xfrm>
            <a:off x="1100758" y="1500180"/>
            <a:ext cx="7632848" cy="0"/>
          </a:xfrm>
          <a:prstGeom prst="straightConnector1">
            <a:avLst/>
          </a:prstGeom>
          <a:noFill/>
          <a:ln cap="flat" cmpd="sng" w="57150">
            <a:solidFill>
              <a:srgbClr val="E36C09"/>
            </a:solidFill>
            <a:prstDash val="solid"/>
            <a:round/>
            <a:headEnd len="med" w="med" type="none"/>
            <a:tailEnd len="med" w="med" type="none"/>
          </a:ln>
        </p:spPr>
      </p:cxnSp>
      <p:sp>
        <p:nvSpPr>
          <p:cNvPr id="14" name="Google Shape;14;p2"/>
          <p:cNvSpPr txBox="1"/>
          <p:nvPr/>
        </p:nvSpPr>
        <p:spPr>
          <a:xfrm>
            <a:off x="289620" y="1362472"/>
            <a:ext cx="825867"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Arial"/>
                <a:ea typeface="Arial"/>
                <a:cs typeface="Arial"/>
                <a:sym typeface="Arial"/>
              </a:rPr>
              <a:t>Storyboard</a:t>
            </a:r>
            <a:endParaRPr sz="1000">
              <a:solidFill>
                <a:srgbClr val="7F7F7F"/>
              </a:solidFill>
              <a:latin typeface="Arial"/>
              <a:ea typeface="Arial"/>
              <a:cs typeface="Arial"/>
              <a:sym typeface="Arial"/>
            </a:endParaRPr>
          </a:p>
        </p:txBody>
      </p:sp>
      <p:graphicFrame>
        <p:nvGraphicFramePr>
          <p:cNvPr id="15" name="Google Shape;15;p2"/>
          <p:cNvGraphicFramePr/>
          <p:nvPr/>
        </p:nvGraphicFramePr>
        <p:xfrm>
          <a:off x="395536" y="3552825"/>
          <a:ext cx="3000000" cy="3000000"/>
        </p:xfrm>
        <a:graphic>
          <a:graphicData uri="http://schemas.openxmlformats.org/drawingml/2006/table">
            <a:tbl>
              <a:tblPr>
                <a:noFill/>
                <a:tableStyleId>{AD331051-6E38-4A0A-9CC8-7B6C8AA71576}</a:tableStyleId>
              </a:tblPr>
              <a:tblGrid>
                <a:gridCol w="2052625"/>
                <a:gridCol w="2052625"/>
                <a:gridCol w="2052625"/>
                <a:gridCol w="2052625"/>
              </a:tblGrid>
              <a:tr h="148275">
                <a:tc>
                  <a:txBody>
                    <a:bodyPr/>
                    <a:lstStyle/>
                    <a:p>
                      <a:pPr indent="0" lvl="0" marL="0" marR="0" rtl="0" algn="ctr">
                        <a:lnSpc>
                          <a:spcPct val="100000"/>
                        </a:lnSpc>
                        <a:spcBef>
                          <a:spcPts val="0"/>
                        </a:spcBef>
                        <a:spcAft>
                          <a:spcPts val="0"/>
                        </a:spcAft>
                        <a:buClr>
                          <a:schemeClr val="dk1"/>
                        </a:buClr>
                        <a:buSzPts val="1000"/>
                        <a:buFont typeface="Arial"/>
                        <a:buNone/>
                      </a:pPr>
                      <a:r>
                        <a:rPr lang="en-US" sz="1000" u="none" cap="none" strike="noStrike"/>
                        <a:t>Document Version</a:t>
                      </a:r>
                      <a:endParaRPr b="1" i="0" sz="1000" u="none" cap="none" strike="noStrike">
                        <a:solidFill>
                          <a:srgbClr val="7F7F7F"/>
                        </a:solidFill>
                        <a:latin typeface="Arial"/>
                        <a:ea typeface="Arial"/>
                        <a:cs typeface="Arial"/>
                        <a:sym typeface="Arial"/>
                      </a:endParaRPr>
                    </a:p>
                  </a:txBody>
                  <a:tcPr marT="45725" marB="45725" marR="91450" marL="91450">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000"/>
                        <a:buFont typeface="Arial"/>
                        <a:buNone/>
                      </a:pPr>
                      <a:r>
                        <a:rPr lang="en-US" sz="1000" u="none" cap="none" strike="noStrike"/>
                        <a:t>Last Updated</a:t>
                      </a:r>
                      <a:endParaRPr b="1" i="0" sz="10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000"/>
                        <a:buFont typeface="Arial"/>
                        <a:buNone/>
                      </a:pPr>
                      <a:r>
                        <a:rPr lang="en-US" sz="1000" u="none" cap="none" strike="noStrike"/>
                        <a:t>Organization</a:t>
                      </a:r>
                      <a:endParaRPr b="1" i="0" sz="10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000"/>
                        <a:buFont typeface="Arial"/>
                        <a:buNone/>
                      </a:pPr>
                      <a:r>
                        <a:rPr lang="en-US" sz="1000" u="none" cap="none" strike="noStrike"/>
                        <a:t>Author</a:t>
                      </a:r>
                      <a:endParaRPr b="1" i="0" sz="10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66800">
                <a:tc>
                  <a:txBody>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7F7F7F"/>
                        </a:solidFill>
                        <a:latin typeface="Arial"/>
                        <a:ea typeface="Arial"/>
                        <a:cs typeface="Arial"/>
                        <a:sym typeface="Arial"/>
                      </a:endParaRPr>
                    </a:p>
                  </a:txBody>
                  <a:tcPr marT="45725" marB="45725" marR="91450" marL="91450">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7F7F7F"/>
                        </a:solidFill>
                        <a:latin typeface="Arial"/>
                        <a:ea typeface="Arial"/>
                        <a:cs typeface="Arial"/>
                        <a:sym typeface="Arial"/>
                      </a:endParaRPr>
                    </a:p>
                  </a:txBody>
                  <a:tcPr marT="45725" marB="45725" marR="91450" marL="91450">
                    <a:lnL cap="flat" cmpd="sng" w="12700">
                      <a:solidFill>
                        <a:srgbClr val="7F7F7F"/>
                      </a:solidFill>
                      <a:prstDash val="solid"/>
                      <a:round/>
                      <a:headEnd len="sm" w="sm" type="none"/>
                      <a:tailEnd len="sm" w="sm" type="none"/>
                    </a:lnL>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6" name="Google Shape;16;p2"/>
          <p:cNvSpPr txBox="1"/>
          <p:nvPr>
            <p:ph idx="1" type="body"/>
          </p:nvPr>
        </p:nvSpPr>
        <p:spPr>
          <a:xfrm>
            <a:off x="399728" y="3824461"/>
            <a:ext cx="2016472" cy="215751"/>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210"/>
              </a:spcBef>
              <a:spcAft>
                <a:spcPts val="0"/>
              </a:spcAft>
              <a:buClr>
                <a:srgbClr val="7F7F7F"/>
              </a:buClr>
              <a:buSzPts val="1050"/>
              <a:buFont typeface="Arial"/>
              <a:buNone/>
              <a:defRPr b="0" i="0" sz="1050" u="none" cap="none" strike="noStrike">
                <a:solidFill>
                  <a:srgbClr val="7F7F7F"/>
                </a:solidFill>
                <a:latin typeface="Arial"/>
                <a:ea typeface="Arial"/>
                <a:cs typeface="Arial"/>
                <a:sym typeface="Arial"/>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2466653" y="3824461"/>
            <a:ext cx="2016472" cy="215751"/>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210"/>
              </a:spcBef>
              <a:spcAft>
                <a:spcPts val="0"/>
              </a:spcAft>
              <a:buClr>
                <a:srgbClr val="7F7F7F"/>
              </a:buClr>
              <a:buSzPts val="1050"/>
              <a:buFont typeface="Arial"/>
              <a:buNone/>
              <a:defRPr b="0" i="0" sz="1050" u="none" cap="none" strike="noStrike">
                <a:solidFill>
                  <a:srgbClr val="7F7F7F"/>
                </a:solidFill>
                <a:latin typeface="Arial"/>
                <a:ea typeface="Arial"/>
                <a:cs typeface="Arial"/>
                <a:sym typeface="Arial"/>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3" type="body"/>
          </p:nvPr>
        </p:nvSpPr>
        <p:spPr>
          <a:xfrm>
            <a:off x="4509517" y="3824461"/>
            <a:ext cx="2016472" cy="215751"/>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210"/>
              </a:spcBef>
              <a:spcAft>
                <a:spcPts val="0"/>
              </a:spcAft>
              <a:buClr>
                <a:srgbClr val="7F7F7F"/>
              </a:buClr>
              <a:buSzPts val="1050"/>
              <a:buFont typeface="Arial"/>
              <a:buNone/>
              <a:defRPr b="0" i="0" sz="1050" u="none" cap="none" strike="noStrike">
                <a:solidFill>
                  <a:srgbClr val="7F7F7F"/>
                </a:solidFill>
                <a:latin typeface="Arial"/>
                <a:ea typeface="Arial"/>
                <a:cs typeface="Arial"/>
                <a:sym typeface="Arial"/>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2"/>
          <p:cNvSpPr txBox="1"/>
          <p:nvPr>
            <p:ph idx="4" type="body"/>
          </p:nvPr>
        </p:nvSpPr>
        <p:spPr>
          <a:xfrm>
            <a:off x="6569174" y="3824461"/>
            <a:ext cx="2016472" cy="215751"/>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210"/>
              </a:spcBef>
              <a:spcAft>
                <a:spcPts val="0"/>
              </a:spcAft>
              <a:buClr>
                <a:srgbClr val="7F7F7F"/>
              </a:buClr>
              <a:buSzPts val="1050"/>
              <a:buFont typeface="Arial"/>
              <a:buNone/>
              <a:defRPr b="0" i="0" sz="1050" u="none" cap="none" strike="noStrike">
                <a:solidFill>
                  <a:srgbClr val="7F7F7F"/>
                </a:solidFill>
                <a:latin typeface="Arial"/>
                <a:ea typeface="Arial"/>
                <a:cs typeface="Arial"/>
                <a:sym typeface="Arial"/>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p:cSld name="제목만">
    <p:spTree>
      <p:nvGrpSpPr>
        <p:cNvPr id="21" name="Shape 21"/>
        <p:cNvGrpSpPr/>
        <p:nvPr/>
      </p:nvGrpSpPr>
      <p:grpSpPr>
        <a:xfrm>
          <a:off x="0" y="0"/>
          <a:ext cx="0" cy="0"/>
          <a:chOff x="0" y="0"/>
          <a:chExt cx="0" cy="0"/>
        </a:xfrm>
      </p:grpSpPr>
      <p:sp>
        <p:nvSpPr>
          <p:cNvPr id="22" name="Google Shape;22;p4"/>
          <p:cNvSpPr txBox="1"/>
          <p:nvPr>
            <p:ph type="title"/>
          </p:nvPr>
        </p:nvSpPr>
        <p:spPr>
          <a:xfrm>
            <a:off x="107504" y="206375"/>
            <a:ext cx="7344816" cy="277143"/>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2" type="sldNum"/>
          </p:nvPr>
        </p:nvSpPr>
        <p:spPr>
          <a:xfrm>
            <a:off x="8415064" y="195486"/>
            <a:ext cx="549424"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7F7F7F"/>
                </a:solidFill>
                <a:latin typeface="Arial"/>
                <a:ea typeface="Arial"/>
                <a:cs typeface="Arial"/>
                <a:sym typeface="Arial"/>
              </a:defRPr>
            </a:lvl1pPr>
            <a:lvl2pPr indent="0" lvl="1" marL="0" marR="0" rtl="0" algn="r">
              <a:spcBef>
                <a:spcPts val="0"/>
              </a:spcBef>
              <a:buNone/>
              <a:defRPr sz="1000">
                <a:solidFill>
                  <a:srgbClr val="7F7F7F"/>
                </a:solidFill>
                <a:latin typeface="Arial"/>
                <a:ea typeface="Arial"/>
                <a:cs typeface="Arial"/>
                <a:sym typeface="Arial"/>
              </a:defRPr>
            </a:lvl2pPr>
            <a:lvl3pPr indent="0" lvl="2" marL="0" marR="0" rtl="0" algn="r">
              <a:spcBef>
                <a:spcPts val="0"/>
              </a:spcBef>
              <a:buNone/>
              <a:defRPr sz="1000">
                <a:solidFill>
                  <a:srgbClr val="7F7F7F"/>
                </a:solidFill>
                <a:latin typeface="Arial"/>
                <a:ea typeface="Arial"/>
                <a:cs typeface="Arial"/>
                <a:sym typeface="Arial"/>
              </a:defRPr>
            </a:lvl3pPr>
            <a:lvl4pPr indent="0" lvl="3" marL="0" marR="0" rtl="0" algn="r">
              <a:spcBef>
                <a:spcPts val="0"/>
              </a:spcBef>
              <a:buNone/>
              <a:defRPr sz="1000">
                <a:solidFill>
                  <a:srgbClr val="7F7F7F"/>
                </a:solidFill>
                <a:latin typeface="Arial"/>
                <a:ea typeface="Arial"/>
                <a:cs typeface="Arial"/>
                <a:sym typeface="Arial"/>
              </a:defRPr>
            </a:lvl4pPr>
            <a:lvl5pPr indent="0" lvl="4" marL="0" marR="0" rtl="0" algn="r">
              <a:spcBef>
                <a:spcPts val="0"/>
              </a:spcBef>
              <a:buNone/>
              <a:defRPr sz="1000">
                <a:solidFill>
                  <a:srgbClr val="7F7F7F"/>
                </a:solidFill>
                <a:latin typeface="Arial"/>
                <a:ea typeface="Arial"/>
                <a:cs typeface="Arial"/>
                <a:sym typeface="Arial"/>
              </a:defRPr>
            </a:lvl5pPr>
            <a:lvl6pPr indent="0" lvl="5" marL="0" marR="0" rtl="0" algn="r">
              <a:spcBef>
                <a:spcPts val="0"/>
              </a:spcBef>
              <a:buNone/>
              <a:defRPr sz="1000">
                <a:solidFill>
                  <a:srgbClr val="7F7F7F"/>
                </a:solidFill>
                <a:latin typeface="Arial"/>
                <a:ea typeface="Arial"/>
                <a:cs typeface="Arial"/>
                <a:sym typeface="Arial"/>
              </a:defRPr>
            </a:lvl6pPr>
            <a:lvl7pPr indent="0" lvl="6" marL="0" marR="0" rtl="0" algn="r">
              <a:spcBef>
                <a:spcPts val="0"/>
              </a:spcBef>
              <a:buNone/>
              <a:defRPr sz="1000">
                <a:solidFill>
                  <a:srgbClr val="7F7F7F"/>
                </a:solidFill>
                <a:latin typeface="Arial"/>
                <a:ea typeface="Arial"/>
                <a:cs typeface="Arial"/>
                <a:sym typeface="Arial"/>
              </a:defRPr>
            </a:lvl7pPr>
            <a:lvl8pPr indent="0" lvl="7" marL="0" marR="0" rtl="0" algn="r">
              <a:spcBef>
                <a:spcPts val="0"/>
              </a:spcBef>
              <a:buNone/>
              <a:defRPr sz="1000">
                <a:solidFill>
                  <a:srgbClr val="7F7F7F"/>
                </a:solidFill>
                <a:latin typeface="Arial"/>
                <a:ea typeface="Arial"/>
                <a:cs typeface="Arial"/>
                <a:sym typeface="Arial"/>
              </a:defRPr>
            </a:lvl8pPr>
            <a:lvl9pPr indent="0" lvl="8" marL="0" marR="0" rtl="0" algn="r">
              <a:spcBef>
                <a:spcPts val="0"/>
              </a:spcBef>
              <a:buNone/>
              <a:defRPr sz="100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4"/>
          <p:cNvSpPr txBox="1"/>
          <p:nvPr/>
        </p:nvSpPr>
        <p:spPr>
          <a:xfrm>
            <a:off x="7929586" y="226888"/>
            <a:ext cx="655949" cy="2154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800">
                <a:solidFill>
                  <a:srgbClr val="7F7F7F"/>
                </a:solidFill>
                <a:latin typeface="Arial"/>
                <a:ea typeface="Arial"/>
                <a:cs typeface="Arial"/>
                <a:sym typeface="Arial"/>
              </a:rPr>
              <a:t>플젝네임 |</a:t>
            </a:r>
            <a:endParaRPr sz="800">
              <a:solidFill>
                <a:srgbClr val="7F7F7F"/>
              </a:solidFill>
              <a:latin typeface="Arial"/>
              <a:ea typeface="Arial"/>
              <a:cs typeface="Arial"/>
              <a:sym typeface="Arial"/>
            </a:endParaRPr>
          </a:p>
        </p:txBody>
      </p:sp>
      <p:cxnSp>
        <p:nvCxnSpPr>
          <p:cNvPr id="25" name="Google Shape;25;p4"/>
          <p:cNvCxnSpPr/>
          <p:nvPr/>
        </p:nvCxnSpPr>
        <p:spPr>
          <a:xfrm>
            <a:off x="107504" y="483518"/>
            <a:ext cx="8856984" cy="0"/>
          </a:xfrm>
          <a:prstGeom prst="straightConnector1">
            <a:avLst/>
          </a:prstGeom>
          <a:noFill/>
          <a:ln cap="flat" cmpd="sng" w="12700">
            <a:solidFill>
              <a:srgbClr val="7F7F7F"/>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p:cSld name="제목 슬라이드">
    <p:spTree>
      <p:nvGrpSpPr>
        <p:cNvPr id="26" name="Shape 26"/>
        <p:cNvGrpSpPr/>
        <p:nvPr/>
      </p:nvGrpSpPr>
      <p:grpSpPr>
        <a:xfrm>
          <a:off x="0" y="0"/>
          <a:ext cx="0" cy="0"/>
          <a:chOff x="0" y="0"/>
          <a:chExt cx="0" cy="0"/>
        </a:xfrm>
      </p:grpSpPr>
      <p:sp>
        <p:nvSpPr>
          <p:cNvPr id="27" name="Google Shape;27;p5"/>
          <p:cNvSpPr txBox="1"/>
          <p:nvPr>
            <p:ph idx="1" type="subTitle"/>
          </p:nvPr>
        </p:nvSpPr>
        <p:spPr>
          <a:xfrm>
            <a:off x="323528" y="2211710"/>
            <a:ext cx="6400800" cy="809228"/>
          </a:xfrm>
          <a:prstGeom prst="rect">
            <a:avLst/>
          </a:prstGeom>
          <a:noFill/>
          <a:ln>
            <a:noFill/>
          </a:ln>
        </p:spPr>
        <p:txBody>
          <a:bodyPr anchorCtr="0" anchor="t" bIns="91425" lIns="91425" spcFirstLastPara="1" rIns="91425" wrap="square" tIns="91425">
            <a:noAutofit/>
          </a:bodyPr>
          <a:lstStyle>
            <a:lvl1pPr lvl="0" marR="0" rtl="0" algn="l">
              <a:spcBef>
                <a:spcPts val="24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28" name="Google Shape;28;p5"/>
          <p:cNvSpPr txBox="1"/>
          <p:nvPr>
            <p:ph type="title"/>
          </p:nvPr>
        </p:nvSpPr>
        <p:spPr>
          <a:xfrm>
            <a:off x="107504" y="1707654"/>
            <a:ext cx="7344816" cy="277143"/>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2" type="sldNum"/>
          </p:nvPr>
        </p:nvSpPr>
        <p:spPr>
          <a:xfrm>
            <a:off x="8415064" y="195486"/>
            <a:ext cx="549424"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7F7F7F"/>
                </a:solidFill>
                <a:latin typeface="Arial"/>
                <a:ea typeface="Arial"/>
                <a:cs typeface="Arial"/>
                <a:sym typeface="Arial"/>
              </a:defRPr>
            </a:lvl1pPr>
            <a:lvl2pPr indent="0" lvl="1" marL="0" marR="0" rtl="0" algn="r">
              <a:spcBef>
                <a:spcPts val="0"/>
              </a:spcBef>
              <a:buNone/>
              <a:defRPr sz="1000">
                <a:solidFill>
                  <a:srgbClr val="7F7F7F"/>
                </a:solidFill>
                <a:latin typeface="Arial"/>
                <a:ea typeface="Arial"/>
                <a:cs typeface="Arial"/>
                <a:sym typeface="Arial"/>
              </a:defRPr>
            </a:lvl2pPr>
            <a:lvl3pPr indent="0" lvl="2" marL="0" marR="0" rtl="0" algn="r">
              <a:spcBef>
                <a:spcPts val="0"/>
              </a:spcBef>
              <a:buNone/>
              <a:defRPr sz="1000">
                <a:solidFill>
                  <a:srgbClr val="7F7F7F"/>
                </a:solidFill>
                <a:latin typeface="Arial"/>
                <a:ea typeface="Arial"/>
                <a:cs typeface="Arial"/>
                <a:sym typeface="Arial"/>
              </a:defRPr>
            </a:lvl3pPr>
            <a:lvl4pPr indent="0" lvl="3" marL="0" marR="0" rtl="0" algn="r">
              <a:spcBef>
                <a:spcPts val="0"/>
              </a:spcBef>
              <a:buNone/>
              <a:defRPr sz="1000">
                <a:solidFill>
                  <a:srgbClr val="7F7F7F"/>
                </a:solidFill>
                <a:latin typeface="Arial"/>
                <a:ea typeface="Arial"/>
                <a:cs typeface="Arial"/>
                <a:sym typeface="Arial"/>
              </a:defRPr>
            </a:lvl4pPr>
            <a:lvl5pPr indent="0" lvl="4" marL="0" marR="0" rtl="0" algn="r">
              <a:spcBef>
                <a:spcPts val="0"/>
              </a:spcBef>
              <a:buNone/>
              <a:defRPr sz="1000">
                <a:solidFill>
                  <a:srgbClr val="7F7F7F"/>
                </a:solidFill>
                <a:latin typeface="Arial"/>
                <a:ea typeface="Arial"/>
                <a:cs typeface="Arial"/>
                <a:sym typeface="Arial"/>
              </a:defRPr>
            </a:lvl5pPr>
            <a:lvl6pPr indent="0" lvl="5" marL="0" marR="0" rtl="0" algn="r">
              <a:spcBef>
                <a:spcPts val="0"/>
              </a:spcBef>
              <a:buNone/>
              <a:defRPr sz="1000">
                <a:solidFill>
                  <a:srgbClr val="7F7F7F"/>
                </a:solidFill>
                <a:latin typeface="Arial"/>
                <a:ea typeface="Arial"/>
                <a:cs typeface="Arial"/>
                <a:sym typeface="Arial"/>
              </a:defRPr>
            </a:lvl6pPr>
            <a:lvl7pPr indent="0" lvl="6" marL="0" marR="0" rtl="0" algn="r">
              <a:spcBef>
                <a:spcPts val="0"/>
              </a:spcBef>
              <a:buNone/>
              <a:defRPr sz="1000">
                <a:solidFill>
                  <a:srgbClr val="7F7F7F"/>
                </a:solidFill>
                <a:latin typeface="Arial"/>
                <a:ea typeface="Arial"/>
                <a:cs typeface="Arial"/>
                <a:sym typeface="Arial"/>
              </a:defRPr>
            </a:lvl7pPr>
            <a:lvl8pPr indent="0" lvl="7" marL="0" marR="0" rtl="0" algn="r">
              <a:spcBef>
                <a:spcPts val="0"/>
              </a:spcBef>
              <a:buNone/>
              <a:defRPr sz="1000">
                <a:solidFill>
                  <a:srgbClr val="7F7F7F"/>
                </a:solidFill>
                <a:latin typeface="Arial"/>
                <a:ea typeface="Arial"/>
                <a:cs typeface="Arial"/>
                <a:sym typeface="Arial"/>
              </a:defRPr>
            </a:lvl8pPr>
            <a:lvl9pPr indent="0" lvl="8" marL="0" marR="0" rtl="0" algn="r">
              <a:spcBef>
                <a:spcPts val="0"/>
              </a:spcBef>
              <a:buNone/>
              <a:defRPr sz="100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5"/>
          <p:cNvCxnSpPr/>
          <p:nvPr/>
        </p:nvCxnSpPr>
        <p:spPr>
          <a:xfrm>
            <a:off x="107504" y="2128813"/>
            <a:ext cx="8856984" cy="0"/>
          </a:xfrm>
          <a:prstGeom prst="straightConnector1">
            <a:avLst/>
          </a:prstGeom>
          <a:noFill/>
          <a:ln cap="flat" cmpd="sng" w="12700">
            <a:solidFill>
              <a:srgbClr val="7F7F7F"/>
            </a:solidFill>
            <a:prstDash val="solid"/>
            <a:round/>
            <a:headEnd len="med" w="med" type="none"/>
            <a:tailEnd len="med" w="med" type="none"/>
          </a:ln>
        </p:spPr>
      </p:cxnSp>
      <p:sp>
        <p:nvSpPr>
          <p:cNvPr id="31" name="Google Shape;31;p5"/>
          <p:cNvSpPr txBox="1"/>
          <p:nvPr/>
        </p:nvSpPr>
        <p:spPr>
          <a:xfrm>
            <a:off x="7929586" y="226888"/>
            <a:ext cx="655949" cy="2154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800">
                <a:solidFill>
                  <a:srgbClr val="7F7F7F"/>
                </a:solidFill>
                <a:latin typeface="Arial"/>
                <a:ea typeface="Arial"/>
                <a:cs typeface="Arial"/>
                <a:sym typeface="Arial"/>
              </a:rPr>
              <a:t>플젝네임 |</a:t>
            </a:r>
            <a:endParaRPr sz="800">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사용자 지정 레이아웃">
  <p:cSld name="사용자 지정 레이아웃">
    <p:spTree>
      <p:nvGrpSpPr>
        <p:cNvPr id="32" name="Shape 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p:cSld name="제목 슬라이드">
    <p:spTree>
      <p:nvGrpSpPr>
        <p:cNvPr id="38" name="Shape 38"/>
        <p:cNvGrpSpPr/>
        <p:nvPr/>
      </p:nvGrpSpPr>
      <p:grpSpPr>
        <a:xfrm>
          <a:off x="0" y="0"/>
          <a:ext cx="0" cy="0"/>
          <a:chOff x="0" y="0"/>
          <a:chExt cx="0" cy="0"/>
        </a:xfrm>
      </p:grpSpPr>
      <p:sp>
        <p:nvSpPr>
          <p:cNvPr id="39" name="Google Shape;39;p8"/>
          <p:cNvSpPr txBox="1"/>
          <p:nvPr>
            <p:ph idx="12" type="sldNum"/>
          </p:nvPr>
        </p:nvSpPr>
        <p:spPr>
          <a:xfrm>
            <a:off x="8594576" y="0"/>
            <a:ext cx="549424"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7F7F7F"/>
                </a:solidFill>
                <a:latin typeface="Arial"/>
                <a:ea typeface="Arial"/>
                <a:cs typeface="Arial"/>
                <a:sym typeface="Arial"/>
              </a:defRPr>
            </a:lvl1pPr>
            <a:lvl2pPr indent="0" lvl="1" marL="0" marR="0" rtl="0" algn="r">
              <a:spcBef>
                <a:spcPts val="0"/>
              </a:spcBef>
              <a:buNone/>
              <a:defRPr sz="1000">
                <a:solidFill>
                  <a:srgbClr val="7F7F7F"/>
                </a:solidFill>
                <a:latin typeface="Arial"/>
                <a:ea typeface="Arial"/>
                <a:cs typeface="Arial"/>
                <a:sym typeface="Arial"/>
              </a:defRPr>
            </a:lvl2pPr>
            <a:lvl3pPr indent="0" lvl="2" marL="0" marR="0" rtl="0" algn="r">
              <a:spcBef>
                <a:spcPts val="0"/>
              </a:spcBef>
              <a:buNone/>
              <a:defRPr sz="1000">
                <a:solidFill>
                  <a:srgbClr val="7F7F7F"/>
                </a:solidFill>
                <a:latin typeface="Arial"/>
                <a:ea typeface="Arial"/>
                <a:cs typeface="Arial"/>
                <a:sym typeface="Arial"/>
              </a:defRPr>
            </a:lvl3pPr>
            <a:lvl4pPr indent="0" lvl="3" marL="0" marR="0" rtl="0" algn="r">
              <a:spcBef>
                <a:spcPts val="0"/>
              </a:spcBef>
              <a:buNone/>
              <a:defRPr sz="1000">
                <a:solidFill>
                  <a:srgbClr val="7F7F7F"/>
                </a:solidFill>
                <a:latin typeface="Arial"/>
                <a:ea typeface="Arial"/>
                <a:cs typeface="Arial"/>
                <a:sym typeface="Arial"/>
              </a:defRPr>
            </a:lvl4pPr>
            <a:lvl5pPr indent="0" lvl="4" marL="0" marR="0" rtl="0" algn="r">
              <a:spcBef>
                <a:spcPts val="0"/>
              </a:spcBef>
              <a:buNone/>
              <a:defRPr sz="1000">
                <a:solidFill>
                  <a:srgbClr val="7F7F7F"/>
                </a:solidFill>
                <a:latin typeface="Arial"/>
                <a:ea typeface="Arial"/>
                <a:cs typeface="Arial"/>
                <a:sym typeface="Arial"/>
              </a:defRPr>
            </a:lvl5pPr>
            <a:lvl6pPr indent="0" lvl="5" marL="0" marR="0" rtl="0" algn="r">
              <a:spcBef>
                <a:spcPts val="0"/>
              </a:spcBef>
              <a:buNone/>
              <a:defRPr sz="1000">
                <a:solidFill>
                  <a:srgbClr val="7F7F7F"/>
                </a:solidFill>
                <a:latin typeface="Arial"/>
                <a:ea typeface="Arial"/>
                <a:cs typeface="Arial"/>
                <a:sym typeface="Arial"/>
              </a:defRPr>
            </a:lvl6pPr>
            <a:lvl7pPr indent="0" lvl="6" marL="0" marR="0" rtl="0" algn="r">
              <a:spcBef>
                <a:spcPts val="0"/>
              </a:spcBef>
              <a:buNone/>
              <a:defRPr sz="1000">
                <a:solidFill>
                  <a:srgbClr val="7F7F7F"/>
                </a:solidFill>
                <a:latin typeface="Arial"/>
                <a:ea typeface="Arial"/>
                <a:cs typeface="Arial"/>
                <a:sym typeface="Arial"/>
              </a:defRPr>
            </a:lvl7pPr>
            <a:lvl8pPr indent="0" lvl="7" marL="0" marR="0" rtl="0" algn="r">
              <a:spcBef>
                <a:spcPts val="0"/>
              </a:spcBef>
              <a:buNone/>
              <a:defRPr sz="1000">
                <a:solidFill>
                  <a:srgbClr val="7F7F7F"/>
                </a:solidFill>
                <a:latin typeface="Arial"/>
                <a:ea typeface="Arial"/>
                <a:cs typeface="Arial"/>
                <a:sym typeface="Arial"/>
              </a:defRPr>
            </a:lvl8pPr>
            <a:lvl9pPr indent="0" lvl="8" marL="0" marR="0" rtl="0" algn="r">
              <a:spcBef>
                <a:spcPts val="0"/>
              </a:spcBef>
              <a:buNone/>
              <a:defRPr sz="100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8"/>
          <p:cNvSpPr txBox="1"/>
          <p:nvPr>
            <p:ph type="title"/>
          </p:nvPr>
        </p:nvSpPr>
        <p:spPr>
          <a:xfrm>
            <a:off x="1403648" y="16215"/>
            <a:ext cx="4954302" cy="29207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7F7F7F"/>
              </a:buClr>
              <a:buSzPts val="1000"/>
              <a:buFont typeface="Arial"/>
              <a:buNone/>
              <a:defRPr b="0" i="0" sz="1000" u="none" cap="none" strike="noStrike">
                <a:solidFill>
                  <a:srgbClr val="7F7F7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395858" y="12700"/>
            <a:ext cx="1007790" cy="28748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0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8"/>
          <p:cNvSpPr txBox="1"/>
          <p:nvPr/>
        </p:nvSpPr>
        <p:spPr>
          <a:xfrm>
            <a:off x="8165722" y="42510"/>
            <a:ext cx="655949" cy="2154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800">
                <a:solidFill>
                  <a:srgbClr val="7F7F7F"/>
                </a:solidFill>
                <a:latin typeface="Arial"/>
                <a:ea typeface="Arial"/>
                <a:cs typeface="Arial"/>
                <a:sym typeface="Arial"/>
              </a:rPr>
              <a:t>플젝네임 |</a:t>
            </a:r>
            <a:endParaRPr sz="800">
              <a:solidFill>
                <a:srgbClr val="7F7F7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제목 및 내용">
  <p:cSld name="2_제목 및 내용">
    <p:spTree>
      <p:nvGrpSpPr>
        <p:cNvPr id="43" name="Shape 43"/>
        <p:cNvGrpSpPr/>
        <p:nvPr/>
      </p:nvGrpSpPr>
      <p:grpSpPr>
        <a:xfrm>
          <a:off x="0" y="0"/>
          <a:ext cx="0" cy="0"/>
          <a:chOff x="0" y="0"/>
          <a:chExt cx="0" cy="0"/>
        </a:xfrm>
      </p:grpSpPr>
      <p:sp>
        <p:nvSpPr>
          <p:cNvPr id="44" name="Google Shape;44;p9"/>
          <p:cNvSpPr txBox="1"/>
          <p:nvPr>
            <p:ph idx="12" type="sldNum"/>
          </p:nvPr>
        </p:nvSpPr>
        <p:spPr>
          <a:xfrm>
            <a:off x="8594576" y="0"/>
            <a:ext cx="549424"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7F7F7F"/>
                </a:solidFill>
                <a:latin typeface="Arial"/>
                <a:ea typeface="Arial"/>
                <a:cs typeface="Arial"/>
                <a:sym typeface="Arial"/>
              </a:defRPr>
            </a:lvl1pPr>
            <a:lvl2pPr indent="0" lvl="1" marL="0" marR="0" rtl="0" algn="r">
              <a:spcBef>
                <a:spcPts val="0"/>
              </a:spcBef>
              <a:buNone/>
              <a:defRPr sz="1000">
                <a:solidFill>
                  <a:srgbClr val="7F7F7F"/>
                </a:solidFill>
                <a:latin typeface="Arial"/>
                <a:ea typeface="Arial"/>
                <a:cs typeface="Arial"/>
                <a:sym typeface="Arial"/>
              </a:defRPr>
            </a:lvl2pPr>
            <a:lvl3pPr indent="0" lvl="2" marL="0" marR="0" rtl="0" algn="r">
              <a:spcBef>
                <a:spcPts val="0"/>
              </a:spcBef>
              <a:buNone/>
              <a:defRPr sz="1000">
                <a:solidFill>
                  <a:srgbClr val="7F7F7F"/>
                </a:solidFill>
                <a:latin typeface="Arial"/>
                <a:ea typeface="Arial"/>
                <a:cs typeface="Arial"/>
                <a:sym typeface="Arial"/>
              </a:defRPr>
            </a:lvl3pPr>
            <a:lvl4pPr indent="0" lvl="3" marL="0" marR="0" rtl="0" algn="r">
              <a:spcBef>
                <a:spcPts val="0"/>
              </a:spcBef>
              <a:buNone/>
              <a:defRPr sz="1000">
                <a:solidFill>
                  <a:srgbClr val="7F7F7F"/>
                </a:solidFill>
                <a:latin typeface="Arial"/>
                <a:ea typeface="Arial"/>
                <a:cs typeface="Arial"/>
                <a:sym typeface="Arial"/>
              </a:defRPr>
            </a:lvl4pPr>
            <a:lvl5pPr indent="0" lvl="4" marL="0" marR="0" rtl="0" algn="r">
              <a:spcBef>
                <a:spcPts val="0"/>
              </a:spcBef>
              <a:buNone/>
              <a:defRPr sz="1000">
                <a:solidFill>
                  <a:srgbClr val="7F7F7F"/>
                </a:solidFill>
                <a:latin typeface="Arial"/>
                <a:ea typeface="Arial"/>
                <a:cs typeface="Arial"/>
                <a:sym typeface="Arial"/>
              </a:defRPr>
            </a:lvl5pPr>
            <a:lvl6pPr indent="0" lvl="5" marL="0" marR="0" rtl="0" algn="r">
              <a:spcBef>
                <a:spcPts val="0"/>
              </a:spcBef>
              <a:buNone/>
              <a:defRPr sz="1000">
                <a:solidFill>
                  <a:srgbClr val="7F7F7F"/>
                </a:solidFill>
                <a:latin typeface="Arial"/>
                <a:ea typeface="Arial"/>
                <a:cs typeface="Arial"/>
                <a:sym typeface="Arial"/>
              </a:defRPr>
            </a:lvl6pPr>
            <a:lvl7pPr indent="0" lvl="6" marL="0" marR="0" rtl="0" algn="r">
              <a:spcBef>
                <a:spcPts val="0"/>
              </a:spcBef>
              <a:buNone/>
              <a:defRPr sz="1000">
                <a:solidFill>
                  <a:srgbClr val="7F7F7F"/>
                </a:solidFill>
                <a:latin typeface="Arial"/>
                <a:ea typeface="Arial"/>
                <a:cs typeface="Arial"/>
                <a:sym typeface="Arial"/>
              </a:defRPr>
            </a:lvl7pPr>
            <a:lvl8pPr indent="0" lvl="7" marL="0" marR="0" rtl="0" algn="r">
              <a:spcBef>
                <a:spcPts val="0"/>
              </a:spcBef>
              <a:buNone/>
              <a:defRPr sz="1000">
                <a:solidFill>
                  <a:srgbClr val="7F7F7F"/>
                </a:solidFill>
                <a:latin typeface="Arial"/>
                <a:ea typeface="Arial"/>
                <a:cs typeface="Arial"/>
                <a:sym typeface="Arial"/>
              </a:defRPr>
            </a:lvl8pPr>
            <a:lvl9pPr indent="0" lvl="8" marL="0" marR="0" rtl="0" algn="r">
              <a:spcBef>
                <a:spcPts val="0"/>
              </a:spcBef>
              <a:buNone/>
              <a:defRPr sz="1000">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9"/>
          <p:cNvSpPr/>
          <p:nvPr/>
        </p:nvSpPr>
        <p:spPr>
          <a:xfrm>
            <a:off x="6876256" y="267494"/>
            <a:ext cx="2267744" cy="193675"/>
          </a:xfrm>
          <a:prstGeom prst="rect">
            <a:avLst/>
          </a:prstGeom>
          <a:solidFill>
            <a:srgbClr val="7F7F7F"/>
          </a:solidFill>
          <a:ln>
            <a:noFill/>
          </a:ln>
        </p:spPr>
        <p:txBody>
          <a:bodyPr anchorCtr="0" anchor="ctr" bIns="39400" lIns="78825" spcFirstLastPara="1" rIns="78825" wrap="square" tIns="39400">
            <a:noAutofit/>
          </a:bodyPr>
          <a:lstStyle/>
          <a:p>
            <a:pPr indent="0" lvl="0" marL="0" marR="0" rtl="0" algn="ctr">
              <a:spcBef>
                <a:spcPts val="0"/>
              </a:spcBef>
              <a:spcAft>
                <a:spcPts val="0"/>
              </a:spcAft>
              <a:buNone/>
            </a:pPr>
            <a:r>
              <a:rPr lang="en-US" sz="800">
                <a:solidFill>
                  <a:srgbClr val="FFFFFF"/>
                </a:solidFill>
                <a:latin typeface="Arial"/>
                <a:ea typeface="Arial"/>
                <a:cs typeface="Arial"/>
                <a:sym typeface="Arial"/>
              </a:rPr>
              <a:t>Description (화면설명)</a:t>
            </a:r>
            <a:endParaRPr sz="800">
              <a:solidFill>
                <a:srgbClr val="FFFFFF"/>
              </a:solidFill>
              <a:latin typeface="Arial"/>
              <a:ea typeface="Arial"/>
              <a:cs typeface="Arial"/>
              <a:sym typeface="Arial"/>
            </a:endParaRPr>
          </a:p>
        </p:txBody>
      </p:sp>
      <p:sp>
        <p:nvSpPr>
          <p:cNvPr id="46" name="Google Shape;46;p9"/>
          <p:cNvSpPr txBox="1"/>
          <p:nvPr/>
        </p:nvSpPr>
        <p:spPr>
          <a:xfrm>
            <a:off x="6916031" y="685506"/>
            <a:ext cx="2130843" cy="246221"/>
          </a:xfrm>
          <a:prstGeom prst="rect">
            <a:avLst/>
          </a:prstGeom>
          <a:noFill/>
          <a:ln>
            <a:noFill/>
          </a:ln>
        </p:spPr>
        <p:txBody>
          <a:bodyPr anchorCtr="0" anchor="t" bIns="45700" lIns="91425" spcFirstLastPara="1" rIns="91425" wrap="square" tIns="45700">
            <a:noAutofit/>
          </a:bodyPr>
          <a:lstStyle/>
          <a:p>
            <a:pPr indent="-279400" lvl="0" marL="342900" marR="0" rtl="0" algn="l">
              <a:spcBef>
                <a:spcPts val="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p:txBody>
      </p:sp>
      <p:sp>
        <p:nvSpPr>
          <p:cNvPr id="47" name="Google Shape;47;p9"/>
          <p:cNvSpPr/>
          <p:nvPr/>
        </p:nvSpPr>
        <p:spPr>
          <a:xfrm>
            <a:off x="6876256" y="267494"/>
            <a:ext cx="2267700" cy="4666800"/>
          </a:xfrm>
          <a:prstGeom prst="rect">
            <a:avLst/>
          </a:prstGeom>
          <a:noFill/>
          <a:ln cap="flat" cmpd="sng" w="9525">
            <a:solidFill>
              <a:srgbClr val="7F7F7F"/>
            </a:solidFill>
            <a:prstDash val="solid"/>
            <a:miter lim="800000"/>
            <a:headEnd len="sm" w="sm" type="none"/>
            <a:tailEnd len="sm" w="sm" type="none"/>
          </a:ln>
        </p:spPr>
        <p:txBody>
          <a:bodyPr anchorCtr="0" anchor="ctr" bIns="39400" lIns="78825" spcFirstLastPara="1" rIns="78825" wrap="square" tIns="394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48" name="Google Shape;48;p9"/>
          <p:cNvSpPr txBox="1"/>
          <p:nvPr>
            <p:ph type="title"/>
          </p:nvPr>
        </p:nvSpPr>
        <p:spPr>
          <a:xfrm>
            <a:off x="1403650" y="16225"/>
            <a:ext cx="5133300" cy="292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rgbClr val="7F7F7F"/>
              </a:buClr>
              <a:buSzPts val="1000"/>
              <a:buFont typeface="Arial"/>
              <a:buNone/>
              <a:defRPr b="0" i="0" sz="1000" u="none" cap="none" strike="noStrike">
                <a:solidFill>
                  <a:srgbClr val="7F7F7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9"/>
          <p:cNvSpPr txBox="1"/>
          <p:nvPr>
            <p:ph idx="1" type="body"/>
          </p:nvPr>
        </p:nvSpPr>
        <p:spPr>
          <a:xfrm>
            <a:off x="395858" y="12700"/>
            <a:ext cx="1007790" cy="28748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0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9"/>
          <p:cNvSpPr txBox="1"/>
          <p:nvPr/>
        </p:nvSpPr>
        <p:spPr>
          <a:xfrm>
            <a:off x="8165722" y="42510"/>
            <a:ext cx="655949" cy="21544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800">
                <a:solidFill>
                  <a:srgbClr val="7F7F7F"/>
                </a:solidFill>
                <a:latin typeface="Arial"/>
                <a:ea typeface="Arial"/>
                <a:cs typeface="Arial"/>
                <a:sym typeface="Arial"/>
              </a:rPr>
              <a:t>플젝네임 |</a:t>
            </a:r>
            <a:endParaRPr sz="800">
              <a:solidFill>
                <a:srgbClr val="7F7F7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gradFill>
            <a:gsLst>
              <a:gs pos="0">
                <a:schemeClr val="lt1"/>
              </a:gs>
              <a:gs pos="71000">
                <a:srgbClr val="EDEDED"/>
              </a:gs>
              <a:gs pos="100000">
                <a:srgbClr val="919191">
                  <a:alpha val="34901"/>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Google Shape;34;p7"/>
          <p:cNvSpPr/>
          <p:nvPr/>
        </p:nvSpPr>
        <p:spPr>
          <a:xfrm>
            <a:off x="-4605" y="0"/>
            <a:ext cx="112109" cy="267494"/>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lt1"/>
              </a:solidFill>
              <a:latin typeface="Arial"/>
              <a:ea typeface="Arial"/>
              <a:cs typeface="Arial"/>
              <a:sym typeface="Arial"/>
            </a:endParaRPr>
          </a:p>
        </p:txBody>
      </p:sp>
      <p:sp>
        <p:nvSpPr>
          <p:cNvPr id="35" name="Google Shape;35;p7"/>
          <p:cNvSpPr/>
          <p:nvPr/>
        </p:nvSpPr>
        <p:spPr>
          <a:xfrm>
            <a:off x="71406" y="0"/>
            <a:ext cx="1281771" cy="26749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7"/>
          <p:cNvSpPr txBox="1"/>
          <p:nvPr/>
        </p:nvSpPr>
        <p:spPr>
          <a:xfrm>
            <a:off x="63054" y="31750"/>
            <a:ext cx="373820"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800">
                <a:solidFill>
                  <a:schemeClr val="lt1"/>
                </a:solidFill>
                <a:latin typeface="Arial"/>
                <a:ea typeface="Arial"/>
                <a:cs typeface="Arial"/>
                <a:sym typeface="Arial"/>
              </a:rPr>
              <a:t>NO.</a:t>
            </a:r>
            <a:endParaRPr b="1" sz="800">
              <a:solidFill>
                <a:schemeClr val="lt1"/>
              </a:solidFill>
              <a:latin typeface="Arial"/>
              <a:ea typeface="Arial"/>
              <a:cs typeface="Arial"/>
              <a:sym typeface="Arial"/>
            </a:endParaRPr>
          </a:p>
        </p:txBody>
      </p:sp>
      <p:cxnSp>
        <p:nvCxnSpPr>
          <p:cNvPr id="37" name="Google Shape;37;p7"/>
          <p:cNvCxnSpPr/>
          <p:nvPr/>
        </p:nvCxnSpPr>
        <p:spPr>
          <a:xfrm>
            <a:off x="0" y="266450"/>
            <a:ext cx="7000800" cy="150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0"/>
          <p:cNvSpPr txBox="1"/>
          <p:nvPr>
            <p:ph type="title"/>
          </p:nvPr>
        </p:nvSpPr>
        <p:spPr>
          <a:xfrm>
            <a:off x="285428" y="1520205"/>
            <a:ext cx="8463036" cy="4320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PROJECT NAME</a:t>
            </a:r>
            <a:endParaRPr b="0" i="0" sz="1600" u="none" cap="none" strike="noStrike">
              <a:solidFill>
                <a:schemeClr val="dk1"/>
              </a:solidFill>
              <a:latin typeface="Arial"/>
              <a:ea typeface="Arial"/>
              <a:cs typeface="Arial"/>
              <a:sym typeface="Arial"/>
            </a:endParaRPr>
          </a:p>
        </p:txBody>
      </p:sp>
      <p:sp>
        <p:nvSpPr>
          <p:cNvPr id="56" name="Google Shape;56;p10"/>
          <p:cNvSpPr txBox="1"/>
          <p:nvPr>
            <p:ph idx="1" type="body"/>
          </p:nvPr>
        </p:nvSpPr>
        <p:spPr>
          <a:xfrm>
            <a:off x="399728" y="3824461"/>
            <a:ext cx="2016472" cy="215751"/>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7F7F7F"/>
              </a:buClr>
              <a:buSzPts val="1050"/>
              <a:buFont typeface="Arial"/>
              <a:buNone/>
            </a:pPr>
            <a:r>
              <a:rPr b="0" i="0" lang="en-US" sz="1050" u="none" cap="none" strike="noStrike">
                <a:solidFill>
                  <a:srgbClr val="7F7F7F"/>
                </a:solidFill>
                <a:latin typeface="Arial"/>
                <a:ea typeface="Arial"/>
                <a:cs typeface="Arial"/>
                <a:sym typeface="Arial"/>
              </a:rPr>
              <a:t>1.0.0</a:t>
            </a:r>
            <a:endParaRPr b="0" i="0" sz="1050" u="none" cap="none" strike="noStrike">
              <a:solidFill>
                <a:srgbClr val="7F7F7F"/>
              </a:solidFill>
              <a:latin typeface="Arial"/>
              <a:ea typeface="Arial"/>
              <a:cs typeface="Arial"/>
              <a:sym typeface="Arial"/>
            </a:endParaRPr>
          </a:p>
        </p:txBody>
      </p:sp>
      <p:sp>
        <p:nvSpPr>
          <p:cNvPr id="57" name="Google Shape;57;p10"/>
          <p:cNvSpPr txBox="1"/>
          <p:nvPr>
            <p:ph idx="2" type="body"/>
          </p:nvPr>
        </p:nvSpPr>
        <p:spPr>
          <a:xfrm>
            <a:off x="2466653" y="3824461"/>
            <a:ext cx="2016472" cy="215751"/>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7F7F7F"/>
              </a:buClr>
              <a:buSzPts val="1050"/>
              <a:buFont typeface="Arial"/>
              <a:buNone/>
            </a:pPr>
            <a:r>
              <a:rPr lang="en-US"/>
              <a:t>2020.02.14</a:t>
            </a:r>
            <a:endParaRPr b="0" i="0" sz="1050" u="none" cap="none" strike="noStrike">
              <a:solidFill>
                <a:srgbClr val="7F7F7F"/>
              </a:solidFill>
              <a:latin typeface="Arial"/>
              <a:ea typeface="Arial"/>
              <a:cs typeface="Arial"/>
              <a:sym typeface="Arial"/>
            </a:endParaRPr>
          </a:p>
        </p:txBody>
      </p:sp>
      <p:sp>
        <p:nvSpPr>
          <p:cNvPr id="58" name="Google Shape;58;p10"/>
          <p:cNvSpPr txBox="1"/>
          <p:nvPr>
            <p:ph idx="4" type="body"/>
          </p:nvPr>
        </p:nvSpPr>
        <p:spPr>
          <a:xfrm>
            <a:off x="6569174" y="3824461"/>
            <a:ext cx="2016472" cy="215751"/>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7F7F7F"/>
              </a:buClr>
              <a:buSzPts val="1050"/>
              <a:buFont typeface="Arial"/>
              <a:buNone/>
            </a:pPr>
            <a:r>
              <a:rPr lang="en-US"/>
              <a:t>장유수</a:t>
            </a:r>
            <a:endParaRPr/>
          </a:p>
          <a:p>
            <a:pPr indent="-342900" lvl="0" marL="342900" marR="0" rtl="0" algn="l">
              <a:spcBef>
                <a:spcPts val="0"/>
              </a:spcBef>
              <a:spcAft>
                <a:spcPts val="0"/>
              </a:spcAft>
              <a:buClr>
                <a:srgbClr val="7F7F7F"/>
              </a:buClr>
              <a:buSzPts val="105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9"/>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248" name="Google Shape;248;p19"/>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PHOTO</a:t>
            </a:r>
            <a:endParaRPr b="0" i="0" sz="900" u="none" cap="none" strike="noStrike">
              <a:solidFill>
                <a:srgbClr val="7F7F7F"/>
              </a:solidFill>
              <a:latin typeface="Arial"/>
              <a:ea typeface="Arial"/>
              <a:cs typeface="Arial"/>
              <a:sym typeface="Arial"/>
            </a:endParaRPr>
          </a:p>
        </p:txBody>
      </p:sp>
      <p:sp>
        <p:nvSpPr>
          <p:cNvPr id="249" name="Google Shape;249;p19"/>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a:t>
            </a:r>
            <a:r>
              <a:rPr lang="en-US"/>
              <a:t>.5</a:t>
            </a:r>
            <a:endParaRPr b="1" i="0" sz="1000" u="none" cap="none" strike="noStrike">
              <a:solidFill>
                <a:schemeClr val="lt1"/>
              </a:solidFill>
              <a:latin typeface="Arial"/>
              <a:ea typeface="Arial"/>
              <a:cs typeface="Arial"/>
              <a:sym typeface="Arial"/>
            </a:endParaRPr>
          </a:p>
        </p:txBody>
      </p:sp>
      <p:sp>
        <p:nvSpPr>
          <p:cNvPr id="250" name="Google Shape;250;p19"/>
          <p:cNvSpPr/>
          <p:nvPr/>
        </p:nvSpPr>
        <p:spPr>
          <a:xfrm>
            <a:off x="299794" y="4159689"/>
            <a:ext cx="709500" cy="229800"/>
          </a:xfrm>
          <a:prstGeom prst="roundRect">
            <a:avLst>
              <a:gd fmla="val 9813"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chemeClr val="lt1"/>
                </a:solidFill>
                <a:latin typeface="Arial"/>
                <a:ea typeface="Arial"/>
                <a:cs typeface="Arial"/>
                <a:sym typeface="Arial"/>
              </a:rPr>
              <a:t>공지사항</a:t>
            </a:r>
            <a:endParaRPr b="1" sz="900">
              <a:solidFill>
                <a:schemeClr val="lt1"/>
              </a:solidFill>
              <a:latin typeface="Arial"/>
              <a:ea typeface="Arial"/>
              <a:cs typeface="Arial"/>
              <a:sym typeface="Arial"/>
            </a:endParaRPr>
          </a:p>
        </p:txBody>
      </p:sp>
      <p:sp>
        <p:nvSpPr>
          <p:cNvPr id="251" name="Google Shape;251;p19"/>
          <p:cNvSpPr/>
          <p:nvPr/>
        </p:nvSpPr>
        <p:spPr>
          <a:xfrm>
            <a:off x="179859" y="387387"/>
            <a:ext cx="216000" cy="2160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1050">
                <a:solidFill>
                  <a:schemeClr val="lt1"/>
                </a:solidFill>
                <a:latin typeface="Arial"/>
                <a:ea typeface="Arial"/>
                <a:cs typeface="Arial"/>
                <a:sym typeface="Arial"/>
              </a:rPr>
              <a:t>1</a:t>
            </a:r>
            <a:endParaRPr b="1" sz="1050">
              <a:solidFill>
                <a:schemeClr val="lt1"/>
              </a:solidFill>
              <a:latin typeface="Arial"/>
              <a:ea typeface="Arial"/>
              <a:cs typeface="Arial"/>
              <a:sym typeface="Arial"/>
            </a:endParaRPr>
          </a:p>
        </p:txBody>
      </p:sp>
      <p:sp>
        <p:nvSpPr>
          <p:cNvPr id="252" name="Google Shape;252;p19"/>
          <p:cNvSpPr/>
          <p:nvPr/>
        </p:nvSpPr>
        <p:spPr>
          <a:xfrm>
            <a:off x="0" y="2746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picture</a:t>
            </a:r>
            <a:endParaRPr/>
          </a:p>
        </p:txBody>
      </p:sp>
      <p:sp>
        <p:nvSpPr>
          <p:cNvPr id="253" name="Google Shape;253;p19"/>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HOME</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SYNOPSIS</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CASTING</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TRAILER</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OST</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b="1" sz="600">
              <a:solidFill>
                <a:schemeClr val="dk1"/>
              </a:solidFill>
            </a:endParaRPr>
          </a:p>
          <a:p>
            <a:pPr indent="0" lvl="0" marL="0" rtl="0" algn="ctr">
              <a:spcBef>
                <a:spcPts val="0"/>
              </a:spcBef>
              <a:spcAft>
                <a:spcPts val="0"/>
              </a:spcAft>
              <a:buClr>
                <a:schemeClr val="dk1"/>
              </a:buClr>
              <a:buFont typeface="Arial"/>
              <a:buNone/>
            </a:pPr>
            <a:r>
              <a:rPr b="1" lang="en-US" sz="600">
                <a:solidFill>
                  <a:schemeClr val="dk1"/>
                </a:solidFill>
              </a:rPr>
              <a:t>GALLERY</a:t>
            </a:r>
            <a:endParaRPr b="1" sz="600">
              <a:solidFill>
                <a:schemeClr val="dk1"/>
              </a:solidFill>
            </a:endParaRPr>
          </a:p>
        </p:txBody>
      </p:sp>
      <p:sp>
        <p:nvSpPr>
          <p:cNvPr id="254" name="Google Shape;254;p19"/>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 페이지 상단 사진을 누르면 페이지</a:t>
            </a:r>
            <a:endParaRPr sz="900"/>
          </a:p>
          <a:p>
            <a:pPr indent="0" lvl="0" marL="0" rtl="0" algn="l">
              <a:spcBef>
                <a:spcPts val="0"/>
              </a:spcBef>
              <a:spcAft>
                <a:spcPts val="0"/>
              </a:spcAft>
              <a:buNone/>
            </a:pPr>
            <a:r>
              <a:rPr lang="en-US" sz="900"/>
              <a:t>전체 이미지가 변경된다.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사진 리스트들을 좌우 드래그로 움직일 수 있으며 중앙에서 바깥쪽으로 갈수록</a:t>
            </a:r>
            <a:endParaRPr sz="900"/>
          </a:p>
          <a:p>
            <a:pPr indent="0" lvl="0" marL="0" rtl="0" algn="l">
              <a:spcBef>
                <a:spcPts val="0"/>
              </a:spcBef>
              <a:spcAft>
                <a:spcPts val="0"/>
              </a:spcAft>
              <a:buNone/>
            </a:pPr>
            <a:r>
              <a:rPr lang="en-US" sz="900"/>
              <a:t>투명도가 강해진다.</a:t>
            </a:r>
            <a:endParaRPr sz="900"/>
          </a:p>
        </p:txBody>
      </p:sp>
      <p:grpSp>
        <p:nvGrpSpPr>
          <p:cNvPr id="255" name="Google Shape;255;p19"/>
          <p:cNvGrpSpPr/>
          <p:nvPr/>
        </p:nvGrpSpPr>
        <p:grpSpPr>
          <a:xfrm>
            <a:off x="150" y="557775"/>
            <a:ext cx="6877500" cy="360300"/>
            <a:chOff x="150" y="387375"/>
            <a:chExt cx="6877500" cy="360300"/>
          </a:xfrm>
        </p:grpSpPr>
        <p:grpSp>
          <p:nvGrpSpPr>
            <p:cNvPr id="256" name="Google Shape;256;p19"/>
            <p:cNvGrpSpPr/>
            <p:nvPr/>
          </p:nvGrpSpPr>
          <p:grpSpPr>
            <a:xfrm>
              <a:off x="155950" y="387375"/>
              <a:ext cx="6565900" cy="360300"/>
              <a:chOff x="155950" y="603375"/>
              <a:chExt cx="6565900" cy="360300"/>
            </a:xfrm>
          </p:grpSpPr>
          <p:sp>
            <p:nvSpPr>
              <p:cNvPr id="257" name="Google Shape;257;p19"/>
              <p:cNvSpPr/>
              <p:nvPr/>
            </p:nvSpPr>
            <p:spPr>
              <a:xfrm>
                <a:off x="3113250" y="603375"/>
                <a:ext cx="651300" cy="360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FFFFFF"/>
                    </a:solidFill>
                  </a:rPr>
                  <a:t>picture</a:t>
                </a:r>
                <a:endParaRPr sz="1200">
                  <a:solidFill>
                    <a:srgbClr val="FFFFFF"/>
                  </a:solidFill>
                </a:endParaRPr>
              </a:p>
            </p:txBody>
          </p:sp>
          <p:sp>
            <p:nvSpPr>
              <p:cNvPr id="258" name="Google Shape;258;p19"/>
              <p:cNvSpPr/>
              <p:nvPr/>
            </p:nvSpPr>
            <p:spPr>
              <a:xfrm>
                <a:off x="3852575" y="603375"/>
                <a:ext cx="651300" cy="3603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59" name="Google Shape;259;p19"/>
              <p:cNvSpPr/>
              <p:nvPr/>
            </p:nvSpPr>
            <p:spPr>
              <a:xfrm>
                <a:off x="4591900" y="603375"/>
                <a:ext cx="651300" cy="360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0" name="Google Shape;260;p19"/>
              <p:cNvSpPr/>
              <p:nvPr/>
            </p:nvSpPr>
            <p:spPr>
              <a:xfrm>
                <a:off x="5331225" y="603375"/>
                <a:ext cx="651300" cy="360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1" name="Google Shape;261;p19"/>
              <p:cNvSpPr/>
              <p:nvPr/>
            </p:nvSpPr>
            <p:spPr>
              <a:xfrm>
                <a:off x="6070550" y="603375"/>
                <a:ext cx="651300" cy="360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2" name="Google Shape;262;p19"/>
              <p:cNvSpPr/>
              <p:nvPr/>
            </p:nvSpPr>
            <p:spPr>
              <a:xfrm>
                <a:off x="155950" y="603375"/>
                <a:ext cx="651300" cy="360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3" name="Google Shape;263;p19"/>
              <p:cNvSpPr/>
              <p:nvPr/>
            </p:nvSpPr>
            <p:spPr>
              <a:xfrm>
                <a:off x="895275" y="603375"/>
                <a:ext cx="651300" cy="360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4" name="Google Shape;264;p19"/>
              <p:cNvSpPr/>
              <p:nvPr/>
            </p:nvSpPr>
            <p:spPr>
              <a:xfrm>
                <a:off x="1634600" y="603375"/>
                <a:ext cx="651300" cy="360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5" name="Google Shape;265;p19"/>
              <p:cNvSpPr/>
              <p:nvPr/>
            </p:nvSpPr>
            <p:spPr>
              <a:xfrm>
                <a:off x="2373925" y="603375"/>
                <a:ext cx="651300" cy="3603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grpSp>
        <p:sp>
          <p:nvSpPr>
            <p:cNvPr id="266" name="Google Shape;266;p19"/>
            <p:cNvSpPr/>
            <p:nvPr/>
          </p:nvSpPr>
          <p:spPr>
            <a:xfrm>
              <a:off x="6790950" y="387375"/>
              <a:ext cx="86700" cy="360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67" name="Google Shape;267;p19"/>
            <p:cNvSpPr/>
            <p:nvPr/>
          </p:nvSpPr>
          <p:spPr>
            <a:xfrm>
              <a:off x="150" y="387375"/>
              <a:ext cx="86700" cy="360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grpSp>
      <p:sp>
        <p:nvSpPr>
          <p:cNvPr id="268" name="Google Shape;268;p19"/>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sp>
        <p:nvSpPr>
          <p:cNvPr id="269" name="Google Shape;269;p19"/>
          <p:cNvSpPr/>
          <p:nvPr/>
        </p:nvSpPr>
        <p:spPr>
          <a:xfrm>
            <a:off x="3349489" y="42457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107504" y="206375"/>
            <a:ext cx="7344900" cy="2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40"/>
              <a:buFont typeface="Arial"/>
              <a:buNone/>
            </a:pPr>
            <a:r>
              <a:rPr b="0" i="0" lang="en-US" sz="1440" u="none" cap="none" strike="noStrike">
                <a:solidFill>
                  <a:schemeClr val="dk1"/>
                </a:solidFill>
                <a:latin typeface="Arial"/>
                <a:ea typeface="Arial"/>
                <a:cs typeface="Arial"/>
                <a:sym typeface="Arial"/>
              </a:rPr>
              <a:t>Index</a:t>
            </a:r>
            <a:endParaRPr b="0" i="0" sz="1440" u="none" cap="none" strike="noStrike">
              <a:solidFill>
                <a:schemeClr val="dk1"/>
              </a:solidFill>
              <a:latin typeface="Arial"/>
              <a:ea typeface="Arial"/>
              <a:cs typeface="Arial"/>
              <a:sym typeface="Arial"/>
            </a:endParaRPr>
          </a:p>
        </p:txBody>
      </p:sp>
      <p:sp>
        <p:nvSpPr>
          <p:cNvPr id="64" name="Google Shape;64;p11"/>
          <p:cNvSpPr txBox="1"/>
          <p:nvPr/>
        </p:nvSpPr>
        <p:spPr>
          <a:xfrm>
            <a:off x="251520" y="699542"/>
            <a:ext cx="4248600" cy="4176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3F3F3F"/>
              </a:buClr>
              <a:buSzPts val="1000"/>
              <a:buFont typeface="Arial"/>
              <a:buAutoNum type="arabicPeriod"/>
            </a:pPr>
            <a:r>
              <a:rPr b="1" lang="en-US" sz="1000">
                <a:solidFill>
                  <a:srgbClr val="3F3F3F"/>
                </a:solidFill>
              </a:rPr>
              <a:t>Index</a:t>
            </a:r>
            <a:endParaRPr b="1" sz="1000">
              <a:solidFill>
                <a:srgbClr val="3F3F3F"/>
              </a:solidFill>
            </a:endParaRPr>
          </a:p>
          <a:p>
            <a:pPr indent="-228600" lvl="0" marL="228600" rtl="0" algn="l">
              <a:lnSpc>
                <a:spcPct val="150000"/>
              </a:lnSpc>
              <a:spcBef>
                <a:spcPts val="0"/>
              </a:spcBef>
              <a:spcAft>
                <a:spcPts val="0"/>
              </a:spcAft>
              <a:buClr>
                <a:srgbClr val="3F3F3F"/>
              </a:buClr>
              <a:buSzPts val="1000"/>
              <a:buFont typeface="Arial"/>
              <a:buAutoNum type="arabicPeriod"/>
            </a:pPr>
            <a:r>
              <a:rPr b="1" lang="en-US" sz="1000">
                <a:solidFill>
                  <a:srgbClr val="3F3F3F"/>
                </a:solidFill>
              </a:rPr>
              <a:t>정보구조도</a:t>
            </a:r>
            <a:endParaRPr b="1" sz="1000">
              <a:solidFill>
                <a:srgbClr val="3F3F3F"/>
              </a:solidFill>
            </a:endParaRPr>
          </a:p>
          <a:p>
            <a:pPr indent="-228600" lvl="0" marL="228600" rtl="0" algn="l">
              <a:lnSpc>
                <a:spcPct val="150000"/>
              </a:lnSpc>
              <a:spcBef>
                <a:spcPts val="0"/>
              </a:spcBef>
              <a:spcAft>
                <a:spcPts val="0"/>
              </a:spcAft>
              <a:buClr>
                <a:srgbClr val="3F3F3F"/>
              </a:buClr>
              <a:buSzPts val="1000"/>
              <a:buFont typeface="Arial"/>
              <a:buAutoNum type="arabicPeriod"/>
            </a:pPr>
            <a:r>
              <a:rPr b="1" lang="en-US" sz="1000">
                <a:solidFill>
                  <a:srgbClr val="3F3F3F"/>
                </a:solidFill>
              </a:rPr>
              <a:t>Design concept</a:t>
            </a:r>
            <a:endParaRPr b="1" sz="1000">
              <a:solidFill>
                <a:srgbClr val="3F3F3F"/>
              </a:solidFill>
            </a:endParaRPr>
          </a:p>
          <a:p>
            <a:pPr indent="-228600" lvl="0" marL="228600" rtl="0" algn="l">
              <a:lnSpc>
                <a:spcPct val="150000"/>
              </a:lnSpc>
              <a:spcBef>
                <a:spcPts val="0"/>
              </a:spcBef>
              <a:spcAft>
                <a:spcPts val="0"/>
              </a:spcAft>
              <a:buClr>
                <a:srgbClr val="3F3F3F"/>
              </a:buClr>
              <a:buSzPts val="1000"/>
              <a:buFont typeface="Arial"/>
              <a:buAutoNum type="arabicPeriod"/>
            </a:pPr>
            <a:r>
              <a:rPr lang="en-US" sz="1000">
                <a:solidFill>
                  <a:schemeClr val="dk1"/>
                </a:solidFill>
              </a:rPr>
              <a:t>화면 및 기능설계</a:t>
            </a:r>
            <a:endParaRPr sz="1000">
              <a:solidFill>
                <a:schemeClr val="dk1"/>
              </a:solidFill>
            </a:endParaRPr>
          </a:p>
          <a:p>
            <a:pPr indent="0" lvl="0" marL="228600" rtl="0" algn="l">
              <a:lnSpc>
                <a:spcPct val="150000"/>
              </a:lnSpc>
              <a:spcBef>
                <a:spcPts val="0"/>
              </a:spcBef>
              <a:spcAft>
                <a:spcPts val="0"/>
              </a:spcAft>
              <a:buNone/>
            </a:pPr>
            <a:r>
              <a:rPr lang="en-US" sz="800">
                <a:solidFill>
                  <a:srgbClr val="3F3F3F"/>
                </a:solidFill>
              </a:rPr>
              <a:t>4.0 HOME</a:t>
            </a:r>
            <a:endParaRPr sz="800">
              <a:solidFill>
                <a:srgbClr val="3F3F3F"/>
              </a:solidFill>
            </a:endParaRPr>
          </a:p>
          <a:p>
            <a:pPr indent="0" lvl="0" marL="228600" rtl="0" algn="l">
              <a:lnSpc>
                <a:spcPct val="150000"/>
              </a:lnSpc>
              <a:spcBef>
                <a:spcPts val="0"/>
              </a:spcBef>
              <a:spcAft>
                <a:spcPts val="0"/>
              </a:spcAft>
              <a:buNone/>
            </a:pPr>
            <a:r>
              <a:rPr lang="en-US" sz="800">
                <a:solidFill>
                  <a:srgbClr val="3F3F3F"/>
                </a:solidFill>
              </a:rPr>
              <a:t>4.1 SYNOPSIS</a:t>
            </a:r>
            <a:endParaRPr sz="800">
              <a:solidFill>
                <a:srgbClr val="3F3F3F"/>
              </a:solidFill>
            </a:endParaRPr>
          </a:p>
          <a:p>
            <a:pPr indent="0" lvl="0" marL="228600" rtl="0" algn="l">
              <a:lnSpc>
                <a:spcPct val="150000"/>
              </a:lnSpc>
              <a:spcBef>
                <a:spcPts val="0"/>
              </a:spcBef>
              <a:spcAft>
                <a:spcPts val="0"/>
              </a:spcAft>
              <a:buNone/>
            </a:pPr>
            <a:r>
              <a:rPr lang="en-US" sz="800">
                <a:solidFill>
                  <a:srgbClr val="3F3F3F"/>
                </a:solidFill>
              </a:rPr>
              <a:t>4.2 CASTING</a:t>
            </a:r>
            <a:endParaRPr sz="800">
              <a:solidFill>
                <a:srgbClr val="3F3F3F"/>
              </a:solidFill>
            </a:endParaRPr>
          </a:p>
          <a:p>
            <a:pPr indent="0" lvl="0" marL="228600" rtl="0" algn="l">
              <a:lnSpc>
                <a:spcPct val="150000"/>
              </a:lnSpc>
              <a:spcBef>
                <a:spcPts val="0"/>
              </a:spcBef>
              <a:spcAft>
                <a:spcPts val="0"/>
              </a:spcAft>
              <a:buNone/>
            </a:pPr>
            <a:r>
              <a:rPr lang="en-US" sz="800">
                <a:solidFill>
                  <a:srgbClr val="3F3F3F"/>
                </a:solidFill>
              </a:rPr>
              <a:t>4.3 TRAILER</a:t>
            </a:r>
            <a:endParaRPr sz="800">
              <a:solidFill>
                <a:srgbClr val="3F3F3F"/>
              </a:solidFill>
            </a:endParaRPr>
          </a:p>
          <a:p>
            <a:pPr indent="0" lvl="0" marL="228600" rtl="0" algn="l">
              <a:lnSpc>
                <a:spcPct val="150000"/>
              </a:lnSpc>
              <a:spcBef>
                <a:spcPts val="0"/>
              </a:spcBef>
              <a:spcAft>
                <a:spcPts val="0"/>
              </a:spcAft>
              <a:buNone/>
            </a:pPr>
            <a:r>
              <a:rPr lang="en-US" sz="800">
                <a:solidFill>
                  <a:srgbClr val="3F3F3F"/>
                </a:solidFill>
              </a:rPr>
              <a:t>4.4 OST</a:t>
            </a:r>
            <a:endParaRPr sz="800">
              <a:solidFill>
                <a:srgbClr val="3F3F3F"/>
              </a:solidFill>
            </a:endParaRPr>
          </a:p>
          <a:p>
            <a:pPr indent="0" lvl="0" marL="228600" rtl="0" algn="l">
              <a:lnSpc>
                <a:spcPct val="150000"/>
              </a:lnSpc>
              <a:spcBef>
                <a:spcPts val="0"/>
              </a:spcBef>
              <a:spcAft>
                <a:spcPts val="0"/>
              </a:spcAft>
              <a:buNone/>
            </a:pPr>
            <a:r>
              <a:rPr lang="en-US" sz="800">
                <a:solidFill>
                  <a:srgbClr val="3F3F3F"/>
                </a:solidFill>
              </a:rPr>
              <a:t>4.5 GALLERY</a:t>
            </a:r>
            <a:endParaRPr sz="1000">
              <a:solidFill>
                <a:schemeClr val="dk1"/>
              </a:solidFill>
            </a:endParaRPr>
          </a:p>
          <a:p>
            <a:pPr indent="-209550" lvl="0" marL="285750" marR="0" rtl="0" algn="l">
              <a:lnSpc>
                <a:spcPct val="150000"/>
              </a:lnSpc>
              <a:spcBef>
                <a:spcPts val="240"/>
              </a:spcBef>
              <a:spcAft>
                <a:spcPts val="0"/>
              </a:spcAft>
              <a:buClr>
                <a:schemeClr val="dk1"/>
              </a:buClr>
              <a:buSzPts val="1200"/>
              <a:buFont typeface="Arial"/>
              <a:buNone/>
            </a:pPr>
            <a:r>
              <a:t/>
            </a:r>
            <a:endParaRPr b="1" sz="1200">
              <a:solidFill>
                <a:srgbClr val="3F3F3F"/>
              </a:solidFill>
              <a:latin typeface="Arial"/>
              <a:ea typeface="Arial"/>
              <a:cs typeface="Arial"/>
              <a:sym typeface="Arial"/>
            </a:endParaRPr>
          </a:p>
        </p:txBody>
      </p:sp>
      <p:sp>
        <p:nvSpPr>
          <p:cNvPr id="65" name="Google Shape;65;p11"/>
          <p:cNvSpPr txBox="1"/>
          <p:nvPr>
            <p:ph idx="12" type="sldNum"/>
          </p:nvPr>
        </p:nvSpPr>
        <p:spPr>
          <a:xfrm>
            <a:off x="8415064" y="195486"/>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idx="12" type="sldNum"/>
          </p:nvPr>
        </p:nvSpPr>
        <p:spPr>
          <a:xfrm>
            <a:off x="8594576" y="0"/>
            <a:ext cx="549424" cy="27463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72" name="Google Shape;72;p12"/>
          <p:cNvSpPr txBox="1"/>
          <p:nvPr>
            <p:ph type="title"/>
          </p:nvPr>
        </p:nvSpPr>
        <p:spPr>
          <a:xfrm>
            <a:off x="1403648" y="16215"/>
            <a:ext cx="4954302" cy="29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b="0" i="0" lang="en-US" sz="900" u="none" cap="none" strike="noStrike">
                <a:solidFill>
                  <a:srgbClr val="7F7F7F"/>
                </a:solidFill>
                <a:latin typeface="Arial"/>
                <a:ea typeface="Arial"/>
                <a:cs typeface="Arial"/>
                <a:sym typeface="Arial"/>
              </a:rPr>
              <a:t>정보구조</a:t>
            </a:r>
            <a:r>
              <a:rPr lang="en-US" sz="900"/>
              <a:t>도</a:t>
            </a:r>
            <a:endParaRPr b="0" i="0" sz="900" u="none" cap="none" strike="noStrike">
              <a:solidFill>
                <a:srgbClr val="7F7F7F"/>
              </a:solidFill>
              <a:latin typeface="Arial"/>
              <a:ea typeface="Arial"/>
              <a:cs typeface="Arial"/>
              <a:sym typeface="Arial"/>
            </a:endParaRPr>
          </a:p>
        </p:txBody>
      </p:sp>
      <p:sp>
        <p:nvSpPr>
          <p:cNvPr id="73" name="Google Shape;73;p12"/>
          <p:cNvSpPr txBox="1"/>
          <p:nvPr>
            <p:ph idx="1" type="body"/>
          </p:nvPr>
        </p:nvSpPr>
        <p:spPr>
          <a:xfrm>
            <a:off x="395858" y="12700"/>
            <a:ext cx="1007790" cy="287486"/>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2</a:t>
            </a:r>
            <a:endParaRPr b="1" i="0" sz="1000" u="none" cap="none" strike="noStrike">
              <a:solidFill>
                <a:schemeClr val="lt1"/>
              </a:solidFill>
              <a:latin typeface="Arial"/>
              <a:ea typeface="Arial"/>
              <a:cs typeface="Arial"/>
              <a:sym typeface="Arial"/>
            </a:endParaRPr>
          </a:p>
        </p:txBody>
      </p:sp>
      <p:graphicFrame>
        <p:nvGraphicFramePr>
          <p:cNvPr id="74" name="Google Shape;74;p12"/>
          <p:cNvGraphicFramePr/>
          <p:nvPr/>
        </p:nvGraphicFramePr>
        <p:xfrm>
          <a:off x="3972144" y="714362"/>
          <a:ext cx="3000000" cy="3000000"/>
        </p:xfrm>
        <a:graphic>
          <a:graphicData uri="http://schemas.openxmlformats.org/drawingml/2006/table">
            <a:tbl>
              <a:tblPr>
                <a:noFill/>
                <a:tableStyleId>{AD331051-6E38-4A0A-9CC8-7B6C8AA71576}</a:tableStyleId>
              </a:tblPr>
              <a:tblGrid>
                <a:gridCol w="1357325"/>
              </a:tblGrid>
              <a:tr h="125550">
                <a:tc>
                  <a:txBody>
                    <a:bodyPr/>
                    <a:lstStyle/>
                    <a:p>
                      <a:pPr indent="0" lvl="0" marL="0" marR="0" rtl="0" algn="ctr">
                        <a:spcBef>
                          <a:spcPts val="0"/>
                        </a:spcBef>
                        <a:spcAft>
                          <a:spcPts val="0"/>
                        </a:spcAft>
                        <a:buNone/>
                      </a:pPr>
                      <a:r>
                        <a:rPr b="1" lang="en-US" sz="800" u="none" cap="none" strike="noStrike">
                          <a:solidFill>
                            <a:schemeClr val="lt1"/>
                          </a:solidFill>
                          <a:latin typeface="Arial"/>
                          <a:ea typeface="Arial"/>
                          <a:cs typeface="Arial"/>
                          <a:sym typeface="Arial"/>
                        </a:rPr>
                        <a:t>0. </a:t>
                      </a:r>
                      <a:r>
                        <a:rPr b="1" lang="en-US" sz="800">
                          <a:solidFill>
                            <a:schemeClr val="lt1"/>
                          </a:solidFill>
                          <a:latin typeface="Arial"/>
                          <a:ea typeface="Arial"/>
                          <a:cs typeface="Arial"/>
                          <a:sym typeface="Arial"/>
                        </a:rPr>
                        <a:t>HOME</a:t>
                      </a:r>
                      <a:endParaRPr b="1" sz="800" u="none" cap="none" strike="noStrike">
                        <a:solidFill>
                          <a:schemeClr val="lt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E36C09"/>
                    </a:solidFill>
                  </a:tcPr>
                </a:tc>
              </a:tr>
            </a:tbl>
          </a:graphicData>
        </a:graphic>
      </p:graphicFrame>
      <p:graphicFrame>
        <p:nvGraphicFramePr>
          <p:cNvPr id="75" name="Google Shape;75;p12"/>
          <p:cNvGraphicFramePr/>
          <p:nvPr/>
        </p:nvGraphicFramePr>
        <p:xfrm>
          <a:off x="3053663" y="1500180"/>
          <a:ext cx="3000000" cy="3000000"/>
        </p:xfrm>
        <a:graphic>
          <a:graphicData uri="http://schemas.openxmlformats.org/drawingml/2006/table">
            <a:tbl>
              <a:tblPr>
                <a:noFill/>
                <a:tableStyleId>{AD331051-6E38-4A0A-9CC8-7B6C8AA71576}</a:tableStyleId>
              </a:tblPr>
              <a:tblGrid>
                <a:gridCol w="1000125"/>
              </a:tblGrid>
              <a:tr h="125550">
                <a:tc>
                  <a:txBody>
                    <a:bodyPr/>
                    <a:lstStyle/>
                    <a:p>
                      <a:pPr indent="0" lvl="0" marL="0" marR="0" rtl="0" algn="ctr">
                        <a:spcBef>
                          <a:spcPts val="0"/>
                        </a:spcBef>
                        <a:spcAft>
                          <a:spcPts val="0"/>
                        </a:spcAft>
                        <a:buNone/>
                      </a:pPr>
                      <a:r>
                        <a:rPr b="1" lang="en-US" sz="800">
                          <a:solidFill>
                            <a:srgbClr val="FF0000"/>
                          </a:solidFill>
                          <a:latin typeface="Arial"/>
                          <a:ea typeface="Arial"/>
                          <a:cs typeface="Arial"/>
                          <a:sym typeface="Arial"/>
                        </a:rPr>
                        <a:t>2</a:t>
                      </a:r>
                      <a:r>
                        <a:rPr b="1" lang="en-US" sz="800" u="none" cap="none" strike="noStrike">
                          <a:solidFill>
                            <a:schemeClr val="dk1"/>
                          </a:solidFill>
                          <a:latin typeface="Arial"/>
                          <a:ea typeface="Arial"/>
                          <a:cs typeface="Arial"/>
                          <a:sym typeface="Arial"/>
                        </a:rPr>
                        <a:t>.CASTING</a:t>
                      </a:r>
                      <a:endParaRPr b="1" sz="800" u="none" cap="none" strike="noStrike">
                        <a:solidFill>
                          <a:schemeClr val="dk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F2F2F2"/>
                    </a:solidFill>
                  </a:tcPr>
                </a:tc>
              </a:tr>
            </a:tbl>
          </a:graphicData>
        </a:graphic>
      </p:graphicFrame>
      <p:graphicFrame>
        <p:nvGraphicFramePr>
          <p:cNvPr id="76" name="Google Shape;76;p12"/>
          <p:cNvGraphicFramePr/>
          <p:nvPr/>
        </p:nvGraphicFramePr>
        <p:xfrm>
          <a:off x="4135439" y="1500084"/>
          <a:ext cx="3000000" cy="3000000"/>
        </p:xfrm>
        <a:graphic>
          <a:graphicData uri="http://schemas.openxmlformats.org/drawingml/2006/table">
            <a:tbl>
              <a:tblPr>
                <a:noFill/>
                <a:tableStyleId>{AD331051-6E38-4A0A-9CC8-7B6C8AA71576}</a:tableStyleId>
              </a:tblPr>
              <a:tblGrid>
                <a:gridCol w="1000125"/>
              </a:tblGrid>
              <a:tr h="216325">
                <a:tc>
                  <a:txBody>
                    <a:bodyPr/>
                    <a:lstStyle/>
                    <a:p>
                      <a:pPr indent="0" lvl="0" marL="0" marR="0" rtl="0" algn="ctr">
                        <a:spcBef>
                          <a:spcPts val="0"/>
                        </a:spcBef>
                        <a:spcAft>
                          <a:spcPts val="0"/>
                        </a:spcAft>
                        <a:buNone/>
                      </a:pPr>
                      <a:r>
                        <a:rPr b="1" lang="en-US" sz="800">
                          <a:solidFill>
                            <a:srgbClr val="FF0000"/>
                          </a:solidFill>
                          <a:latin typeface="Arial"/>
                          <a:ea typeface="Arial"/>
                          <a:cs typeface="Arial"/>
                          <a:sym typeface="Arial"/>
                        </a:rPr>
                        <a:t>3</a:t>
                      </a:r>
                      <a:r>
                        <a:rPr b="1" lang="en-US" sz="800" u="none" cap="none" strike="noStrike">
                          <a:solidFill>
                            <a:schemeClr val="dk1"/>
                          </a:solidFill>
                          <a:latin typeface="Arial"/>
                          <a:ea typeface="Arial"/>
                          <a:cs typeface="Arial"/>
                          <a:sym typeface="Arial"/>
                        </a:rPr>
                        <a:t>.TRAILER</a:t>
                      </a:r>
                      <a:endParaRPr b="1" sz="800" u="none" cap="none" strike="noStrike">
                        <a:solidFill>
                          <a:schemeClr val="dk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F2F2F2"/>
                    </a:solidFill>
                  </a:tcPr>
                </a:tc>
              </a:tr>
            </a:tbl>
          </a:graphicData>
        </a:graphic>
      </p:graphicFrame>
      <p:cxnSp>
        <p:nvCxnSpPr>
          <p:cNvPr id="77" name="Google Shape;77;p12"/>
          <p:cNvCxnSpPr/>
          <p:nvPr/>
        </p:nvCxnSpPr>
        <p:spPr>
          <a:xfrm rot="10800000">
            <a:off x="2457125" y="1285875"/>
            <a:ext cx="4363500" cy="0"/>
          </a:xfrm>
          <a:prstGeom prst="straightConnector1">
            <a:avLst/>
          </a:prstGeom>
          <a:noFill/>
          <a:ln cap="flat" cmpd="sng" w="9525">
            <a:solidFill>
              <a:srgbClr val="D8D8D8"/>
            </a:solidFill>
            <a:prstDash val="solid"/>
            <a:round/>
            <a:headEnd len="sm" w="sm" type="none"/>
            <a:tailEnd len="sm" w="sm" type="none"/>
          </a:ln>
        </p:spPr>
      </p:cxnSp>
      <p:cxnSp>
        <p:nvCxnSpPr>
          <p:cNvPr id="78" name="Google Shape;78;p12"/>
          <p:cNvCxnSpPr/>
          <p:nvPr/>
        </p:nvCxnSpPr>
        <p:spPr>
          <a:xfrm rot="5400000">
            <a:off x="2345965" y="1392216"/>
            <a:ext cx="214200" cy="1500"/>
          </a:xfrm>
          <a:prstGeom prst="straightConnector1">
            <a:avLst/>
          </a:prstGeom>
          <a:noFill/>
          <a:ln cap="flat" cmpd="sng" w="9525">
            <a:solidFill>
              <a:srgbClr val="D8D8D8"/>
            </a:solidFill>
            <a:prstDash val="solid"/>
            <a:round/>
            <a:headEnd len="sm" w="sm" type="none"/>
            <a:tailEnd len="sm" w="sm" type="none"/>
          </a:ln>
        </p:spPr>
      </p:cxnSp>
      <p:cxnSp>
        <p:nvCxnSpPr>
          <p:cNvPr id="79" name="Google Shape;79;p12"/>
          <p:cNvCxnSpPr/>
          <p:nvPr/>
        </p:nvCxnSpPr>
        <p:spPr>
          <a:xfrm rot="5400000">
            <a:off x="3436427" y="1392216"/>
            <a:ext cx="214200" cy="1500"/>
          </a:xfrm>
          <a:prstGeom prst="straightConnector1">
            <a:avLst/>
          </a:prstGeom>
          <a:noFill/>
          <a:ln cap="flat" cmpd="sng" w="9525">
            <a:solidFill>
              <a:srgbClr val="D8D8D8"/>
            </a:solidFill>
            <a:prstDash val="solid"/>
            <a:round/>
            <a:headEnd len="sm" w="sm" type="none"/>
            <a:tailEnd len="sm" w="sm" type="none"/>
          </a:ln>
        </p:spPr>
      </p:cxnSp>
      <p:cxnSp>
        <p:nvCxnSpPr>
          <p:cNvPr id="80" name="Google Shape;80;p12"/>
          <p:cNvCxnSpPr/>
          <p:nvPr/>
        </p:nvCxnSpPr>
        <p:spPr>
          <a:xfrm rot="5400000">
            <a:off x="4526868" y="1392216"/>
            <a:ext cx="214200" cy="1500"/>
          </a:xfrm>
          <a:prstGeom prst="straightConnector1">
            <a:avLst/>
          </a:prstGeom>
          <a:noFill/>
          <a:ln cap="flat" cmpd="sng" w="9525">
            <a:solidFill>
              <a:srgbClr val="D8D8D8"/>
            </a:solidFill>
            <a:prstDash val="solid"/>
            <a:round/>
            <a:headEnd len="sm" w="sm" type="none"/>
            <a:tailEnd len="sm" w="sm" type="none"/>
          </a:ln>
        </p:spPr>
      </p:cxnSp>
      <p:graphicFrame>
        <p:nvGraphicFramePr>
          <p:cNvPr id="81" name="Google Shape;81;p12"/>
          <p:cNvGraphicFramePr/>
          <p:nvPr/>
        </p:nvGraphicFramePr>
        <p:xfrm>
          <a:off x="5227421" y="1500180"/>
          <a:ext cx="3000000" cy="3000000"/>
        </p:xfrm>
        <a:graphic>
          <a:graphicData uri="http://schemas.openxmlformats.org/drawingml/2006/table">
            <a:tbl>
              <a:tblPr>
                <a:noFill/>
                <a:tableStyleId>{AD331051-6E38-4A0A-9CC8-7B6C8AA71576}</a:tableStyleId>
              </a:tblPr>
              <a:tblGrid>
                <a:gridCol w="1000125"/>
              </a:tblGrid>
              <a:tr h="125550">
                <a:tc>
                  <a:txBody>
                    <a:bodyPr/>
                    <a:lstStyle/>
                    <a:p>
                      <a:pPr indent="0" lvl="0" marL="0" marR="0" rtl="0" algn="ctr">
                        <a:spcBef>
                          <a:spcPts val="0"/>
                        </a:spcBef>
                        <a:spcAft>
                          <a:spcPts val="0"/>
                        </a:spcAft>
                        <a:buNone/>
                      </a:pPr>
                      <a:r>
                        <a:rPr b="1" lang="en-US" sz="800">
                          <a:solidFill>
                            <a:srgbClr val="FF0000"/>
                          </a:solidFill>
                          <a:latin typeface="Arial"/>
                          <a:ea typeface="Arial"/>
                          <a:cs typeface="Arial"/>
                          <a:sym typeface="Arial"/>
                        </a:rPr>
                        <a:t>4</a:t>
                      </a:r>
                      <a:r>
                        <a:rPr b="1" lang="en-US" sz="800" u="none" cap="none" strike="noStrike">
                          <a:solidFill>
                            <a:schemeClr val="dk1"/>
                          </a:solidFill>
                          <a:latin typeface="Arial"/>
                          <a:ea typeface="Arial"/>
                          <a:cs typeface="Arial"/>
                          <a:sym typeface="Arial"/>
                        </a:rPr>
                        <a:t>.OST</a:t>
                      </a:r>
                      <a:endParaRPr b="1" sz="800" u="none" cap="none" strike="noStrike">
                        <a:solidFill>
                          <a:schemeClr val="dk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F2F2F2"/>
                    </a:solidFill>
                  </a:tcPr>
                </a:tc>
              </a:tr>
            </a:tbl>
          </a:graphicData>
        </a:graphic>
      </p:graphicFrame>
      <p:cxnSp>
        <p:nvCxnSpPr>
          <p:cNvPr id="82" name="Google Shape;82;p12"/>
          <p:cNvCxnSpPr/>
          <p:nvPr/>
        </p:nvCxnSpPr>
        <p:spPr>
          <a:xfrm rot="5400000">
            <a:off x="6712388" y="1392216"/>
            <a:ext cx="214200" cy="1500"/>
          </a:xfrm>
          <a:prstGeom prst="straightConnector1">
            <a:avLst/>
          </a:prstGeom>
          <a:noFill/>
          <a:ln cap="flat" cmpd="sng" w="9525">
            <a:solidFill>
              <a:srgbClr val="D8D8D8"/>
            </a:solidFill>
            <a:prstDash val="solid"/>
            <a:round/>
            <a:headEnd len="sm" w="sm" type="none"/>
            <a:tailEnd len="sm" w="sm" type="none"/>
          </a:ln>
        </p:spPr>
      </p:cxnSp>
      <p:graphicFrame>
        <p:nvGraphicFramePr>
          <p:cNvPr id="83" name="Google Shape;83;p12"/>
          <p:cNvGraphicFramePr/>
          <p:nvPr/>
        </p:nvGraphicFramePr>
        <p:xfrm>
          <a:off x="6319396" y="1500180"/>
          <a:ext cx="3000000" cy="3000000"/>
        </p:xfrm>
        <a:graphic>
          <a:graphicData uri="http://schemas.openxmlformats.org/drawingml/2006/table">
            <a:tbl>
              <a:tblPr>
                <a:noFill/>
                <a:tableStyleId>{AD331051-6E38-4A0A-9CC8-7B6C8AA71576}</a:tableStyleId>
              </a:tblPr>
              <a:tblGrid>
                <a:gridCol w="1000125"/>
              </a:tblGrid>
              <a:tr h="125550">
                <a:tc>
                  <a:txBody>
                    <a:bodyPr/>
                    <a:lstStyle/>
                    <a:p>
                      <a:pPr indent="0" lvl="0" marL="0" marR="0" rtl="0" algn="ctr">
                        <a:spcBef>
                          <a:spcPts val="0"/>
                        </a:spcBef>
                        <a:spcAft>
                          <a:spcPts val="0"/>
                        </a:spcAft>
                        <a:buNone/>
                      </a:pPr>
                      <a:r>
                        <a:rPr b="1" lang="en-US" sz="800">
                          <a:solidFill>
                            <a:srgbClr val="FF0000"/>
                          </a:solidFill>
                          <a:latin typeface="Arial"/>
                          <a:ea typeface="Arial"/>
                          <a:cs typeface="Arial"/>
                          <a:sym typeface="Arial"/>
                        </a:rPr>
                        <a:t>5</a:t>
                      </a:r>
                      <a:r>
                        <a:rPr b="1" lang="en-US" sz="800" u="none" cap="none" strike="noStrike">
                          <a:solidFill>
                            <a:schemeClr val="dk1"/>
                          </a:solidFill>
                          <a:latin typeface="Arial"/>
                          <a:ea typeface="Arial"/>
                          <a:cs typeface="Arial"/>
                          <a:sym typeface="Arial"/>
                        </a:rPr>
                        <a:t>.</a:t>
                      </a:r>
                      <a:r>
                        <a:rPr b="1" lang="en-US" sz="800">
                          <a:latin typeface="Arial"/>
                          <a:ea typeface="Arial"/>
                          <a:cs typeface="Arial"/>
                          <a:sym typeface="Arial"/>
                        </a:rPr>
                        <a:t>GRLLERY</a:t>
                      </a:r>
                      <a:endParaRPr b="1" sz="800" u="none" cap="none" strike="noStrike">
                        <a:solidFill>
                          <a:schemeClr val="dk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F2F2F2"/>
                    </a:solidFill>
                  </a:tcPr>
                </a:tc>
              </a:tr>
            </a:tbl>
          </a:graphicData>
        </a:graphic>
      </p:graphicFrame>
      <p:cxnSp>
        <p:nvCxnSpPr>
          <p:cNvPr id="84" name="Google Shape;84;p12"/>
          <p:cNvCxnSpPr/>
          <p:nvPr/>
        </p:nvCxnSpPr>
        <p:spPr>
          <a:xfrm>
            <a:off x="4635513" y="929625"/>
            <a:ext cx="0" cy="395700"/>
          </a:xfrm>
          <a:prstGeom prst="straightConnector1">
            <a:avLst/>
          </a:prstGeom>
          <a:noFill/>
          <a:ln cap="flat" cmpd="sng" w="9525">
            <a:solidFill>
              <a:srgbClr val="D8D8D8"/>
            </a:solidFill>
            <a:prstDash val="solid"/>
            <a:round/>
            <a:headEnd len="sm" w="sm" type="none"/>
            <a:tailEnd len="sm" w="sm" type="none"/>
          </a:ln>
        </p:spPr>
      </p:cxnSp>
      <p:cxnSp>
        <p:nvCxnSpPr>
          <p:cNvPr id="85" name="Google Shape;85;p12"/>
          <p:cNvCxnSpPr/>
          <p:nvPr/>
        </p:nvCxnSpPr>
        <p:spPr>
          <a:xfrm rot="5400000">
            <a:off x="5620030" y="1392216"/>
            <a:ext cx="214200" cy="1500"/>
          </a:xfrm>
          <a:prstGeom prst="straightConnector1">
            <a:avLst/>
          </a:prstGeom>
          <a:noFill/>
          <a:ln cap="flat" cmpd="sng" w="9525">
            <a:solidFill>
              <a:srgbClr val="D8D8D8"/>
            </a:solidFill>
            <a:prstDash val="solid"/>
            <a:round/>
            <a:headEnd len="sm" w="sm" type="none"/>
            <a:tailEnd len="sm" w="sm" type="none"/>
          </a:ln>
        </p:spPr>
      </p:cxnSp>
      <p:graphicFrame>
        <p:nvGraphicFramePr>
          <p:cNvPr id="86" name="Google Shape;86;p12"/>
          <p:cNvGraphicFramePr/>
          <p:nvPr/>
        </p:nvGraphicFramePr>
        <p:xfrm>
          <a:off x="1971888" y="1500605"/>
          <a:ext cx="3000000" cy="3000000"/>
        </p:xfrm>
        <a:graphic>
          <a:graphicData uri="http://schemas.openxmlformats.org/drawingml/2006/table">
            <a:tbl>
              <a:tblPr>
                <a:noFill/>
                <a:tableStyleId>{AD331051-6E38-4A0A-9CC8-7B6C8AA71576}</a:tableStyleId>
              </a:tblPr>
              <a:tblGrid>
                <a:gridCol w="1000125"/>
              </a:tblGrid>
              <a:tr h="125550">
                <a:tc>
                  <a:txBody>
                    <a:bodyPr/>
                    <a:lstStyle/>
                    <a:p>
                      <a:pPr indent="0" lvl="0" marL="0" marR="0" rtl="0" algn="ctr">
                        <a:spcBef>
                          <a:spcPts val="0"/>
                        </a:spcBef>
                        <a:spcAft>
                          <a:spcPts val="0"/>
                        </a:spcAft>
                        <a:buNone/>
                      </a:pPr>
                      <a:r>
                        <a:rPr b="1" lang="en-US" sz="800">
                          <a:solidFill>
                            <a:srgbClr val="FF0000"/>
                          </a:solidFill>
                          <a:latin typeface="Arial"/>
                          <a:ea typeface="Arial"/>
                          <a:cs typeface="Arial"/>
                          <a:sym typeface="Arial"/>
                        </a:rPr>
                        <a:t>1</a:t>
                      </a:r>
                      <a:r>
                        <a:rPr b="1" lang="en-US" sz="800" u="none" cap="none" strike="noStrike">
                          <a:solidFill>
                            <a:schemeClr val="dk1"/>
                          </a:solidFill>
                          <a:latin typeface="Arial"/>
                          <a:ea typeface="Arial"/>
                          <a:cs typeface="Arial"/>
                          <a:sym typeface="Arial"/>
                        </a:rPr>
                        <a:t>.</a:t>
                      </a:r>
                      <a:r>
                        <a:rPr b="1" lang="en-US" sz="800">
                          <a:latin typeface="Arial"/>
                          <a:ea typeface="Arial"/>
                          <a:cs typeface="Arial"/>
                          <a:sym typeface="Arial"/>
                        </a:rPr>
                        <a:t> SYNOPSIS</a:t>
                      </a:r>
                      <a:endParaRPr b="1" sz="800" u="none" cap="none" strike="noStrike">
                        <a:solidFill>
                          <a:schemeClr val="dk1"/>
                        </a:solidFill>
                        <a:latin typeface="Arial"/>
                        <a:ea typeface="Arial"/>
                        <a:cs typeface="Arial"/>
                        <a:sym typeface="Arial"/>
                      </a:endParaRPr>
                    </a:p>
                  </a:txBody>
                  <a:tcPr marT="45725" marB="45725" marR="91450" marL="91450">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p:nvPr/>
        </p:nvSpPr>
        <p:spPr>
          <a:xfrm>
            <a:off x="7472197" y="1891368"/>
            <a:ext cx="437100" cy="29031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94" name="Google Shape;94;p13"/>
          <p:cNvSpPr txBox="1"/>
          <p:nvPr>
            <p:ph type="title"/>
          </p:nvPr>
        </p:nvSpPr>
        <p:spPr>
          <a:xfrm>
            <a:off x="1403648" y="16215"/>
            <a:ext cx="49542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b="0" i="0" lang="en-US" sz="900" u="none" cap="none" strike="noStrike">
                <a:solidFill>
                  <a:srgbClr val="7F7F7F"/>
                </a:solidFill>
                <a:latin typeface="Arial"/>
                <a:ea typeface="Arial"/>
                <a:cs typeface="Arial"/>
                <a:sym typeface="Arial"/>
              </a:rPr>
              <a:t>정보구조</a:t>
            </a:r>
            <a:r>
              <a:rPr lang="en-US" sz="900"/>
              <a:t>도</a:t>
            </a:r>
            <a:endParaRPr b="0" i="0" sz="900" u="none" cap="none" strike="noStrike">
              <a:solidFill>
                <a:srgbClr val="7F7F7F"/>
              </a:solidFill>
              <a:latin typeface="Arial"/>
              <a:ea typeface="Arial"/>
              <a:cs typeface="Arial"/>
              <a:sym typeface="Arial"/>
            </a:endParaRPr>
          </a:p>
        </p:txBody>
      </p:sp>
      <p:sp>
        <p:nvSpPr>
          <p:cNvPr id="95" name="Google Shape;95;p13"/>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3</a:t>
            </a:r>
            <a:endParaRPr b="1" i="0" sz="1000" u="none" cap="none" strike="noStrike">
              <a:solidFill>
                <a:schemeClr val="lt1"/>
              </a:solidFill>
              <a:latin typeface="Arial"/>
              <a:ea typeface="Arial"/>
              <a:cs typeface="Arial"/>
              <a:sym typeface="Arial"/>
            </a:endParaRPr>
          </a:p>
        </p:txBody>
      </p:sp>
      <p:sp>
        <p:nvSpPr>
          <p:cNvPr id="96" name="Google Shape;96;p13"/>
          <p:cNvSpPr txBox="1"/>
          <p:nvPr/>
        </p:nvSpPr>
        <p:spPr>
          <a:xfrm>
            <a:off x="757713" y="463450"/>
            <a:ext cx="20070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highlight>
                  <a:srgbClr val="FDFDFD"/>
                </a:highlight>
                <a:latin typeface="Roboto"/>
                <a:ea typeface="Roboto"/>
                <a:cs typeface="Roboto"/>
                <a:sym typeface="Roboto"/>
              </a:rPr>
              <a:t>TYPOGRAPHY</a:t>
            </a:r>
            <a:endParaRPr b="1" sz="1600">
              <a:latin typeface="Roboto"/>
              <a:ea typeface="Roboto"/>
              <a:cs typeface="Roboto"/>
              <a:sym typeface="Roboto"/>
            </a:endParaRPr>
          </a:p>
        </p:txBody>
      </p:sp>
      <p:pic>
        <p:nvPicPr>
          <p:cNvPr id="97" name="Google Shape;97;p13"/>
          <p:cNvPicPr preferRelativeResize="0"/>
          <p:nvPr/>
        </p:nvPicPr>
        <p:blipFill>
          <a:blip r:embed="rId3">
            <a:alphaModFix/>
          </a:blip>
          <a:stretch>
            <a:fillRect/>
          </a:stretch>
        </p:blipFill>
        <p:spPr>
          <a:xfrm>
            <a:off x="997562" y="1752650"/>
            <a:ext cx="1301075" cy="2823275"/>
          </a:xfrm>
          <a:prstGeom prst="rect">
            <a:avLst/>
          </a:prstGeom>
          <a:noFill/>
          <a:ln>
            <a:noFill/>
          </a:ln>
        </p:spPr>
      </p:pic>
      <p:sp>
        <p:nvSpPr>
          <p:cNvPr id="98" name="Google Shape;98;p13"/>
          <p:cNvSpPr txBox="1"/>
          <p:nvPr/>
        </p:nvSpPr>
        <p:spPr>
          <a:xfrm>
            <a:off x="3208775" y="463450"/>
            <a:ext cx="20070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highlight>
                  <a:srgbClr val="FDFDFD"/>
                </a:highlight>
                <a:latin typeface="Roboto"/>
                <a:ea typeface="Roboto"/>
                <a:cs typeface="Roboto"/>
                <a:sym typeface="Roboto"/>
              </a:rPr>
              <a:t>COLOR PALETTE</a:t>
            </a:r>
            <a:endParaRPr b="1" sz="1600">
              <a:latin typeface="Roboto"/>
              <a:ea typeface="Roboto"/>
              <a:cs typeface="Roboto"/>
              <a:sym typeface="Roboto"/>
            </a:endParaRPr>
          </a:p>
        </p:txBody>
      </p:sp>
      <p:sp>
        <p:nvSpPr>
          <p:cNvPr id="99" name="Google Shape;99;p13"/>
          <p:cNvSpPr txBox="1"/>
          <p:nvPr/>
        </p:nvSpPr>
        <p:spPr>
          <a:xfrm>
            <a:off x="6044838" y="463450"/>
            <a:ext cx="20070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highlight>
                  <a:srgbClr val="FDFDFD"/>
                </a:highlight>
                <a:latin typeface="Roboto"/>
                <a:ea typeface="Roboto"/>
                <a:cs typeface="Roboto"/>
                <a:sym typeface="Roboto"/>
              </a:rPr>
              <a:t>CONFIGURATION</a:t>
            </a:r>
            <a:endParaRPr b="1" sz="1600">
              <a:latin typeface="Roboto"/>
              <a:ea typeface="Roboto"/>
              <a:cs typeface="Roboto"/>
              <a:sym typeface="Roboto"/>
            </a:endParaRPr>
          </a:p>
        </p:txBody>
      </p:sp>
      <p:sp>
        <p:nvSpPr>
          <p:cNvPr id="100" name="Google Shape;100;p13"/>
          <p:cNvSpPr txBox="1"/>
          <p:nvPr/>
        </p:nvSpPr>
        <p:spPr>
          <a:xfrm>
            <a:off x="757725" y="1042675"/>
            <a:ext cx="20070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highlight>
                  <a:srgbClr val="FDFDFD"/>
                </a:highlight>
                <a:latin typeface="Roboto"/>
                <a:ea typeface="Roboto"/>
                <a:cs typeface="Roboto"/>
                <a:sym typeface="Roboto"/>
              </a:rPr>
              <a:t>영문폰트 중 가독성 높은 ‘Roboto’폰트만을 사용하여 읽기쉬운 사이트를 만들었습니다.</a:t>
            </a:r>
            <a:endParaRPr sz="900">
              <a:latin typeface="Roboto"/>
              <a:ea typeface="Roboto"/>
              <a:cs typeface="Roboto"/>
              <a:sym typeface="Roboto"/>
            </a:endParaRPr>
          </a:p>
        </p:txBody>
      </p:sp>
      <p:sp>
        <p:nvSpPr>
          <p:cNvPr id="101" name="Google Shape;101;p13"/>
          <p:cNvSpPr/>
          <p:nvPr/>
        </p:nvSpPr>
        <p:spPr>
          <a:xfrm>
            <a:off x="3711350" y="3290725"/>
            <a:ext cx="744000" cy="744000"/>
          </a:xfrm>
          <a:prstGeom prst="ellipse">
            <a:avLst/>
          </a:prstGeom>
          <a:solidFill>
            <a:srgbClr val="F2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711350" y="2083325"/>
            <a:ext cx="744000" cy="744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nvSpPr>
        <p:spPr>
          <a:xfrm>
            <a:off x="3536150" y="2762575"/>
            <a:ext cx="10944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highlight>
                  <a:srgbClr val="FDFDFD"/>
                </a:highlight>
                <a:latin typeface="Roboto"/>
                <a:ea typeface="Roboto"/>
                <a:cs typeface="Roboto"/>
                <a:sym typeface="Roboto"/>
              </a:rPr>
              <a:t>#000</a:t>
            </a:r>
            <a:endParaRPr sz="1200">
              <a:latin typeface="Roboto"/>
              <a:ea typeface="Roboto"/>
              <a:cs typeface="Roboto"/>
              <a:sym typeface="Roboto"/>
            </a:endParaRPr>
          </a:p>
        </p:txBody>
      </p:sp>
      <p:sp>
        <p:nvSpPr>
          <p:cNvPr id="104" name="Google Shape;104;p13"/>
          <p:cNvSpPr txBox="1"/>
          <p:nvPr/>
        </p:nvSpPr>
        <p:spPr>
          <a:xfrm>
            <a:off x="3513825" y="3947125"/>
            <a:ext cx="1139100" cy="42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highlight>
                  <a:srgbClr val="FDFDFD"/>
                </a:highlight>
                <a:latin typeface="Roboto"/>
                <a:ea typeface="Roboto"/>
                <a:cs typeface="Roboto"/>
                <a:sym typeface="Roboto"/>
              </a:rPr>
              <a:t>#f20d0dff</a:t>
            </a:r>
            <a:endParaRPr sz="1200">
              <a:latin typeface="Roboto"/>
              <a:ea typeface="Roboto"/>
              <a:cs typeface="Roboto"/>
              <a:sym typeface="Roboto"/>
            </a:endParaRPr>
          </a:p>
        </p:txBody>
      </p:sp>
      <p:sp>
        <p:nvSpPr>
          <p:cNvPr id="105" name="Google Shape;105;p13"/>
          <p:cNvSpPr txBox="1"/>
          <p:nvPr/>
        </p:nvSpPr>
        <p:spPr>
          <a:xfrm>
            <a:off x="3208775" y="1042675"/>
            <a:ext cx="21675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highlight>
                  <a:srgbClr val="FDFDFD"/>
                </a:highlight>
                <a:latin typeface="Roboto"/>
                <a:ea typeface="Roboto"/>
                <a:cs typeface="Roboto"/>
                <a:sym typeface="Roboto"/>
              </a:rPr>
              <a:t>영화 ‘다크 나이트’의 어두운 분위기에 맞는 블랙과 이에 대조되는 빨간색을 사용하여 포인트를 주었습니다.</a:t>
            </a:r>
            <a:endParaRPr sz="900">
              <a:solidFill>
                <a:schemeClr val="dk1"/>
              </a:solidFill>
              <a:highlight>
                <a:srgbClr val="FDFDFD"/>
              </a:highlight>
              <a:latin typeface="Roboto"/>
              <a:ea typeface="Roboto"/>
              <a:cs typeface="Roboto"/>
              <a:sym typeface="Roboto"/>
            </a:endParaRPr>
          </a:p>
        </p:txBody>
      </p:sp>
      <p:sp>
        <p:nvSpPr>
          <p:cNvPr id="106" name="Google Shape;106;p13"/>
          <p:cNvSpPr/>
          <p:nvPr/>
        </p:nvSpPr>
        <p:spPr>
          <a:xfrm>
            <a:off x="6620974" y="1891375"/>
            <a:ext cx="744000" cy="29031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3"/>
          <p:cNvCxnSpPr/>
          <p:nvPr/>
        </p:nvCxnSpPr>
        <p:spPr>
          <a:xfrm>
            <a:off x="5936664" y="2337053"/>
            <a:ext cx="1972800" cy="0"/>
          </a:xfrm>
          <a:prstGeom prst="straightConnector1">
            <a:avLst/>
          </a:prstGeom>
          <a:noFill/>
          <a:ln cap="flat" cmpd="sng" w="9525">
            <a:solidFill>
              <a:srgbClr val="000000"/>
            </a:solidFill>
            <a:prstDash val="solid"/>
            <a:round/>
            <a:headEnd len="med" w="med" type="none"/>
            <a:tailEnd len="med" w="med" type="none"/>
          </a:ln>
        </p:spPr>
      </p:cxnSp>
      <p:cxnSp>
        <p:nvCxnSpPr>
          <p:cNvPr id="108" name="Google Shape;108;p13"/>
          <p:cNvCxnSpPr/>
          <p:nvPr/>
        </p:nvCxnSpPr>
        <p:spPr>
          <a:xfrm>
            <a:off x="5936664" y="2802365"/>
            <a:ext cx="1972800" cy="0"/>
          </a:xfrm>
          <a:prstGeom prst="straightConnector1">
            <a:avLst/>
          </a:prstGeom>
          <a:noFill/>
          <a:ln cap="flat" cmpd="sng" w="9525">
            <a:solidFill>
              <a:srgbClr val="000000"/>
            </a:solidFill>
            <a:prstDash val="solid"/>
            <a:round/>
            <a:headEnd len="med" w="med" type="none"/>
            <a:tailEnd len="med" w="med" type="none"/>
          </a:ln>
        </p:spPr>
      </p:cxnSp>
      <p:cxnSp>
        <p:nvCxnSpPr>
          <p:cNvPr id="109" name="Google Shape;109;p13"/>
          <p:cNvCxnSpPr/>
          <p:nvPr/>
        </p:nvCxnSpPr>
        <p:spPr>
          <a:xfrm>
            <a:off x="5936664" y="4268830"/>
            <a:ext cx="1972800" cy="0"/>
          </a:xfrm>
          <a:prstGeom prst="straightConnector1">
            <a:avLst/>
          </a:prstGeom>
          <a:noFill/>
          <a:ln cap="flat" cmpd="sng" w="9525">
            <a:solidFill>
              <a:srgbClr val="000000"/>
            </a:solidFill>
            <a:prstDash val="solid"/>
            <a:round/>
            <a:headEnd len="med" w="med" type="none"/>
            <a:tailEnd len="med" w="med" type="none"/>
          </a:ln>
        </p:spPr>
      </p:cxnSp>
      <p:cxnSp>
        <p:nvCxnSpPr>
          <p:cNvPr id="110" name="Google Shape;110;p13"/>
          <p:cNvCxnSpPr/>
          <p:nvPr/>
        </p:nvCxnSpPr>
        <p:spPr>
          <a:xfrm>
            <a:off x="5936664" y="3267676"/>
            <a:ext cx="1972800" cy="0"/>
          </a:xfrm>
          <a:prstGeom prst="straightConnector1">
            <a:avLst/>
          </a:prstGeom>
          <a:noFill/>
          <a:ln cap="flat" cmpd="sng" w="9525">
            <a:solidFill>
              <a:srgbClr val="000000"/>
            </a:solidFill>
            <a:prstDash val="solid"/>
            <a:round/>
            <a:headEnd len="med" w="med" type="none"/>
            <a:tailEnd len="med" w="med" type="none"/>
          </a:ln>
        </p:spPr>
      </p:cxnSp>
      <p:cxnSp>
        <p:nvCxnSpPr>
          <p:cNvPr id="111" name="Google Shape;111;p13"/>
          <p:cNvCxnSpPr/>
          <p:nvPr/>
        </p:nvCxnSpPr>
        <p:spPr>
          <a:xfrm>
            <a:off x="5936664" y="3762230"/>
            <a:ext cx="1972800" cy="0"/>
          </a:xfrm>
          <a:prstGeom prst="straightConnector1">
            <a:avLst/>
          </a:prstGeom>
          <a:noFill/>
          <a:ln cap="flat" cmpd="sng" w="9525">
            <a:solidFill>
              <a:srgbClr val="000000"/>
            </a:solidFill>
            <a:prstDash val="solid"/>
            <a:round/>
            <a:headEnd len="med" w="med" type="none"/>
            <a:tailEnd len="med" w="med" type="none"/>
          </a:ln>
        </p:spPr>
      </p:cxnSp>
      <p:sp>
        <p:nvSpPr>
          <p:cNvPr id="112" name="Google Shape;112;p13"/>
          <p:cNvSpPr txBox="1"/>
          <p:nvPr/>
        </p:nvSpPr>
        <p:spPr>
          <a:xfrm>
            <a:off x="5868125" y="2107553"/>
            <a:ext cx="5412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700">
                <a:solidFill>
                  <a:schemeClr val="dk1"/>
                </a:solidFill>
              </a:rPr>
              <a:t>HOME</a:t>
            </a:r>
            <a:endParaRPr b="1" sz="700">
              <a:latin typeface="Roboto"/>
              <a:ea typeface="Roboto"/>
              <a:cs typeface="Roboto"/>
              <a:sym typeface="Roboto"/>
            </a:endParaRPr>
          </a:p>
        </p:txBody>
      </p:sp>
      <p:cxnSp>
        <p:nvCxnSpPr>
          <p:cNvPr id="113" name="Google Shape;113;p13"/>
          <p:cNvCxnSpPr/>
          <p:nvPr/>
        </p:nvCxnSpPr>
        <p:spPr>
          <a:xfrm>
            <a:off x="5936664" y="4794433"/>
            <a:ext cx="1972800" cy="0"/>
          </a:xfrm>
          <a:prstGeom prst="straightConnector1">
            <a:avLst/>
          </a:prstGeom>
          <a:noFill/>
          <a:ln cap="flat" cmpd="sng" w="9525">
            <a:solidFill>
              <a:srgbClr val="000000"/>
            </a:solidFill>
            <a:prstDash val="solid"/>
            <a:round/>
            <a:headEnd len="med" w="med" type="none"/>
            <a:tailEnd len="med" w="med" type="none"/>
          </a:ln>
        </p:spPr>
      </p:cxnSp>
      <p:sp>
        <p:nvSpPr>
          <p:cNvPr id="114" name="Google Shape;114;p13"/>
          <p:cNvSpPr txBox="1"/>
          <p:nvPr/>
        </p:nvSpPr>
        <p:spPr>
          <a:xfrm>
            <a:off x="5868125" y="2572881"/>
            <a:ext cx="8676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solidFill>
                  <a:schemeClr val="dk1"/>
                </a:solidFill>
              </a:rPr>
              <a:t>SYNOPSIS</a:t>
            </a:r>
            <a:endParaRPr b="1" sz="700">
              <a:latin typeface="Roboto"/>
              <a:ea typeface="Roboto"/>
              <a:cs typeface="Roboto"/>
              <a:sym typeface="Roboto"/>
            </a:endParaRPr>
          </a:p>
        </p:txBody>
      </p:sp>
      <p:sp>
        <p:nvSpPr>
          <p:cNvPr id="115" name="Google Shape;115;p13"/>
          <p:cNvSpPr txBox="1"/>
          <p:nvPr/>
        </p:nvSpPr>
        <p:spPr>
          <a:xfrm>
            <a:off x="5868125" y="3038211"/>
            <a:ext cx="902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solidFill>
                  <a:schemeClr val="dk1"/>
                </a:solidFill>
              </a:rPr>
              <a:t>CASTING</a:t>
            </a:r>
            <a:endParaRPr b="1" sz="700">
              <a:latin typeface="Roboto"/>
              <a:ea typeface="Roboto"/>
              <a:cs typeface="Roboto"/>
              <a:sym typeface="Roboto"/>
            </a:endParaRPr>
          </a:p>
        </p:txBody>
      </p:sp>
      <p:sp>
        <p:nvSpPr>
          <p:cNvPr id="116" name="Google Shape;116;p13"/>
          <p:cNvSpPr txBox="1"/>
          <p:nvPr/>
        </p:nvSpPr>
        <p:spPr>
          <a:xfrm>
            <a:off x="5868125" y="3532783"/>
            <a:ext cx="902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solidFill>
                  <a:schemeClr val="dk1"/>
                </a:solidFill>
              </a:rPr>
              <a:t>TRAILER</a:t>
            </a:r>
            <a:endParaRPr b="1" sz="700">
              <a:latin typeface="Roboto"/>
              <a:ea typeface="Roboto"/>
              <a:cs typeface="Roboto"/>
              <a:sym typeface="Roboto"/>
            </a:endParaRPr>
          </a:p>
        </p:txBody>
      </p:sp>
      <p:sp>
        <p:nvSpPr>
          <p:cNvPr id="117" name="Google Shape;117;p13"/>
          <p:cNvSpPr txBox="1"/>
          <p:nvPr/>
        </p:nvSpPr>
        <p:spPr>
          <a:xfrm>
            <a:off x="5868125" y="4027356"/>
            <a:ext cx="4092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solidFill>
                  <a:schemeClr val="dk1"/>
                </a:solidFill>
              </a:rPr>
              <a:t>OST</a:t>
            </a:r>
            <a:endParaRPr b="1" sz="700">
              <a:latin typeface="Roboto"/>
              <a:ea typeface="Roboto"/>
              <a:cs typeface="Roboto"/>
              <a:sym typeface="Roboto"/>
            </a:endParaRPr>
          </a:p>
        </p:txBody>
      </p:sp>
      <p:sp>
        <p:nvSpPr>
          <p:cNvPr id="118" name="Google Shape;118;p13"/>
          <p:cNvSpPr txBox="1"/>
          <p:nvPr/>
        </p:nvSpPr>
        <p:spPr>
          <a:xfrm>
            <a:off x="5868125" y="4551171"/>
            <a:ext cx="10131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
                <a:solidFill>
                  <a:schemeClr val="dk1"/>
                </a:solidFill>
              </a:rPr>
              <a:t>GALLERY</a:t>
            </a:r>
            <a:endParaRPr b="1" sz="700">
              <a:latin typeface="Roboto"/>
              <a:ea typeface="Roboto"/>
              <a:cs typeface="Roboto"/>
              <a:sym typeface="Roboto"/>
            </a:endParaRPr>
          </a:p>
        </p:txBody>
      </p:sp>
      <p:sp>
        <p:nvSpPr>
          <p:cNvPr id="119" name="Google Shape;119;p13"/>
          <p:cNvSpPr txBox="1"/>
          <p:nvPr/>
        </p:nvSpPr>
        <p:spPr>
          <a:xfrm>
            <a:off x="6722373" y="1608624"/>
            <a:ext cx="541200" cy="2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Web</a:t>
            </a:r>
            <a:endParaRPr sz="800">
              <a:latin typeface="Roboto"/>
              <a:ea typeface="Roboto"/>
              <a:cs typeface="Roboto"/>
              <a:sym typeface="Roboto"/>
            </a:endParaRPr>
          </a:p>
        </p:txBody>
      </p:sp>
      <p:sp>
        <p:nvSpPr>
          <p:cNvPr id="120" name="Google Shape;120;p13"/>
          <p:cNvSpPr txBox="1"/>
          <p:nvPr/>
        </p:nvSpPr>
        <p:spPr>
          <a:xfrm>
            <a:off x="7420154" y="1628437"/>
            <a:ext cx="541200" cy="2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Mobile</a:t>
            </a:r>
            <a:endParaRPr sz="800">
              <a:latin typeface="Roboto"/>
              <a:ea typeface="Roboto"/>
              <a:cs typeface="Roboto"/>
              <a:sym typeface="Roboto"/>
            </a:endParaRPr>
          </a:p>
        </p:txBody>
      </p:sp>
      <p:sp>
        <p:nvSpPr>
          <p:cNvPr id="121" name="Google Shape;121;p13"/>
          <p:cNvSpPr txBox="1"/>
          <p:nvPr/>
        </p:nvSpPr>
        <p:spPr>
          <a:xfrm>
            <a:off x="5909225" y="1042675"/>
            <a:ext cx="21675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1"/>
                </a:solidFill>
                <a:highlight>
                  <a:srgbClr val="FDFDFD"/>
                </a:highlight>
                <a:latin typeface="Roboto"/>
                <a:ea typeface="Roboto"/>
                <a:cs typeface="Roboto"/>
                <a:sym typeface="Roboto"/>
              </a:rPr>
              <a:t>‘다크 나이트’ 반응형 웹 페이지는 원페이지 스크롤 방식의 총 6단으로 이루어져 있습니다.</a:t>
            </a:r>
            <a:endParaRPr sz="900">
              <a:solidFill>
                <a:schemeClr val="dk1"/>
              </a:solidFill>
              <a:highlight>
                <a:srgbClr val="FDFDFD"/>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p:nvPr/>
        </p:nvSpPr>
        <p:spPr>
          <a:xfrm>
            <a:off x="0" y="2746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127" name="Google Shape;127;p14"/>
          <p:cNvSpPr txBox="1"/>
          <p:nvPr>
            <p:ph idx="12" type="sldNum"/>
          </p:nvPr>
        </p:nvSpPr>
        <p:spPr>
          <a:xfrm>
            <a:off x="8594576" y="0"/>
            <a:ext cx="549424" cy="27463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128" name="Google Shape;128;p14"/>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HOME</a:t>
            </a:r>
            <a:endParaRPr b="0" i="0" sz="900" u="none" cap="none" strike="noStrike">
              <a:solidFill>
                <a:srgbClr val="7F7F7F"/>
              </a:solidFill>
              <a:latin typeface="Arial"/>
              <a:ea typeface="Arial"/>
              <a:cs typeface="Arial"/>
              <a:sym typeface="Arial"/>
            </a:endParaRPr>
          </a:p>
        </p:txBody>
      </p:sp>
      <p:sp>
        <p:nvSpPr>
          <p:cNvPr id="129" name="Google Shape;129;p14"/>
          <p:cNvSpPr txBox="1"/>
          <p:nvPr>
            <p:ph idx="1" type="body"/>
          </p:nvPr>
        </p:nvSpPr>
        <p:spPr>
          <a:xfrm>
            <a:off x="395858" y="12700"/>
            <a:ext cx="1007790" cy="287486"/>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4.0</a:t>
            </a:r>
            <a:endParaRPr b="1" i="0" sz="1000" u="none" cap="none" strike="noStrike">
              <a:solidFill>
                <a:schemeClr val="lt1"/>
              </a:solidFill>
              <a:latin typeface="Arial"/>
              <a:ea typeface="Arial"/>
              <a:cs typeface="Arial"/>
              <a:sym typeface="Arial"/>
            </a:endParaRPr>
          </a:p>
        </p:txBody>
      </p:sp>
      <p:sp>
        <p:nvSpPr>
          <p:cNvPr id="130" name="Google Shape;130;p14"/>
          <p:cNvSpPr txBox="1"/>
          <p:nvPr/>
        </p:nvSpPr>
        <p:spPr>
          <a:xfrm>
            <a:off x="107501" y="380025"/>
            <a:ext cx="66966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Arial"/>
              <a:ea typeface="Arial"/>
              <a:cs typeface="Arial"/>
              <a:sym typeface="Arial"/>
            </a:endParaRPr>
          </a:p>
        </p:txBody>
      </p:sp>
      <p:sp>
        <p:nvSpPr>
          <p:cNvPr id="131" name="Google Shape;131;p14"/>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sp>
        <p:nvSpPr>
          <p:cNvPr id="132" name="Google Shape;132;p14"/>
          <p:cNvSpPr/>
          <p:nvPr/>
        </p:nvSpPr>
        <p:spPr>
          <a:xfrm>
            <a:off x="107502" y="30842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
        <p:nvSpPr>
          <p:cNvPr id="133" name="Google Shape;133;p14"/>
          <p:cNvSpPr txBox="1"/>
          <p:nvPr/>
        </p:nvSpPr>
        <p:spPr>
          <a:xfrm>
            <a:off x="3053849" y="4590525"/>
            <a:ext cx="7701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scroll down</a:t>
            </a:r>
            <a:endParaRPr sz="600">
              <a:solidFill>
                <a:schemeClr val="dk1"/>
              </a:solidFill>
            </a:endParaRPr>
          </a:p>
        </p:txBody>
      </p:sp>
      <p:sp>
        <p:nvSpPr>
          <p:cNvPr id="134" name="Google Shape;134;p14"/>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
                <a:solidFill>
                  <a:schemeClr val="dk1"/>
                </a:solidFill>
              </a:rPr>
              <a:t>HOME</a:t>
            </a:r>
            <a:endParaRPr b="1"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SYNOPSIS</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CASTING</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TRAILER</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OST</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GALLERY</a:t>
            </a:r>
            <a:endParaRPr sz="600">
              <a:solidFill>
                <a:schemeClr val="dk1"/>
              </a:solidFill>
            </a:endParaRPr>
          </a:p>
        </p:txBody>
      </p:sp>
      <p:sp>
        <p:nvSpPr>
          <p:cNvPr id="135" name="Google Shape;135;p14"/>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1.메인 홈의 img를 강조하기 위해 logo를 최대한 작게 배치한다.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2. </a:t>
            </a:r>
            <a:r>
              <a:rPr lang="en-US" sz="900">
                <a:solidFill>
                  <a:schemeClr val="dk1"/>
                </a:solidFill>
              </a:rPr>
              <a:t>nav는 좌측에 배치하고 css fixed를</a:t>
            </a:r>
            <a:endParaRPr sz="900">
              <a:solidFill>
                <a:schemeClr val="dk1"/>
              </a:solidFill>
            </a:endParaRPr>
          </a:p>
          <a:p>
            <a:pPr indent="0" lvl="0" marL="0" rtl="0" algn="l">
              <a:spcBef>
                <a:spcPts val="0"/>
              </a:spcBef>
              <a:spcAft>
                <a:spcPts val="0"/>
              </a:spcAft>
              <a:buNone/>
            </a:pPr>
            <a:r>
              <a:rPr lang="en-US" sz="900">
                <a:solidFill>
                  <a:schemeClr val="dk1"/>
                </a:solidFill>
              </a:rPr>
              <a:t>이용하여 화면에 고정시킨다.</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en-US" sz="900">
                <a:solidFill>
                  <a:schemeClr val="dk1"/>
                </a:solidFill>
              </a:rPr>
              <a:t>해당 페이지로 이동 시 해당 텍스트가</a:t>
            </a:r>
            <a:endParaRPr sz="900">
              <a:solidFill>
                <a:schemeClr val="dk1"/>
              </a:solidFill>
            </a:endParaRPr>
          </a:p>
          <a:p>
            <a:pPr indent="0" lvl="0" marL="0" rtl="0" algn="l">
              <a:spcBef>
                <a:spcPts val="0"/>
              </a:spcBef>
              <a:spcAft>
                <a:spcPts val="0"/>
              </a:spcAft>
              <a:buNone/>
            </a:pPr>
            <a:r>
              <a:rPr lang="en-US" sz="900">
                <a:solidFill>
                  <a:schemeClr val="dk1"/>
                </a:solidFill>
              </a:rPr>
              <a:t>강조된다.</a:t>
            </a:r>
            <a:endParaRPr sz="900">
              <a:solidFill>
                <a:schemeClr val="dk1"/>
              </a:solidFill>
            </a:endParaRPr>
          </a:p>
          <a:p>
            <a:pPr indent="0" lvl="0" marL="0" rtl="0" algn="l">
              <a:spcBef>
                <a:spcPts val="0"/>
              </a:spcBef>
              <a:spcAft>
                <a:spcPts val="0"/>
              </a:spcAft>
              <a:buNone/>
            </a:pPr>
            <a:r>
              <a:t/>
            </a:r>
            <a:endParaRPr sz="900"/>
          </a:p>
          <a:p>
            <a:pPr indent="0" lvl="0" marL="0" rtl="0" algn="l">
              <a:spcBef>
                <a:spcPts val="0"/>
              </a:spcBef>
              <a:spcAft>
                <a:spcPts val="0"/>
              </a:spcAft>
              <a:buNone/>
            </a:pPr>
            <a:r>
              <a:rPr lang="en-US" sz="900"/>
              <a:t>3.메인 홈 하단에 ‘scroll down’ text를 넣어 스크롤 이용하여 페이지가 넘어감을 나타낸다.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scroll down 아이콘 화살표가 위아래로 움직인다.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4.가운데 글씨가의 자간이 0에서 500까지 서서히 증가하다 글씨가 밑으로 내려가며 50px에서 20px로 줄어들며 배경 이미지가 opacity 0에서 1로 나타난다.</a:t>
            </a:r>
            <a:endParaRPr sz="900"/>
          </a:p>
        </p:txBody>
      </p:sp>
      <p:sp>
        <p:nvSpPr>
          <p:cNvPr id="136" name="Google Shape;136;p14"/>
          <p:cNvSpPr/>
          <p:nvPr/>
        </p:nvSpPr>
        <p:spPr>
          <a:xfrm>
            <a:off x="2984427" y="459052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3</a:t>
            </a:r>
            <a:endParaRPr b="1" sz="800">
              <a:solidFill>
                <a:schemeClr val="lt1"/>
              </a:solidFill>
              <a:latin typeface="Arial"/>
              <a:ea typeface="Arial"/>
              <a:cs typeface="Arial"/>
              <a:sym typeface="Arial"/>
            </a:endParaRPr>
          </a:p>
        </p:txBody>
      </p:sp>
      <p:sp>
        <p:nvSpPr>
          <p:cNvPr id="137" name="Google Shape;137;p14"/>
          <p:cNvSpPr/>
          <p:nvPr/>
        </p:nvSpPr>
        <p:spPr>
          <a:xfrm>
            <a:off x="204152" y="143170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2</a:t>
            </a:r>
            <a:endParaRPr b="1" sz="800">
              <a:solidFill>
                <a:schemeClr val="lt1"/>
              </a:solidFill>
              <a:latin typeface="Arial"/>
              <a:ea typeface="Arial"/>
              <a:cs typeface="Arial"/>
              <a:sym typeface="Arial"/>
            </a:endParaRPr>
          </a:p>
        </p:txBody>
      </p:sp>
      <p:pic>
        <p:nvPicPr>
          <p:cNvPr id="138" name="Google Shape;138;p14"/>
          <p:cNvPicPr preferRelativeResize="0"/>
          <p:nvPr/>
        </p:nvPicPr>
        <p:blipFill>
          <a:blip r:embed="rId3">
            <a:alphaModFix/>
          </a:blip>
          <a:stretch>
            <a:fillRect/>
          </a:stretch>
        </p:blipFill>
        <p:spPr>
          <a:xfrm>
            <a:off x="3398375" y="4948825"/>
            <a:ext cx="81050" cy="81050"/>
          </a:xfrm>
          <a:prstGeom prst="rect">
            <a:avLst/>
          </a:prstGeom>
          <a:noFill/>
          <a:ln>
            <a:noFill/>
          </a:ln>
        </p:spPr>
      </p:pic>
      <p:pic>
        <p:nvPicPr>
          <p:cNvPr id="139" name="Google Shape;139;p14"/>
          <p:cNvPicPr preferRelativeResize="0"/>
          <p:nvPr/>
        </p:nvPicPr>
        <p:blipFill>
          <a:blip r:embed="rId3">
            <a:alphaModFix/>
          </a:blip>
          <a:stretch>
            <a:fillRect/>
          </a:stretch>
        </p:blipFill>
        <p:spPr>
          <a:xfrm>
            <a:off x="3398375" y="4865375"/>
            <a:ext cx="81050" cy="81050"/>
          </a:xfrm>
          <a:prstGeom prst="rect">
            <a:avLst/>
          </a:prstGeom>
          <a:noFill/>
          <a:ln>
            <a:noFill/>
          </a:ln>
        </p:spPr>
      </p:pic>
      <p:sp>
        <p:nvSpPr>
          <p:cNvPr id="140" name="Google Shape;140;p14"/>
          <p:cNvSpPr/>
          <p:nvPr/>
        </p:nvSpPr>
        <p:spPr>
          <a:xfrm>
            <a:off x="3323550" y="4826800"/>
            <a:ext cx="230700" cy="230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193100" y="1123163"/>
            <a:ext cx="4491600" cy="3171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CHRISTOPHER NOLAN</a:t>
            </a:r>
            <a:endParaRPr sz="2000"/>
          </a:p>
        </p:txBody>
      </p:sp>
      <p:sp>
        <p:nvSpPr>
          <p:cNvPr id="142" name="Google Shape;142;p14"/>
          <p:cNvSpPr/>
          <p:nvPr/>
        </p:nvSpPr>
        <p:spPr>
          <a:xfrm>
            <a:off x="1820452" y="261972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4</a:t>
            </a:r>
            <a:endParaRPr b="1" sz="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148" name="Google Shape;148;p15"/>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SYNOPSIS</a:t>
            </a:r>
            <a:endParaRPr b="0" i="0" sz="900" u="none" cap="none" strike="noStrike">
              <a:solidFill>
                <a:srgbClr val="7F7F7F"/>
              </a:solidFill>
              <a:latin typeface="Arial"/>
              <a:ea typeface="Arial"/>
              <a:cs typeface="Arial"/>
              <a:sym typeface="Arial"/>
            </a:endParaRPr>
          </a:p>
        </p:txBody>
      </p:sp>
      <p:sp>
        <p:nvSpPr>
          <p:cNvPr id="149" name="Google Shape;149;p15"/>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a:t>
            </a:r>
            <a:r>
              <a:rPr lang="en-US"/>
              <a:t>.1</a:t>
            </a:r>
            <a:endParaRPr b="1" i="0" sz="1000" u="none" cap="none" strike="noStrike">
              <a:solidFill>
                <a:schemeClr val="lt1"/>
              </a:solidFill>
              <a:latin typeface="Arial"/>
              <a:ea typeface="Arial"/>
              <a:cs typeface="Arial"/>
              <a:sym typeface="Arial"/>
            </a:endParaRPr>
          </a:p>
        </p:txBody>
      </p:sp>
      <p:sp>
        <p:nvSpPr>
          <p:cNvPr id="150" name="Google Shape;150;p15"/>
          <p:cNvSpPr txBox="1"/>
          <p:nvPr/>
        </p:nvSpPr>
        <p:spPr>
          <a:xfrm>
            <a:off x="107501" y="380025"/>
            <a:ext cx="66966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Arial"/>
              <a:ea typeface="Arial"/>
              <a:cs typeface="Arial"/>
              <a:sym typeface="Arial"/>
            </a:endParaRPr>
          </a:p>
        </p:txBody>
      </p:sp>
      <p:sp>
        <p:nvSpPr>
          <p:cNvPr id="151" name="Google Shape;151;p15"/>
          <p:cNvSpPr/>
          <p:nvPr/>
        </p:nvSpPr>
        <p:spPr>
          <a:xfrm>
            <a:off x="299794" y="4159689"/>
            <a:ext cx="709500" cy="229800"/>
          </a:xfrm>
          <a:prstGeom prst="roundRect">
            <a:avLst>
              <a:gd fmla="val 9813"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chemeClr val="lt1"/>
                </a:solidFill>
                <a:latin typeface="Arial"/>
                <a:ea typeface="Arial"/>
                <a:cs typeface="Arial"/>
                <a:sym typeface="Arial"/>
              </a:rPr>
              <a:t>공지사항</a:t>
            </a:r>
            <a:endParaRPr b="1" sz="900">
              <a:solidFill>
                <a:schemeClr val="lt1"/>
              </a:solidFill>
              <a:latin typeface="Arial"/>
              <a:ea typeface="Arial"/>
              <a:cs typeface="Arial"/>
              <a:sym typeface="Arial"/>
            </a:endParaRPr>
          </a:p>
        </p:txBody>
      </p:sp>
      <p:sp>
        <p:nvSpPr>
          <p:cNvPr id="152" name="Google Shape;152;p15"/>
          <p:cNvSpPr/>
          <p:nvPr/>
        </p:nvSpPr>
        <p:spPr>
          <a:xfrm>
            <a:off x="0" y="2746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img</a:t>
            </a:r>
            <a:endParaRPr/>
          </a:p>
        </p:txBody>
      </p:sp>
      <p:sp>
        <p:nvSpPr>
          <p:cNvPr id="153" name="Google Shape;153;p15"/>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HOME</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a:t>
            </a:r>
            <a:r>
              <a:rPr b="1" lang="en-US" sz="600">
                <a:solidFill>
                  <a:schemeClr val="dk1"/>
                </a:solidFill>
              </a:rPr>
              <a:t>SYNOPSIS</a:t>
            </a:r>
            <a:endParaRPr b="1"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CASTING</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TRAILER</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OST</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rtl="0" algn="ctr">
              <a:spcBef>
                <a:spcPts val="0"/>
              </a:spcBef>
              <a:spcAft>
                <a:spcPts val="0"/>
              </a:spcAft>
              <a:buClr>
                <a:schemeClr val="dk1"/>
              </a:buClr>
              <a:buFont typeface="Arial"/>
              <a:buNone/>
            </a:pPr>
            <a:r>
              <a:rPr lang="en-US" sz="600">
                <a:solidFill>
                  <a:schemeClr val="dk1"/>
                </a:solidFill>
              </a:rPr>
              <a:t>GALLERY</a:t>
            </a:r>
            <a:endParaRPr sz="600">
              <a:solidFill>
                <a:schemeClr val="dk1"/>
              </a:solidFill>
            </a:endParaRPr>
          </a:p>
        </p:txBody>
      </p:sp>
      <p:sp>
        <p:nvSpPr>
          <p:cNvPr id="154" name="Google Shape;154;p15"/>
          <p:cNvSpPr/>
          <p:nvPr/>
        </p:nvSpPr>
        <p:spPr>
          <a:xfrm>
            <a:off x="3053852" y="262865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
        <p:nvSpPr>
          <p:cNvPr id="155" name="Google Shape;155;p15"/>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1.메인페이지에서 2번째 페이지로 넘어올 때 배경 이미지가 서서히 사라졌다가 서서히 나타난다.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2. 글씨가 가로 선 기준으로 제목은 아래에서 위로 내용은 위에서 아래로 내려온다.</a:t>
            </a:r>
            <a:endParaRPr sz="900"/>
          </a:p>
        </p:txBody>
      </p:sp>
      <p:sp>
        <p:nvSpPr>
          <p:cNvPr id="156" name="Google Shape;156;p15"/>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grpSp>
        <p:nvGrpSpPr>
          <p:cNvPr id="157" name="Google Shape;157;p15"/>
          <p:cNvGrpSpPr/>
          <p:nvPr/>
        </p:nvGrpSpPr>
        <p:grpSpPr>
          <a:xfrm>
            <a:off x="707025" y="3446038"/>
            <a:ext cx="8784900" cy="1005063"/>
            <a:chOff x="820900" y="3231463"/>
            <a:chExt cx="8784900" cy="1005063"/>
          </a:xfrm>
        </p:grpSpPr>
        <p:sp>
          <p:nvSpPr>
            <p:cNvPr id="158" name="Google Shape;158;p15"/>
            <p:cNvSpPr txBox="1"/>
            <p:nvPr/>
          </p:nvSpPr>
          <p:spPr>
            <a:xfrm>
              <a:off x="820900" y="3231463"/>
              <a:ext cx="3635100" cy="4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The Dark Knight</a:t>
              </a:r>
              <a:endParaRPr b="1" sz="1600"/>
            </a:p>
          </p:txBody>
        </p:sp>
        <p:cxnSp>
          <p:nvCxnSpPr>
            <p:cNvPr id="159" name="Google Shape;159;p15"/>
            <p:cNvCxnSpPr/>
            <p:nvPr/>
          </p:nvCxnSpPr>
          <p:spPr>
            <a:xfrm>
              <a:off x="896625" y="3733988"/>
              <a:ext cx="460200" cy="0"/>
            </a:xfrm>
            <a:prstGeom prst="straightConnector1">
              <a:avLst/>
            </a:prstGeom>
            <a:noFill/>
            <a:ln cap="flat" cmpd="sng" w="9525">
              <a:solidFill>
                <a:srgbClr val="000000"/>
              </a:solidFill>
              <a:prstDash val="solid"/>
              <a:round/>
              <a:headEnd len="med" w="med" type="none"/>
              <a:tailEnd len="med" w="med" type="none"/>
            </a:ln>
          </p:spPr>
        </p:cxnSp>
        <p:sp>
          <p:nvSpPr>
            <p:cNvPr id="160" name="Google Shape;160;p15"/>
            <p:cNvSpPr txBox="1"/>
            <p:nvPr/>
          </p:nvSpPr>
          <p:spPr>
            <a:xfrm>
              <a:off x="820900" y="3812325"/>
              <a:ext cx="8784900" cy="4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500">
                  <a:solidFill>
                    <a:schemeClr val="dk1"/>
                  </a:solidFill>
                </a:rPr>
                <a:t>A gang of criminals rob a Gotham City mob bank, murdering each other for a higher share of the money until only the Joker remains,</a:t>
              </a:r>
              <a:endParaRPr b="1" sz="500">
                <a:solidFill>
                  <a:schemeClr val="dk1"/>
                </a:solidFill>
              </a:endParaRPr>
            </a:p>
            <a:p>
              <a:pPr indent="0" lvl="0" marL="0" rtl="0" algn="l">
                <a:spcBef>
                  <a:spcPts val="0"/>
                </a:spcBef>
                <a:spcAft>
                  <a:spcPts val="0"/>
                </a:spcAft>
                <a:buClr>
                  <a:schemeClr val="dk1"/>
                </a:buClr>
                <a:buSzPts val="1100"/>
                <a:buFont typeface="Arial"/>
                <a:buNone/>
              </a:pPr>
              <a:r>
                <a:rPr b="1" lang="en-US" sz="500">
                  <a:solidFill>
                    <a:schemeClr val="dk1"/>
                  </a:solidFill>
                </a:rPr>
                <a:t>who escapes with the money. Batman, District Attorney Harvey Dent and Lieutenant James Gordon form an alliance to rid Gotham City of organized crime.</a:t>
              </a:r>
              <a:endParaRPr b="1" sz="500">
                <a:solidFill>
                  <a:schemeClr val="dk1"/>
                </a:solidFill>
              </a:endParaRPr>
            </a:p>
            <a:p>
              <a:pPr indent="0" lvl="0" marL="0" rtl="0" algn="l">
                <a:spcBef>
                  <a:spcPts val="0"/>
                </a:spcBef>
                <a:spcAft>
                  <a:spcPts val="0"/>
                </a:spcAft>
                <a:buNone/>
              </a:pPr>
              <a:r>
                <a:rPr b="1" lang="en-US" sz="500">
                  <a:solidFill>
                    <a:schemeClr val="dk1"/>
                  </a:solidFill>
                </a:rPr>
                <a:t>Bruce Wayne believes that with Dent as Gotham's protector, he can retire from being Batman and lead a normal life with Rachel Dawes – even though she and Dent are dating.</a:t>
              </a:r>
              <a:endParaRPr b="1" sz="500">
                <a:solidFill>
                  <a:schemeClr val="dk1"/>
                </a:solidFill>
              </a:endParaRPr>
            </a:p>
          </p:txBody>
        </p:sp>
      </p:grpSp>
      <p:sp>
        <p:nvSpPr>
          <p:cNvPr id="161" name="Google Shape;161;p15"/>
          <p:cNvSpPr txBox="1"/>
          <p:nvPr/>
        </p:nvSpPr>
        <p:spPr>
          <a:xfrm>
            <a:off x="3053849" y="4590525"/>
            <a:ext cx="7701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scroll down</a:t>
            </a:r>
            <a:endParaRPr sz="600">
              <a:solidFill>
                <a:schemeClr val="dk1"/>
              </a:solidFill>
            </a:endParaRPr>
          </a:p>
        </p:txBody>
      </p:sp>
      <p:sp>
        <p:nvSpPr>
          <p:cNvPr id="162" name="Google Shape;162;p15"/>
          <p:cNvSpPr/>
          <p:nvPr/>
        </p:nvSpPr>
        <p:spPr>
          <a:xfrm>
            <a:off x="810302" y="333642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2</a:t>
            </a:r>
            <a:endParaRPr b="1" sz="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6"/>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168" name="Google Shape;168;p16"/>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CASTING</a:t>
            </a:r>
            <a:endParaRPr b="0" i="0" sz="900" u="none" cap="none" strike="noStrike">
              <a:solidFill>
                <a:srgbClr val="7F7F7F"/>
              </a:solidFill>
              <a:latin typeface="Arial"/>
              <a:ea typeface="Arial"/>
              <a:cs typeface="Arial"/>
              <a:sym typeface="Arial"/>
            </a:endParaRPr>
          </a:p>
        </p:txBody>
      </p:sp>
      <p:sp>
        <p:nvSpPr>
          <p:cNvPr id="169" name="Google Shape;169;p16"/>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a:t>
            </a:r>
            <a:r>
              <a:rPr lang="en-US"/>
              <a:t>.2</a:t>
            </a:r>
            <a:endParaRPr b="1" i="0" sz="1000" u="none" cap="none" strike="noStrike">
              <a:solidFill>
                <a:schemeClr val="lt1"/>
              </a:solidFill>
              <a:latin typeface="Arial"/>
              <a:ea typeface="Arial"/>
              <a:cs typeface="Arial"/>
              <a:sym typeface="Arial"/>
            </a:endParaRPr>
          </a:p>
        </p:txBody>
      </p:sp>
      <p:sp>
        <p:nvSpPr>
          <p:cNvPr id="170" name="Google Shape;170;p16"/>
          <p:cNvSpPr txBox="1"/>
          <p:nvPr/>
        </p:nvSpPr>
        <p:spPr>
          <a:xfrm>
            <a:off x="107501" y="380025"/>
            <a:ext cx="66966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Arial"/>
              <a:ea typeface="Arial"/>
              <a:cs typeface="Arial"/>
              <a:sym typeface="Arial"/>
            </a:endParaRPr>
          </a:p>
        </p:txBody>
      </p:sp>
      <p:sp>
        <p:nvSpPr>
          <p:cNvPr id="171" name="Google Shape;171;p16"/>
          <p:cNvSpPr/>
          <p:nvPr/>
        </p:nvSpPr>
        <p:spPr>
          <a:xfrm>
            <a:off x="299794" y="4159689"/>
            <a:ext cx="709500" cy="229800"/>
          </a:xfrm>
          <a:prstGeom prst="roundRect">
            <a:avLst>
              <a:gd fmla="val 9813"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chemeClr val="lt1"/>
                </a:solidFill>
                <a:latin typeface="Arial"/>
                <a:ea typeface="Arial"/>
                <a:cs typeface="Arial"/>
                <a:sym typeface="Arial"/>
              </a:rPr>
              <a:t>공지사항</a:t>
            </a:r>
            <a:endParaRPr b="1" sz="900">
              <a:solidFill>
                <a:schemeClr val="lt1"/>
              </a:solidFill>
              <a:latin typeface="Arial"/>
              <a:ea typeface="Arial"/>
              <a:cs typeface="Arial"/>
              <a:sym typeface="Arial"/>
            </a:endParaRPr>
          </a:p>
        </p:txBody>
      </p:sp>
      <p:sp>
        <p:nvSpPr>
          <p:cNvPr id="172" name="Google Shape;172;p16"/>
          <p:cNvSpPr/>
          <p:nvPr/>
        </p:nvSpPr>
        <p:spPr>
          <a:xfrm>
            <a:off x="0" y="2746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img</a:t>
            </a:r>
            <a:endParaRPr/>
          </a:p>
        </p:txBody>
      </p:sp>
      <p:sp>
        <p:nvSpPr>
          <p:cNvPr id="173" name="Google Shape;173;p16"/>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HOME</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SYNOPSIS</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b="1" lang="en-US" sz="600">
                <a:solidFill>
                  <a:schemeClr val="dk1"/>
                </a:solidFill>
              </a:rPr>
              <a:t>CASTING</a:t>
            </a:r>
            <a:endParaRPr b="1"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TRAILER</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OST</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rtl="0" algn="ctr">
              <a:spcBef>
                <a:spcPts val="0"/>
              </a:spcBef>
              <a:spcAft>
                <a:spcPts val="0"/>
              </a:spcAft>
              <a:buClr>
                <a:schemeClr val="dk1"/>
              </a:buClr>
              <a:buFont typeface="Arial"/>
              <a:buNone/>
            </a:pPr>
            <a:r>
              <a:rPr lang="en-US" sz="600">
                <a:solidFill>
                  <a:schemeClr val="dk1"/>
                </a:solidFill>
              </a:rPr>
              <a:t>GALLERY</a:t>
            </a:r>
            <a:endParaRPr sz="600">
              <a:solidFill>
                <a:schemeClr val="dk1"/>
              </a:solidFill>
            </a:endParaRPr>
          </a:p>
        </p:txBody>
      </p:sp>
      <p:sp>
        <p:nvSpPr>
          <p:cNvPr id="174" name="Google Shape;174;p16"/>
          <p:cNvSpPr txBox="1"/>
          <p:nvPr/>
        </p:nvSpPr>
        <p:spPr>
          <a:xfrm>
            <a:off x="3053849" y="4769325"/>
            <a:ext cx="7701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scroll down</a:t>
            </a:r>
            <a:endParaRPr sz="600">
              <a:solidFill>
                <a:schemeClr val="dk1"/>
              </a:solidFill>
            </a:endParaRPr>
          </a:p>
        </p:txBody>
      </p:sp>
      <p:sp>
        <p:nvSpPr>
          <p:cNvPr id="175" name="Google Shape;175;p16"/>
          <p:cNvSpPr/>
          <p:nvPr/>
        </p:nvSpPr>
        <p:spPr>
          <a:xfrm>
            <a:off x="5547000" y="4293050"/>
            <a:ext cx="94800" cy="110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flipH="1">
            <a:off x="1220525" y="4293050"/>
            <a:ext cx="94800" cy="1107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txBox="1"/>
          <p:nvPr/>
        </p:nvSpPr>
        <p:spPr>
          <a:xfrm>
            <a:off x="2730248" y="2617000"/>
            <a:ext cx="3806700" cy="37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000"/>
              <a:t>Christian Bale as Bruce Wayne / Batman</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78" name="Google Shape;178;p16"/>
          <p:cNvSpPr/>
          <p:nvPr/>
        </p:nvSpPr>
        <p:spPr>
          <a:xfrm>
            <a:off x="1315314" y="4010127"/>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
        <p:nvSpPr>
          <p:cNvPr id="179" name="Google Shape;179;p16"/>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 페이지 하단 배우 사진 및 화살표를 누르면 화면 전체 이미지가 부드럽게 전환된다.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2. 제목먼저 우측에서 좌측으로 나타나고 내용이 이어서 나온다.</a:t>
            </a:r>
            <a:endParaRPr sz="900"/>
          </a:p>
        </p:txBody>
      </p:sp>
      <p:sp>
        <p:nvSpPr>
          <p:cNvPr id="180" name="Google Shape;180;p16"/>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sp>
        <p:nvSpPr>
          <p:cNvPr id="181" name="Google Shape;181;p16"/>
          <p:cNvSpPr txBox="1"/>
          <p:nvPr/>
        </p:nvSpPr>
        <p:spPr>
          <a:xfrm>
            <a:off x="3299000" y="3119425"/>
            <a:ext cx="3267900" cy="89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600"/>
              <a:t>A billionaire socialite who, after witnessing his parents' death in a mugging at age 8, travels the world for seven years before returning home to operate as a bat-masked vigilante hailed as Gotham City's "Dark Knight", using fear against the city's criminal underworld at night. Bale said he was confident in his choice to return in the role because of the positive response to his portrayal in Batman Begins. He continued training in the Keysi Fighting Method and performed many of his own stunts, but did not gain as much muscle as in the previous film because the new Batsuit allowed him to move with greater agility.</a:t>
            </a:r>
            <a:endParaRPr sz="600"/>
          </a:p>
        </p:txBody>
      </p:sp>
      <p:sp>
        <p:nvSpPr>
          <p:cNvPr id="182" name="Google Shape;182;p16"/>
          <p:cNvSpPr/>
          <p:nvPr/>
        </p:nvSpPr>
        <p:spPr>
          <a:xfrm>
            <a:off x="324960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400">
                <a:solidFill>
                  <a:srgbClr val="FFFFFF"/>
                </a:solidFill>
              </a:rPr>
              <a:t>img</a:t>
            </a:r>
            <a:endParaRPr sz="400">
              <a:solidFill>
                <a:srgbClr val="FFFFFF"/>
              </a:solidFill>
            </a:endParaRPr>
          </a:p>
        </p:txBody>
      </p:sp>
      <p:sp>
        <p:nvSpPr>
          <p:cNvPr id="183" name="Google Shape;183;p16"/>
          <p:cNvSpPr/>
          <p:nvPr/>
        </p:nvSpPr>
        <p:spPr>
          <a:xfrm>
            <a:off x="267525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39830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82395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210090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52655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972650" y="4159100"/>
            <a:ext cx="378600" cy="378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6465089" y="271690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2</a:t>
            </a:r>
            <a:endParaRPr b="1" sz="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p:nvPr/>
        </p:nvSpPr>
        <p:spPr>
          <a:xfrm>
            <a:off x="0" y="3084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7"/>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196" name="Google Shape;196;p17"/>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TRAILER</a:t>
            </a:r>
            <a:endParaRPr b="0" i="0" sz="900" u="none" cap="none" strike="noStrike">
              <a:solidFill>
                <a:srgbClr val="7F7F7F"/>
              </a:solidFill>
              <a:latin typeface="Arial"/>
              <a:ea typeface="Arial"/>
              <a:cs typeface="Arial"/>
              <a:sym typeface="Arial"/>
            </a:endParaRPr>
          </a:p>
        </p:txBody>
      </p:sp>
      <p:sp>
        <p:nvSpPr>
          <p:cNvPr id="197" name="Google Shape;197;p17"/>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a:t>
            </a:r>
            <a:r>
              <a:rPr lang="en-US"/>
              <a:t>.3</a:t>
            </a:r>
            <a:endParaRPr b="1" i="0" sz="1000" u="none" cap="none" strike="noStrike">
              <a:solidFill>
                <a:schemeClr val="lt1"/>
              </a:solidFill>
              <a:latin typeface="Arial"/>
              <a:ea typeface="Arial"/>
              <a:cs typeface="Arial"/>
              <a:sym typeface="Arial"/>
            </a:endParaRPr>
          </a:p>
        </p:txBody>
      </p:sp>
      <p:sp>
        <p:nvSpPr>
          <p:cNvPr id="198" name="Google Shape;198;p17"/>
          <p:cNvSpPr txBox="1"/>
          <p:nvPr/>
        </p:nvSpPr>
        <p:spPr>
          <a:xfrm>
            <a:off x="107501" y="380025"/>
            <a:ext cx="66966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Arial"/>
              <a:ea typeface="Arial"/>
              <a:cs typeface="Arial"/>
              <a:sym typeface="Arial"/>
            </a:endParaRPr>
          </a:p>
        </p:txBody>
      </p:sp>
      <p:sp>
        <p:nvSpPr>
          <p:cNvPr id="199" name="Google Shape;199;p17"/>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HOME</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SYNOPSIS</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CASTING</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b="1" lang="en-US" sz="600">
                <a:solidFill>
                  <a:schemeClr val="dk1"/>
                </a:solidFill>
              </a:rPr>
              <a:t>TRAILER</a:t>
            </a:r>
            <a:endParaRPr b="1"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OST</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rtl="0" algn="ctr">
              <a:spcBef>
                <a:spcPts val="0"/>
              </a:spcBef>
              <a:spcAft>
                <a:spcPts val="0"/>
              </a:spcAft>
              <a:buClr>
                <a:schemeClr val="dk1"/>
              </a:buClr>
              <a:buFont typeface="Arial"/>
              <a:buNone/>
            </a:pPr>
            <a:r>
              <a:rPr lang="en-US" sz="600">
                <a:solidFill>
                  <a:schemeClr val="dk1"/>
                </a:solidFill>
              </a:rPr>
              <a:t>GALLERY</a:t>
            </a:r>
            <a:endParaRPr sz="600">
              <a:solidFill>
                <a:schemeClr val="dk1"/>
              </a:solidFill>
            </a:endParaRPr>
          </a:p>
        </p:txBody>
      </p:sp>
      <p:sp>
        <p:nvSpPr>
          <p:cNvPr id="200" name="Google Shape;200;p17"/>
          <p:cNvSpPr txBox="1"/>
          <p:nvPr/>
        </p:nvSpPr>
        <p:spPr>
          <a:xfrm>
            <a:off x="3053849" y="4769325"/>
            <a:ext cx="7701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scroll down</a:t>
            </a:r>
            <a:endParaRPr sz="600">
              <a:solidFill>
                <a:schemeClr val="dk1"/>
              </a:solidFill>
            </a:endParaRPr>
          </a:p>
        </p:txBody>
      </p:sp>
      <p:sp>
        <p:nvSpPr>
          <p:cNvPr id="201" name="Google Shape;201;p17"/>
          <p:cNvSpPr txBox="1"/>
          <p:nvPr/>
        </p:nvSpPr>
        <p:spPr>
          <a:xfrm>
            <a:off x="1921825" y="3814700"/>
            <a:ext cx="30342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latin typeface="Microsoft Yahei"/>
                <a:ea typeface="Microsoft Yahei"/>
                <a:cs typeface="Microsoft Yahei"/>
                <a:sym typeface="Microsoft Yahei"/>
              </a:rPr>
              <a:t>Dark Knight Main Trail</a:t>
            </a:r>
            <a:endParaRPr sz="1000"/>
          </a:p>
        </p:txBody>
      </p:sp>
      <p:sp>
        <p:nvSpPr>
          <p:cNvPr id="202" name="Google Shape;202;p17"/>
          <p:cNvSpPr/>
          <p:nvPr/>
        </p:nvSpPr>
        <p:spPr>
          <a:xfrm>
            <a:off x="5743605" y="1944556"/>
            <a:ext cx="486900" cy="155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03" name="Google Shape;203;p17"/>
          <p:cNvSpPr/>
          <p:nvPr/>
        </p:nvSpPr>
        <p:spPr>
          <a:xfrm>
            <a:off x="5408233" y="1717610"/>
            <a:ext cx="629100" cy="20100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04" name="Google Shape;204;p17"/>
          <p:cNvSpPr/>
          <p:nvPr/>
        </p:nvSpPr>
        <p:spPr>
          <a:xfrm>
            <a:off x="3349489" y="129980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
        <p:nvSpPr>
          <p:cNvPr id="205" name="Google Shape;205;p17"/>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 화면 중앙에 현재 보여줄 영상이 있고 좌우 뒤쪽으로 다른 영상들이 연하게 있다.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2. 하단 인디게이터를 클릭하면 해당 영상이 나타난다.</a:t>
            </a:r>
            <a:endParaRPr sz="900"/>
          </a:p>
        </p:txBody>
      </p:sp>
      <p:sp>
        <p:nvSpPr>
          <p:cNvPr id="206" name="Google Shape;206;p17"/>
          <p:cNvSpPr/>
          <p:nvPr/>
        </p:nvSpPr>
        <p:spPr>
          <a:xfrm>
            <a:off x="663998" y="1944506"/>
            <a:ext cx="486900" cy="155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07" name="Google Shape;207;p17"/>
          <p:cNvSpPr/>
          <p:nvPr/>
        </p:nvSpPr>
        <p:spPr>
          <a:xfrm>
            <a:off x="881375" y="1717610"/>
            <a:ext cx="629100" cy="20100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endParaRPr>
          </a:p>
        </p:txBody>
      </p:sp>
      <p:sp>
        <p:nvSpPr>
          <p:cNvPr id="208" name="Google Shape;208;p17"/>
          <p:cNvSpPr/>
          <p:nvPr/>
        </p:nvSpPr>
        <p:spPr>
          <a:xfrm>
            <a:off x="1219460" y="1612625"/>
            <a:ext cx="4455600" cy="2260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Video</a:t>
            </a:r>
            <a:endParaRPr>
              <a:solidFill>
                <a:srgbClr val="FFFFFF"/>
              </a:solidFill>
            </a:endParaRPr>
          </a:p>
        </p:txBody>
      </p:sp>
      <p:sp>
        <p:nvSpPr>
          <p:cNvPr id="209" name="Google Shape;209;p17"/>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sp>
        <p:nvSpPr>
          <p:cNvPr id="210" name="Google Shape;210;p17"/>
          <p:cNvSpPr/>
          <p:nvPr/>
        </p:nvSpPr>
        <p:spPr>
          <a:xfrm>
            <a:off x="751925" y="4136300"/>
            <a:ext cx="57000" cy="570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17"/>
          <p:cNvCxnSpPr/>
          <p:nvPr/>
        </p:nvCxnSpPr>
        <p:spPr>
          <a:xfrm>
            <a:off x="780425" y="3550250"/>
            <a:ext cx="0" cy="536400"/>
          </a:xfrm>
          <a:prstGeom prst="straightConnector1">
            <a:avLst/>
          </a:prstGeom>
          <a:noFill/>
          <a:ln cap="flat" cmpd="sng" w="9525">
            <a:solidFill>
              <a:srgbClr val="666666"/>
            </a:solidFill>
            <a:prstDash val="solid"/>
            <a:round/>
            <a:headEnd len="med" w="med" type="none"/>
            <a:tailEnd len="med" w="med" type="none"/>
          </a:ln>
        </p:spPr>
      </p:cxnSp>
      <p:sp>
        <p:nvSpPr>
          <p:cNvPr id="212" name="Google Shape;212;p17"/>
          <p:cNvSpPr/>
          <p:nvPr/>
        </p:nvSpPr>
        <p:spPr>
          <a:xfrm>
            <a:off x="485189" y="407540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rPr>
              <a:t>2</a:t>
            </a:r>
            <a:endParaRPr b="1" sz="800">
              <a:solidFill>
                <a:schemeClr val="lt1"/>
              </a:solidFill>
              <a:latin typeface="Arial"/>
              <a:ea typeface="Arial"/>
              <a:cs typeface="Arial"/>
              <a:sym typeface="Arial"/>
            </a:endParaRPr>
          </a:p>
        </p:txBody>
      </p:sp>
      <p:sp>
        <p:nvSpPr>
          <p:cNvPr id="213" name="Google Shape;213;p17"/>
          <p:cNvSpPr/>
          <p:nvPr/>
        </p:nvSpPr>
        <p:spPr>
          <a:xfrm>
            <a:off x="1036275" y="4136300"/>
            <a:ext cx="57000" cy="57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17"/>
          <p:cNvCxnSpPr/>
          <p:nvPr/>
        </p:nvCxnSpPr>
        <p:spPr>
          <a:xfrm>
            <a:off x="1064775" y="3781400"/>
            <a:ext cx="0" cy="305100"/>
          </a:xfrm>
          <a:prstGeom prst="straightConnector1">
            <a:avLst/>
          </a:prstGeom>
          <a:noFill/>
          <a:ln cap="flat" cmpd="sng" w="9525">
            <a:solidFill>
              <a:srgbClr val="434343"/>
            </a:solidFill>
            <a:prstDash val="solid"/>
            <a:round/>
            <a:headEnd len="med" w="med" type="none"/>
            <a:tailEnd len="med" w="med" type="none"/>
          </a:ln>
        </p:spPr>
      </p:cxnSp>
      <p:sp>
        <p:nvSpPr>
          <p:cNvPr id="215" name="Google Shape;215;p17"/>
          <p:cNvSpPr/>
          <p:nvPr/>
        </p:nvSpPr>
        <p:spPr>
          <a:xfrm>
            <a:off x="5801225" y="4136300"/>
            <a:ext cx="57000" cy="57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17"/>
          <p:cNvCxnSpPr/>
          <p:nvPr/>
        </p:nvCxnSpPr>
        <p:spPr>
          <a:xfrm>
            <a:off x="5829725" y="3781400"/>
            <a:ext cx="0" cy="305100"/>
          </a:xfrm>
          <a:prstGeom prst="straightConnector1">
            <a:avLst/>
          </a:prstGeom>
          <a:noFill/>
          <a:ln cap="flat" cmpd="sng" w="9525">
            <a:solidFill>
              <a:srgbClr val="434343"/>
            </a:solidFill>
            <a:prstDash val="solid"/>
            <a:round/>
            <a:headEnd len="med" w="med" type="none"/>
            <a:tailEnd len="med" w="med" type="none"/>
          </a:ln>
        </p:spPr>
      </p:cxnSp>
      <p:sp>
        <p:nvSpPr>
          <p:cNvPr id="217" name="Google Shape;217;p17"/>
          <p:cNvSpPr/>
          <p:nvPr/>
        </p:nvSpPr>
        <p:spPr>
          <a:xfrm>
            <a:off x="6116600" y="4136300"/>
            <a:ext cx="57000" cy="570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17"/>
          <p:cNvCxnSpPr/>
          <p:nvPr/>
        </p:nvCxnSpPr>
        <p:spPr>
          <a:xfrm>
            <a:off x="6145100" y="3550250"/>
            <a:ext cx="0" cy="5364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8"/>
          <p:cNvSpPr txBox="1"/>
          <p:nvPr>
            <p:ph idx="12" type="sldNum"/>
          </p:nvPr>
        </p:nvSpPr>
        <p:spPr>
          <a:xfrm>
            <a:off x="8594576" y="0"/>
            <a:ext cx="5493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7F7F7F"/>
                </a:solidFill>
                <a:latin typeface="Arial"/>
                <a:ea typeface="Arial"/>
                <a:cs typeface="Arial"/>
                <a:sym typeface="Arial"/>
              </a:rPr>
              <a:t>‹#›</a:t>
            </a:fld>
            <a:endParaRPr sz="1000">
              <a:solidFill>
                <a:srgbClr val="7F7F7F"/>
              </a:solidFill>
              <a:latin typeface="Arial"/>
              <a:ea typeface="Arial"/>
              <a:cs typeface="Arial"/>
              <a:sym typeface="Arial"/>
            </a:endParaRPr>
          </a:p>
        </p:txBody>
      </p:sp>
      <p:sp>
        <p:nvSpPr>
          <p:cNvPr id="224" name="Google Shape;224;p18"/>
          <p:cNvSpPr txBox="1"/>
          <p:nvPr>
            <p:ph type="title"/>
          </p:nvPr>
        </p:nvSpPr>
        <p:spPr>
          <a:xfrm>
            <a:off x="1403650" y="16225"/>
            <a:ext cx="5133300" cy="29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900"/>
              <a:buFont typeface="Arial"/>
              <a:buNone/>
            </a:pPr>
            <a:r>
              <a:rPr lang="en-US" sz="900"/>
              <a:t>OST</a:t>
            </a:r>
            <a:endParaRPr b="0" i="0" sz="900" u="none" cap="none" strike="noStrike">
              <a:solidFill>
                <a:srgbClr val="7F7F7F"/>
              </a:solidFill>
              <a:latin typeface="Arial"/>
              <a:ea typeface="Arial"/>
              <a:cs typeface="Arial"/>
              <a:sym typeface="Arial"/>
            </a:endParaRPr>
          </a:p>
        </p:txBody>
      </p:sp>
      <p:sp>
        <p:nvSpPr>
          <p:cNvPr id="225" name="Google Shape;225;p18"/>
          <p:cNvSpPr txBox="1"/>
          <p:nvPr>
            <p:ph idx="1" type="body"/>
          </p:nvPr>
        </p:nvSpPr>
        <p:spPr>
          <a:xfrm>
            <a:off x="395858" y="12700"/>
            <a:ext cx="1007700" cy="287400"/>
          </a:xfrm>
          <a:prstGeom prst="rect">
            <a:avLst/>
          </a:prstGeom>
          <a:noFill/>
          <a:ln>
            <a:noFill/>
          </a:ln>
        </p:spPr>
        <p:txBody>
          <a:bodyPr anchorCtr="0" anchor="t" bIns="45700" lIns="0" spcFirstLastPara="1" rIns="0" wrap="square" tIns="45700">
            <a:noAutofit/>
          </a:bodyPr>
          <a:lstStyle/>
          <a:p>
            <a:pPr indent="-342900" lvl="0" marL="342900" marR="0" rtl="0" algn="l">
              <a:spcBef>
                <a:spcPts val="0"/>
              </a:spcBef>
              <a:spcAft>
                <a:spcPts val="0"/>
              </a:spcAft>
              <a:buClr>
                <a:schemeClr val="lt1"/>
              </a:buClr>
              <a:buSzPts val="1000"/>
              <a:buFont typeface="Arial"/>
              <a:buNone/>
            </a:pPr>
            <a:r>
              <a:rPr lang="en-US"/>
              <a:t>4</a:t>
            </a:r>
            <a:r>
              <a:rPr lang="en-US"/>
              <a:t>.4</a:t>
            </a:r>
            <a:endParaRPr b="1" i="0" sz="1000" u="none" cap="none" strike="noStrike">
              <a:solidFill>
                <a:schemeClr val="lt1"/>
              </a:solidFill>
              <a:latin typeface="Arial"/>
              <a:ea typeface="Arial"/>
              <a:cs typeface="Arial"/>
              <a:sym typeface="Arial"/>
            </a:endParaRPr>
          </a:p>
        </p:txBody>
      </p:sp>
      <p:sp>
        <p:nvSpPr>
          <p:cNvPr id="226" name="Google Shape;226;p18"/>
          <p:cNvSpPr/>
          <p:nvPr/>
        </p:nvSpPr>
        <p:spPr>
          <a:xfrm>
            <a:off x="299794" y="4159689"/>
            <a:ext cx="709500" cy="229800"/>
          </a:xfrm>
          <a:prstGeom prst="roundRect">
            <a:avLst>
              <a:gd fmla="val 9813"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chemeClr val="lt1"/>
                </a:solidFill>
                <a:latin typeface="Arial"/>
                <a:ea typeface="Arial"/>
                <a:cs typeface="Arial"/>
                <a:sym typeface="Arial"/>
              </a:rPr>
              <a:t>공지사항</a:t>
            </a:r>
            <a:endParaRPr b="1" sz="900">
              <a:solidFill>
                <a:schemeClr val="lt1"/>
              </a:solidFill>
              <a:latin typeface="Arial"/>
              <a:ea typeface="Arial"/>
              <a:cs typeface="Arial"/>
              <a:sym typeface="Arial"/>
            </a:endParaRPr>
          </a:p>
        </p:txBody>
      </p:sp>
      <p:sp>
        <p:nvSpPr>
          <p:cNvPr id="227" name="Google Shape;227;p18"/>
          <p:cNvSpPr/>
          <p:nvPr/>
        </p:nvSpPr>
        <p:spPr>
          <a:xfrm>
            <a:off x="179859" y="387387"/>
            <a:ext cx="216000" cy="2160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1050">
                <a:solidFill>
                  <a:schemeClr val="lt1"/>
                </a:solidFill>
                <a:latin typeface="Arial"/>
                <a:ea typeface="Arial"/>
                <a:cs typeface="Arial"/>
                <a:sym typeface="Arial"/>
              </a:rPr>
              <a:t>1</a:t>
            </a:r>
            <a:endParaRPr b="1" sz="1050">
              <a:solidFill>
                <a:schemeClr val="lt1"/>
              </a:solidFill>
              <a:latin typeface="Arial"/>
              <a:ea typeface="Arial"/>
              <a:cs typeface="Arial"/>
              <a:sym typeface="Arial"/>
            </a:endParaRPr>
          </a:p>
        </p:txBody>
      </p:sp>
      <p:sp>
        <p:nvSpPr>
          <p:cNvPr id="228" name="Google Shape;228;p18"/>
          <p:cNvSpPr/>
          <p:nvPr/>
        </p:nvSpPr>
        <p:spPr>
          <a:xfrm>
            <a:off x="0" y="274625"/>
            <a:ext cx="6877800" cy="486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img</a:t>
            </a:r>
            <a:endParaRPr/>
          </a:p>
        </p:txBody>
      </p:sp>
      <p:sp>
        <p:nvSpPr>
          <p:cNvPr id="229" name="Google Shape;229;p18"/>
          <p:cNvSpPr txBox="1"/>
          <p:nvPr/>
        </p:nvSpPr>
        <p:spPr>
          <a:xfrm>
            <a:off x="0" y="1299800"/>
            <a:ext cx="587100" cy="283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HOME</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  SYNOPSIS</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CASTING</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lang="en-US" sz="600">
                <a:solidFill>
                  <a:schemeClr val="dk1"/>
                </a:solidFill>
              </a:rPr>
              <a:t>TRAILER</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rPr b="1" lang="en-US" sz="600">
                <a:solidFill>
                  <a:schemeClr val="dk1"/>
                </a:solidFill>
              </a:rPr>
              <a:t>OST</a:t>
            </a:r>
            <a:endParaRPr b="1"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marR="0" rtl="0" algn="ctr">
              <a:spcBef>
                <a:spcPts val="0"/>
              </a:spcBef>
              <a:spcAft>
                <a:spcPts val="0"/>
              </a:spcAft>
              <a:buNone/>
            </a:pPr>
            <a:r>
              <a:t/>
            </a:r>
            <a:endParaRPr sz="600">
              <a:solidFill>
                <a:schemeClr val="dk1"/>
              </a:solidFill>
            </a:endParaRPr>
          </a:p>
          <a:p>
            <a:pPr indent="0" lvl="0" marL="0" rtl="0" algn="ctr">
              <a:spcBef>
                <a:spcPts val="0"/>
              </a:spcBef>
              <a:spcAft>
                <a:spcPts val="0"/>
              </a:spcAft>
              <a:buClr>
                <a:schemeClr val="dk1"/>
              </a:buClr>
              <a:buFont typeface="Arial"/>
              <a:buNone/>
            </a:pPr>
            <a:r>
              <a:rPr lang="en-US" sz="600">
                <a:solidFill>
                  <a:schemeClr val="dk1"/>
                </a:solidFill>
              </a:rPr>
              <a:t>GALLERY</a:t>
            </a:r>
            <a:endParaRPr sz="600">
              <a:solidFill>
                <a:schemeClr val="dk1"/>
              </a:solidFill>
            </a:endParaRPr>
          </a:p>
        </p:txBody>
      </p:sp>
      <p:sp>
        <p:nvSpPr>
          <p:cNvPr id="230" name="Google Shape;230;p18"/>
          <p:cNvSpPr txBox="1"/>
          <p:nvPr/>
        </p:nvSpPr>
        <p:spPr>
          <a:xfrm>
            <a:off x="3053849" y="4769325"/>
            <a:ext cx="7701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scroll down</a:t>
            </a:r>
            <a:endParaRPr sz="600">
              <a:solidFill>
                <a:schemeClr val="dk1"/>
              </a:solidFill>
            </a:endParaRPr>
          </a:p>
        </p:txBody>
      </p:sp>
      <p:grpSp>
        <p:nvGrpSpPr>
          <p:cNvPr id="231" name="Google Shape;231;p18"/>
          <p:cNvGrpSpPr/>
          <p:nvPr/>
        </p:nvGrpSpPr>
        <p:grpSpPr>
          <a:xfrm>
            <a:off x="5288050" y="3226588"/>
            <a:ext cx="1248900" cy="1542725"/>
            <a:chOff x="965200" y="3461900"/>
            <a:chExt cx="1248900" cy="1542725"/>
          </a:xfrm>
        </p:grpSpPr>
        <p:sp>
          <p:nvSpPr>
            <p:cNvPr id="232" name="Google Shape;232;p18"/>
            <p:cNvSpPr/>
            <p:nvPr/>
          </p:nvSpPr>
          <p:spPr>
            <a:xfrm>
              <a:off x="1009300" y="3461900"/>
              <a:ext cx="1204800" cy="1204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txBox="1"/>
            <p:nvPr/>
          </p:nvSpPr>
          <p:spPr>
            <a:xfrm>
              <a:off x="965200" y="4626025"/>
              <a:ext cx="12489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latin typeface="Microsoft Yahei"/>
                  <a:ea typeface="Microsoft Yahei"/>
                  <a:cs typeface="Microsoft Yahei"/>
                  <a:sym typeface="Microsoft Yahei"/>
                </a:rPr>
                <a:t>A Dark Knight</a:t>
              </a:r>
              <a:endParaRPr sz="1000"/>
            </a:p>
          </p:txBody>
        </p:sp>
        <p:grpSp>
          <p:nvGrpSpPr>
            <p:cNvPr id="234" name="Google Shape;234;p18"/>
            <p:cNvGrpSpPr/>
            <p:nvPr/>
          </p:nvGrpSpPr>
          <p:grpSpPr>
            <a:xfrm>
              <a:off x="1584488" y="4010600"/>
              <a:ext cx="54427" cy="107400"/>
              <a:chOff x="2839975" y="3285300"/>
              <a:chExt cx="50475" cy="107400"/>
            </a:xfrm>
          </p:grpSpPr>
          <p:cxnSp>
            <p:nvCxnSpPr>
              <p:cNvPr id="235" name="Google Shape;235;p18"/>
              <p:cNvCxnSpPr/>
              <p:nvPr/>
            </p:nvCxnSpPr>
            <p:spPr>
              <a:xfrm>
                <a:off x="2839975" y="3285300"/>
                <a:ext cx="0" cy="107400"/>
              </a:xfrm>
              <a:prstGeom prst="straightConnector1">
                <a:avLst/>
              </a:prstGeom>
              <a:noFill/>
              <a:ln cap="flat" cmpd="sng" w="28575">
                <a:solidFill>
                  <a:srgbClr val="000000"/>
                </a:solidFill>
                <a:prstDash val="solid"/>
                <a:round/>
                <a:headEnd len="med" w="med" type="none"/>
                <a:tailEnd len="med" w="med" type="none"/>
              </a:ln>
            </p:spPr>
          </p:cxnSp>
          <p:cxnSp>
            <p:nvCxnSpPr>
              <p:cNvPr id="236" name="Google Shape;236;p18"/>
              <p:cNvCxnSpPr/>
              <p:nvPr/>
            </p:nvCxnSpPr>
            <p:spPr>
              <a:xfrm>
                <a:off x="2890450" y="3285300"/>
                <a:ext cx="0" cy="107400"/>
              </a:xfrm>
              <a:prstGeom prst="straightConnector1">
                <a:avLst/>
              </a:prstGeom>
              <a:noFill/>
              <a:ln cap="flat" cmpd="sng" w="28575">
                <a:solidFill>
                  <a:srgbClr val="000000"/>
                </a:solidFill>
                <a:prstDash val="solid"/>
                <a:round/>
                <a:headEnd len="med" w="med" type="none"/>
                <a:tailEnd len="med" w="med" type="none"/>
              </a:ln>
            </p:spPr>
          </p:cxnSp>
        </p:grpSp>
        <p:sp>
          <p:nvSpPr>
            <p:cNvPr id="237" name="Google Shape;237;p18"/>
            <p:cNvSpPr/>
            <p:nvPr/>
          </p:nvSpPr>
          <p:spPr>
            <a:xfrm rot="5400000">
              <a:off x="1864388" y="4012250"/>
              <a:ext cx="126000" cy="104100"/>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flipH="1" rot="-5400000">
              <a:off x="1233000" y="4012250"/>
              <a:ext cx="126000" cy="104100"/>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8"/>
          <p:cNvSpPr/>
          <p:nvPr/>
        </p:nvSpPr>
        <p:spPr>
          <a:xfrm>
            <a:off x="5236564" y="4477302"/>
            <a:ext cx="178800" cy="178800"/>
          </a:xfrm>
          <a:prstGeom prst="roundRect">
            <a:avLst>
              <a:gd fmla="val 0" name="adj"/>
            </a:avLst>
          </a:prstGeom>
          <a:solidFill>
            <a:srgbClr val="E36C09"/>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800">
                <a:solidFill>
                  <a:schemeClr val="lt1"/>
                </a:solidFill>
                <a:latin typeface="Arial"/>
                <a:ea typeface="Arial"/>
                <a:cs typeface="Arial"/>
                <a:sym typeface="Arial"/>
              </a:rPr>
              <a:t>1</a:t>
            </a:r>
            <a:endParaRPr b="1" sz="800">
              <a:solidFill>
                <a:schemeClr val="lt1"/>
              </a:solidFill>
              <a:latin typeface="Arial"/>
              <a:ea typeface="Arial"/>
              <a:cs typeface="Arial"/>
              <a:sym typeface="Arial"/>
            </a:endParaRPr>
          </a:p>
        </p:txBody>
      </p:sp>
      <p:sp>
        <p:nvSpPr>
          <p:cNvPr id="240" name="Google Shape;240;p18"/>
          <p:cNvSpPr txBox="1"/>
          <p:nvPr/>
        </p:nvSpPr>
        <p:spPr>
          <a:xfrm>
            <a:off x="6918125" y="526550"/>
            <a:ext cx="21939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1. 페이지 우측 하단에 음악 플레이어를</a:t>
            </a:r>
            <a:endParaRPr sz="900"/>
          </a:p>
          <a:p>
            <a:pPr indent="0" lvl="0" marL="0" rtl="0" algn="l">
              <a:spcBef>
                <a:spcPts val="0"/>
              </a:spcBef>
              <a:spcAft>
                <a:spcPts val="0"/>
              </a:spcAft>
              <a:buNone/>
            </a:pPr>
            <a:r>
              <a:rPr lang="en-US" sz="900"/>
              <a:t>위치시키고 이전/재생/일시정지/다음 버튼으로 음악을 컨트롤한다.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음악 재생 시간은 원이 12시방향부터 시계방향으로 차오르는 것으로 표현한다.</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US" sz="900"/>
              <a:t>노래가 바뀔 때 마다 페이지 전체 이미지도 변경된다.</a:t>
            </a:r>
            <a:endParaRPr sz="900"/>
          </a:p>
        </p:txBody>
      </p:sp>
      <p:sp>
        <p:nvSpPr>
          <p:cNvPr id="241" name="Google Shape;241;p18"/>
          <p:cNvSpPr txBox="1"/>
          <p:nvPr/>
        </p:nvSpPr>
        <p:spPr>
          <a:xfrm>
            <a:off x="5716525" y="3848975"/>
            <a:ext cx="455100" cy="3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
                <a:latin typeface="Microsoft Yahei"/>
                <a:ea typeface="Microsoft Yahei"/>
                <a:cs typeface="Microsoft Yahei"/>
                <a:sym typeface="Microsoft Yahei"/>
              </a:rPr>
              <a:t>00 : 00</a:t>
            </a:r>
            <a:endParaRPr sz="600"/>
          </a:p>
        </p:txBody>
      </p:sp>
      <p:sp>
        <p:nvSpPr>
          <p:cNvPr id="242" name="Google Shape;242;p18"/>
          <p:cNvSpPr txBox="1"/>
          <p:nvPr/>
        </p:nvSpPr>
        <p:spPr>
          <a:xfrm>
            <a:off x="107502" y="300164"/>
            <a:ext cx="549300" cy="17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rPr>
              <a:t>logo</a:t>
            </a:r>
            <a:endParaRPr sz="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표지">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디자인 사용자 지정">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간지등">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