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31"/>
  </p:notesMasterIdLst>
  <p:handoutMasterIdLst>
    <p:handoutMasterId r:id="rId32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  <p:sldId id="328" r:id="rId16"/>
    <p:sldId id="329" r:id="rId17"/>
    <p:sldId id="331" r:id="rId18"/>
    <p:sldId id="332" r:id="rId19"/>
    <p:sldId id="302" r:id="rId20"/>
    <p:sldId id="334" r:id="rId21"/>
    <p:sldId id="310" r:id="rId22"/>
    <p:sldId id="291" r:id="rId23"/>
    <p:sldId id="316" r:id="rId24"/>
    <p:sldId id="317" r:id="rId25"/>
    <p:sldId id="318" r:id="rId26"/>
    <p:sldId id="312" r:id="rId27"/>
    <p:sldId id="326" r:id="rId28"/>
    <p:sldId id="327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57" autoAdjust="0"/>
  </p:normalViewPr>
  <p:slideViewPr>
    <p:cSldViewPr snapToGrid="0">
      <p:cViewPr varScale="1">
        <p:scale>
          <a:sx n="171" d="100"/>
          <a:sy n="171" d="100"/>
        </p:scale>
        <p:origin x="-2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>
          <a:xfrm>
            <a:off x="5897880" y="3824461"/>
            <a:ext cx="2423160" cy="215751"/>
          </a:xfrm>
        </p:spPr>
        <p:txBody>
          <a:bodyPr/>
          <a:lstStyle/>
          <a:p>
            <a:r>
              <a:rPr lang="ko-KR" altLang="en-US" dirty="0" smtClean="0"/>
              <a:t>장유수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Runway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83341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8334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5778" y="1498832"/>
            <a:ext cx="6240402" cy="206732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2192" y="149883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5778" y="403074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403074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02570" y="3659742"/>
            <a:ext cx="6240402" cy="28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02192" y="3659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1912620"/>
            <a:ext cx="6234397" cy="189738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6019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3810001"/>
            <a:ext cx="6234397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768" y="382667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780" y="1684020"/>
            <a:ext cx="6234397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900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1784" y="1310640"/>
            <a:ext cx="6234396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178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027" y="3453287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56254" y="346995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2550" y="3453288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69777" y="34699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2192" y="1114707"/>
            <a:ext cx="6248022" cy="2532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8606" y="112171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" y="1367936"/>
            <a:ext cx="6248400" cy="2795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03020" y="13679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8024" y="1598917"/>
            <a:ext cx="1424876" cy="1189757"/>
            <a:chOff x="1395522" y="1676419"/>
            <a:chExt cx="1424876" cy="1189757"/>
          </a:xfrm>
        </p:grpSpPr>
        <p:sp>
          <p:nvSpPr>
            <p:cNvPr id="24" name="직사각형 23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95522" y="2522220"/>
              <a:ext cx="142487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41769" y="1599812"/>
            <a:ext cx="1424876" cy="1189757"/>
            <a:chOff x="1395522" y="1676419"/>
            <a:chExt cx="1424876" cy="1189757"/>
          </a:xfrm>
        </p:grpSpPr>
        <p:sp>
          <p:nvSpPr>
            <p:cNvPr id="49" name="직사각형 48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88016" y="1608327"/>
            <a:ext cx="1424876" cy="1189757"/>
            <a:chOff x="1395522" y="1676419"/>
            <a:chExt cx="1424876" cy="1189757"/>
          </a:xfrm>
        </p:grpSpPr>
        <p:sp>
          <p:nvSpPr>
            <p:cNvPr id="58" name="직사각형 57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33507" y="1608110"/>
            <a:ext cx="1424876" cy="1189757"/>
            <a:chOff x="1395522" y="1676419"/>
            <a:chExt cx="1424876" cy="1189757"/>
          </a:xfrm>
        </p:grpSpPr>
        <p:sp>
          <p:nvSpPr>
            <p:cNvPr id="72" name="직사각형 71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398024" y="2790247"/>
            <a:ext cx="1424876" cy="1189757"/>
            <a:chOff x="1395522" y="1676419"/>
            <a:chExt cx="1424876" cy="1189757"/>
          </a:xfrm>
        </p:grpSpPr>
        <p:sp>
          <p:nvSpPr>
            <p:cNvPr id="86" name="직사각형 85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9552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43185" y="2790247"/>
            <a:ext cx="1424876" cy="1189757"/>
            <a:chOff x="1395522" y="1676419"/>
            <a:chExt cx="1424876" cy="1189757"/>
          </a:xfrm>
        </p:grpSpPr>
        <p:sp>
          <p:nvSpPr>
            <p:cNvPr id="93" name="직사각형 92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88346" y="2798762"/>
            <a:ext cx="1424876" cy="1189757"/>
            <a:chOff x="1395522" y="1676419"/>
            <a:chExt cx="1424876" cy="1189757"/>
          </a:xfrm>
        </p:grpSpPr>
        <p:sp>
          <p:nvSpPr>
            <p:cNvPr id="100" name="직사각형 99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33507" y="2798762"/>
            <a:ext cx="1424876" cy="1189757"/>
            <a:chOff x="1395522" y="1676419"/>
            <a:chExt cx="1424876" cy="1189757"/>
          </a:xfrm>
        </p:grpSpPr>
        <p:sp>
          <p:nvSpPr>
            <p:cNvPr id="107" name="직사각형 106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2514600"/>
            <a:ext cx="6234397" cy="180593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옷잘러가</a:t>
            </a:r>
            <a:r>
              <a:rPr lang="ko-KR" altLang="en-US" dirty="0"/>
              <a:t> 알려주는 코디 </a:t>
            </a:r>
            <a:r>
              <a:rPr lang="en-US" altLang="ko-KR" dirty="0"/>
              <a:t>(</a:t>
            </a:r>
            <a:r>
              <a:rPr lang="ko-KR" altLang="en-US" dirty="0"/>
              <a:t>키워드 </a:t>
            </a:r>
            <a:r>
              <a:rPr lang="en-US" altLang="ko-KR" dirty="0"/>
              <a:t>1, 2, 3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5612" y="1090084"/>
            <a:ext cx="6265416" cy="326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96760" y="10900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0948" y="1147644"/>
            <a:ext cx="556665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12204" y="1147645"/>
            <a:ext cx="43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3222" y="1489830"/>
            <a:ext cx="6074377" cy="2769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0450" y="148983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ol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849" y="173605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7883" y="174456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576" y="1813994"/>
            <a:ext cx="5566652" cy="632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2576" y="181399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3849" y="2554668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67883" y="256318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2576" y="2632610"/>
            <a:ext cx="5566652" cy="6363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82576" y="2632611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3849" y="336719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7883" y="337570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2576" y="3445134"/>
            <a:ext cx="5566652" cy="6468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2576" y="344513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0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이벤트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1" y="1074844"/>
            <a:ext cx="6234396" cy="16226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0748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2750822"/>
            <a:ext cx="6234396" cy="16226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86542" y="27508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div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8380" y="1321065"/>
            <a:ext cx="6083981" cy="2538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998" y="132868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68379" y="1574906"/>
            <a:ext cx="6083982" cy="52540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5998" y="157490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8380" y="2100313"/>
            <a:ext cx="6083981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68379" y="21003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table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8295" y="2167395"/>
            <a:ext cx="5570725" cy="392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296" y="21673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input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1748" y="3036734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9367" y="303673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61748" y="3663397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367" y="366339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>
            <a:off x="1607820" y="377190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607820" y="432816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55420" y="321564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874382" y="1727543"/>
            <a:ext cx="0" cy="90135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72919" y="1727543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4270" y="1722260"/>
            <a:ext cx="0" cy="14300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77430" y="1716977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506893496"/>
              </p:ext>
            </p:extLst>
          </p:nvPr>
        </p:nvGraphicFramePr>
        <p:xfrm>
          <a:off x="622023" y="302829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38589090"/>
              </p:ext>
            </p:extLst>
          </p:nvPr>
        </p:nvGraphicFramePr>
        <p:xfrm>
          <a:off x="621657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소개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71697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1149027471"/>
              </p:ext>
            </p:extLst>
          </p:nvPr>
        </p:nvGraphicFramePr>
        <p:xfrm>
          <a:off x="622023" y="358836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3136690232"/>
              </p:ext>
            </p:extLst>
          </p:nvPr>
        </p:nvGraphicFramePr>
        <p:xfrm>
          <a:off x="622023" y="414843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500453654"/>
              </p:ext>
            </p:extLst>
          </p:nvPr>
        </p:nvGraphicFramePr>
        <p:xfrm>
          <a:off x="3593306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ZONE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41058"/>
              </p:ext>
            </p:extLst>
          </p:nvPr>
        </p:nvGraphicFramePr>
        <p:xfrm>
          <a:off x="5406715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스타일링 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86814713"/>
              </p:ext>
            </p:extLst>
          </p:nvPr>
        </p:nvGraphicFramePr>
        <p:xfrm>
          <a:off x="7223418" y="239556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oogle Shape;114;p13"/>
          <p:cNvGraphicFramePr/>
          <p:nvPr>
            <p:extLst>
              <p:ext uri="{D42A27DB-BD31-4B8C-83A1-F6EECF244321}">
                <p14:modId xmlns:p14="http://schemas.microsoft.com/office/powerpoint/2010/main" val="3061483654"/>
              </p:ext>
            </p:extLst>
          </p:nvPr>
        </p:nvGraphicFramePr>
        <p:xfrm>
          <a:off x="3592607" y="303564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oogle Shape;114;p13"/>
          <p:cNvGraphicFramePr/>
          <p:nvPr>
            <p:extLst>
              <p:ext uri="{D42A27DB-BD31-4B8C-83A1-F6EECF244321}">
                <p14:modId xmlns:p14="http://schemas.microsoft.com/office/powerpoint/2010/main" val="2108337837"/>
              </p:ext>
            </p:extLst>
          </p:nvPr>
        </p:nvGraphicFramePr>
        <p:xfrm>
          <a:off x="5422623" y="302802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114;p13"/>
          <p:cNvGraphicFramePr/>
          <p:nvPr>
            <p:extLst>
              <p:ext uri="{D42A27DB-BD31-4B8C-83A1-F6EECF244321}">
                <p14:modId xmlns:p14="http://schemas.microsoft.com/office/powerpoint/2010/main" val="4038429937"/>
              </p:ext>
            </p:extLst>
          </p:nvPr>
        </p:nvGraphicFramePr>
        <p:xfrm>
          <a:off x="5422623" y="358809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114;p13"/>
          <p:cNvGraphicFramePr/>
          <p:nvPr>
            <p:extLst>
              <p:ext uri="{D42A27DB-BD31-4B8C-83A1-F6EECF244321}">
                <p14:modId xmlns:p14="http://schemas.microsoft.com/office/powerpoint/2010/main" val="3896352737"/>
              </p:ext>
            </p:extLst>
          </p:nvPr>
        </p:nvGraphicFramePr>
        <p:xfrm>
          <a:off x="5422623" y="414816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14;p13"/>
          <p:cNvGraphicFramePr/>
          <p:nvPr>
            <p:extLst>
              <p:ext uri="{D42A27DB-BD31-4B8C-83A1-F6EECF244321}">
                <p14:modId xmlns:p14="http://schemas.microsoft.com/office/powerpoint/2010/main" val="3219231992"/>
              </p:ext>
            </p:extLst>
          </p:nvPr>
        </p:nvGraphicFramePr>
        <p:xfrm>
          <a:off x="2046963" y="302851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114;p13"/>
          <p:cNvGraphicFramePr/>
          <p:nvPr>
            <p:extLst>
              <p:ext uri="{D42A27DB-BD31-4B8C-83A1-F6EECF244321}">
                <p14:modId xmlns:p14="http://schemas.microsoft.com/office/powerpoint/2010/main" val="1405601123"/>
              </p:ext>
            </p:extLst>
          </p:nvPr>
        </p:nvGraphicFramePr>
        <p:xfrm>
          <a:off x="2046963" y="358858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114;p13"/>
          <p:cNvGraphicFramePr/>
          <p:nvPr>
            <p:extLst>
              <p:ext uri="{D42A27DB-BD31-4B8C-83A1-F6EECF244321}">
                <p14:modId xmlns:p14="http://schemas.microsoft.com/office/powerpoint/2010/main" val="3889191613"/>
              </p:ext>
            </p:extLst>
          </p:nvPr>
        </p:nvGraphicFramePr>
        <p:xfrm>
          <a:off x="2046963" y="414865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4"/>
            <a:ext cx="6388340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12380" y="832723"/>
            <a:ext cx="288681" cy="4118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72039" y="3635298"/>
            <a:ext cx="169362" cy="12321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1469" y="2589611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4225" y="2435723"/>
            <a:ext cx="3432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05964" y="303008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5096" y="4652017"/>
            <a:ext cx="44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TEXT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4040" y="474348"/>
            <a:ext cx="6677022" cy="4476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050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91979" y="1848055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6030" y="1236967"/>
            <a:ext cx="1716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1979" y="2177016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91979" y="252010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91978" y="2882518"/>
            <a:ext cx="1437853" cy="4293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91978" y="3384323"/>
            <a:ext cx="1437853" cy="4293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27101" y="474347"/>
            <a:ext cx="45719" cy="44767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77575" y="252010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77575" y="2850992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77575" y="3188800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7575" y="3491297"/>
            <a:ext cx="50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TEXT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#1,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172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0780" cy="2415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9220" y="1763965"/>
            <a:ext cx="2964180" cy="20155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79936" y="177642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979" y="1756345"/>
            <a:ext cx="3041401" cy="2023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22020" y="17639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5778" y="394692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95400" y="394692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1040" y="2101526"/>
            <a:ext cx="2872740" cy="1578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19057" y="21087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1266</Words>
  <Application>Microsoft Office PowerPoint</Application>
  <PresentationFormat>화면 슬라이드 쇼(16:9)</PresentationFormat>
  <Paragraphs>384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Menu</vt:lpstr>
      <vt:lpstr>트렌드 소개 (키워드 #1, 2, 3 동일)</vt:lpstr>
      <vt:lpstr>트렌드 on Runway (키워드 1, 2, 3 동일) </vt:lpstr>
      <vt:lpstr>취향ZONE중</vt:lpstr>
      <vt:lpstr>취향ZONE중(설문조사)</vt:lpstr>
      <vt:lpstr>취향ZONE중(설문조사 결과)</vt:lpstr>
      <vt:lpstr>옷잘러가 알려주는 코디</vt:lpstr>
      <vt:lpstr>옷잘러가 알려주는 코디 (키워드 1, 2, 3 동일)</vt:lpstr>
      <vt:lpstr>공유 이벤트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179</cp:revision>
  <dcterms:modified xsi:type="dcterms:W3CDTF">2020-05-18T02:24:54Z</dcterms:modified>
</cp:coreProperties>
</file>