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6"/>
  </p:notesMasterIdLst>
  <p:handoutMasterIdLst>
    <p:handoutMasterId r:id="rId17"/>
  </p:handoutMasterIdLst>
  <p:sldIdLst>
    <p:sldId id="288" r:id="rId4"/>
    <p:sldId id="257" r:id="rId5"/>
    <p:sldId id="300" r:id="rId6"/>
    <p:sldId id="301" r:id="rId7"/>
    <p:sldId id="259" r:id="rId8"/>
    <p:sldId id="303" r:id="rId9"/>
    <p:sldId id="308" r:id="rId10"/>
    <p:sldId id="319" r:id="rId11"/>
    <p:sldId id="320" r:id="rId12"/>
    <p:sldId id="321" r:id="rId13"/>
    <p:sldId id="323" r:id="rId14"/>
    <p:sldId id="32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0256CD5-619F-458F-85D5-6658F6FD1382}">
  <a:tblStyle styleId="{20256CD5-619F-458F-85D5-6658F6FD138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126DE5-4FBE-4D21-9FE1-DBEE6340F14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6457" autoAdjust="0"/>
  </p:normalViewPr>
  <p:slideViewPr>
    <p:cSldViewPr snapToGrid="0">
      <p:cViewPr varScale="1">
        <p:scale>
          <a:sx n="171" d="100"/>
          <a:sy n="171" d="100"/>
        </p:scale>
        <p:origin x="-26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2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FF347-C96B-48CE-B6B4-C4397DE875F5}" type="datetimeFigureOut">
              <a:rPr lang="ko-KR" altLang="en-US" smtClean="0"/>
              <a:t>2020-05-19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821A-959C-41B9-B24A-880105F08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79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fancyasnog.com/#home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hlinkClick r:id="rId2"/>
              </a:rPr>
              <a:t>http://www.ifancyasnog.com/#home</a:t>
            </a:r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924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ancyasnog.com/#ho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http://www.ifancyasnog.com/#home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322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4817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>
            <p:extLst>
              <p:ext uri="{D42A27DB-BD31-4B8C-83A1-F6EECF244321}">
                <p14:modId xmlns:p14="http://schemas.microsoft.com/office/powerpoint/2010/main" val="2143455354"/>
              </p:ext>
            </p:extLst>
          </p:nvPr>
        </p:nvGraphicFramePr>
        <p:xfrm>
          <a:off x="395536" y="3552825"/>
          <a:ext cx="8207445" cy="51818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2735815"/>
                <a:gridCol w="2735815"/>
                <a:gridCol w="273581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Document Version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Last Updated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+mj-lt"/>
                          <a:ea typeface="+mn-ea"/>
                        </a:rPr>
                        <a:t>Author</a:t>
                      </a:r>
                      <a:endParaRPr sz="1000" b="1" i="0" u="none" strike="noStrike" cap="none" dirty="0">
                        <a:solidFill>
                          <a:srgbClr val="7F7F7F"/>
                        </a:solidFill>
                        <a:latin typeface="+mj-lt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 dirty="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70161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3160072" y="3824461"/>
            <a:ext cx="2676847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5897880" y="3824461"/>
            <a:ext cx="2687766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4003" y="4693622"/>
            <a:ext cx="8419603" cy="243522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userDrawn="1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4"/>
          <p:cNvSpPr txBox="1"/>
          <p:nvPr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639763"/>
            <a:ext cx="8856984" cy="914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altLang="ko-KR" dirty="0" err="1" smtClean="0"/>
              <a:t>Fff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4;p4"/>
          <p:cNvSpPr txBox="1"/>
          <p:nvPr userDrawn="1"/>
        </p:nvSpPr>
        <p:spPr>
          <a:xfrm>
            <a:off x="7082287" y="226888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;p4"/>
          <p:cNvSpPr txBox="1"/>
          <p:nvPr userDrawn="1"/>
        </p:nvSpPr>
        <p:spPr>
          <a:xfrm>
            <a:off x="7318423" y="44895"/>
            <a:ext cx="1503248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화면설계 평가</a:t>
            </a:r>
            <a:r>
              <a:rPr lang="en-US" altLang="ko-KR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_</a:t>
            </a:r>
            <a:r>
              <a:rPr lang="ko-KR" alt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자유주제</a:t>
            </a:r>
            <a:r>
              <a:rPr lang="en-US" sz="800" dirty="0" smtClean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rPr>
              <a:t>|</a:t>
            </a:r>
            <a:endParaRPr sz="800" dirty="0">
              <a:solidFill>
                <a:srgbClr val="7F7F7F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356022" y="-31410"/>
            <a:ext cx="5616277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+mj-ea"/>
                <a:ea typeface="+mj-ea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81533" y="-55722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lt1"/>
                </a:solidFill>
                <a:latin typeface="+mj-ea"/>
                <a:ea typeface="+mj-ea"/>
                <a:cs typeface="Arial"/>
                <a:sym typeface="Arial"/>
              </a:rPr>
              <a:t>NO.</a:t>
            </a:r>
            <a:endParaRPr sz="800" b="1" dirty="0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altLang="ko-KR" dirty="0" smtClean="0"/>
              <a:t>2020.02.14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"/>
          </p:nvPr>
        </p:nvSpPr>
        <p:spPr>
          <a:xfrm>
            <a:off x="5897880" y="3824461"/>
            <a:ext cx="2423160" cy="215751"/>
          </a:xfrm>
        </p:spPr>
        <p:txBody>
          <a:bodyPr/>
          <a:lstStyle/>
          <a:p>
            <a:r>
              <a:rPr lang="ko-KR" altLang="en-US" dirty="0" smtClean="0"/>
              <a:t>장유수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스토리보드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포트폴리오 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237438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me_01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24039" y="832724"/>
            <a:ext cx="6677023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44537" y="1745165"/>
            <a:ext cx="4857530" cy="212430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31661" y="1521323"/>
            <a:ext cx="142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62738" y="3869473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+mn-ea"/>
                <a:ea typeface="+mn-ea"/>
              </a:rPr>
              <a:t>TEXT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62738" y="4269583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730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me_02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24039" y="832724"/>
            <a:ext cx="6677023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31661" y="1521323"/>
            <a:ext cx="142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7881" y="1990353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TEXT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77881" y="1774685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77881" y="2382287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7881" y="3618431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TEXT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7881" y="3402763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77881" y="4010365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4516" y="3618431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TEXT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94516" y="3402763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94516" y="4010365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4516" y="1990353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TEXT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4516" y="1774685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94516" y="2382287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706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Contact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24039" y="832724"/>
            <a:ext cx="6677023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31661" y="1521323"/>
            <a:ext cx="142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49833" y="2377737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9833" y="2589611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Number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9833" y="3026290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49833" y="3238164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Mail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0310" y="1659822"/>
            <a:ext cx="142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TEXT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30874" y="1892887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Input:text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0874" y="1690600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TEXT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30874" y="2472302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Input:text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0874" y="2270015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TEXT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30874" y="3216603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ea"/>
                <a:ea typeface="+mn-ea"/>
              </a:rPr>
              <a:t>Input:textarear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630874" y="3014316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TEXT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30874" y="4008340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+mn-ea"/>
                <a:ea typeface="+mn-ea"/>
              </a:rPr>
              <a:t>Input:submit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30874" y="3806053"/>
            <a:ext cx="1421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TEXT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59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1"/>
          <p:cNvGraphicFramePr/>
          <p:nvPr>
            <p:extLst>
              <p:ext uri="{D42A27DB-BD31-4B8C-83A1-F6EECF244321}">
                <p14:modId xmlns:p14="http://schemas.microsoft.com/office/powerpoint/2010/main" val="1387219392"/>
              </p:ext>
            </p:extLst>
          </p:nvPr>
        </p:nvGraphicFramePr>
        <p:xfrm>
          <a:off x="217612" y="622201"/>
          <a:ext cx="8712100" cy="4235125"/>
        </p:xfrm>
        <a:graphic>
          <a:graphicData uri="http://schemas.openxmlformats.org/drawingml/2006/table">
            <a:tbl>
              <a:tblPr>
                <a:noFill/>
                <a:tableStyleId>{7D126DE5-4FBE-4D21-9FE1-DBEE6340F14A}</a:tableStyleId>
              </a:tblPr>
              <a:tblGrid>
                <a:gridCol w="663725"/>
                <a:gridCol w="995575"/>
                <a:gridCol w="1626700"/>
                <a:gridCol w="5426100"/>
              </a:tblGrid>
              <a:tr h="249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Version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Page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Description</a:t>
                      </a:r>
                      <a:endParaRPr dirty="0">
                        <a:latin typeface="+mj-ea"/>
                        <a:ea typeface="+mj-ea"/>
                      </a:endParaRPr>
                    </a:p>
                  </a:txBody>
                  <a:tcPr marL="90325" marR="90325" marT="32650" marB="3265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1.0.0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2020.02.14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최초배포</a:t>
                      </a: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3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0325" marR="90325" marT="32650" marB="32650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Document History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/>
        </p:nvSpPr>
        <p:spPr>
          <a:xfrm>
            <a:off x="251520" y="699542"/>
            <a:ext cx="75132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Information Architecture</a:t>
            </a:r>
            <a:endParaRPr 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Wireframe</a:t>
            </a: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2_1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Project</a:t>
            </a:r>
            <a:endParaRPr lang="en-US" altLang="ko-KR" sz="1000" b="1" dirty="0">
              <a:solidFill>
                <a:srgbClr val="3F3F3F"/>
              </a:solidFill>
              <a:latin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2_2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About</a:t>
            </a:r>
            <a:endParaRPr lang="ko-KR" altLang="en-US" sz="1000" b="1" dirty="0">
              <a:solidFill>
                <a:srgbClr val="3F3F3F"/>
              </a:solidFill>
              <a:latin typeface="+mn-ea"/>
            </a:endParaRPr>
          </a:p>
          <a:p>
            <a:pPr lvl="0">
              <a:lnSpc>
                <a:spcPct val="150000"/>
              </a:lnSpc>
              <a:buClr>
                <a:srgbClr val="3F3F3F"/>
              </a:buClr>
              <a:buSzPts val="1000"/>
            </a:pPr>
            <a:r>
              <a:rPr lang="ko-KR" altLang="en-US" sz="1000" b="1" dirty="0">
                <a:solidFill>
                  <a:srgbClr val="3F3F3F"/>
                </a:solidFill>
                <a:latin typeface="+mn-ea"/>
              </a:rPr>
              <a:t>    </a:t>
            </a:r>
            <a:r>
              <a:rPr lang="en-US" altLang="ko-KR" sz="1000" b="1" dirty="0">
                <a:solidFill>
                  <a:srgbClr val="3F3F3F"/>
                </a:solidFill>
                <a:latin typeface="+mn-ea"/>
              </a:rPr>
              <a:t>3_3. </a:t>
            </a:r>
            <a:r>
              <a:rPr lang="en-US" altLang="ko-KR" sz="1000" b="1" dirty="0" smtClean="0">
                <a:solidFill>
                  <a:srgbClr val="3F3F3F"/>
                </a:solidFill>
                <a:latin typeface="+mn-ea"/>
              </a:rPr>
              <a:t>Contact</a:t>
            </a:r>
            <a:endParaRPr lang="en-US" altLang="ko-KR" sz="1000" b="1" dirty="0" smtClean="0">
              <a:solidFill>
                <a:srgbClr val="3F3F3F"/>
              </a:solidFill>
              <a:latin typeface="+mn-ea"/>
              <a:ea typeface="+mn-ea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107504" y="120650"/>
            <a:ext cx="7035168" cy="27714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3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Information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>
            <a:endCxn id="122" idx="0"/>
          </p:cNvCxnSpPr>
          <p:nvPr/>
        </p:nvCxnSpPr>
        <p:spPr>
          <a:xfrm>
            <a:off x="6205816" y="1716977"/>
            <a:ext cx="0" cy="68570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121" idx="0"/>
          </p:cNvCxnSpPr>
          <p:nvPr/>
        </p:nvCxnSpPr>
        <p:spPr>
          <a:xfrm>
            <a:off x="4598704" y="1722260"/>
            <a:ext cx="0" cy="66170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endCxn id="92" idx="0"/>
          </p:cNvCxnSpPr>
          <p:nvPr/>
        </p:nvCxnSpPr>
        <p:spPr>
          <a:xfrm flipH="1">
            <a:off x="2993079" y="1716977"/>
            <a:ext cx="4810" cy="66743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578051452"/>
              </p:ext>
            </p:extLst>
          </p:nvPr>
        </p:nvGraphicFramePr>
        <p:xfrm>
          <a:off x="3879448" y="865382"/>
          <a:ext cx="1440000" cy="360000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44000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en-US" sz="800" b="1" u="none" strike="noStrike" cap="none" dirty="0" smtClean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Main</a:t>
                      </a:r>
                      <a:endParaRPr sz="800" b="1" u="none" strike="noStrike" cap="none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36C0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3"/>
          <p:cNvGraphicFramePr/>
          <p:nvPr>
            <p:extLst>
              <p:ext uri="{D42A27DB-BD31-4B8C-83A1-F6EECF244321}">
                <p14:modId xmlns:p14="http://schemas.microsoft.com/office/powerpoint/2010/main" val="656142738"/>
              </p:ext>
            </p:extLst>
          </p:nvPr>
        </p:nvGraphicFramePr>
        <p:xfrm>
          <a:off x="2342115" y="2384413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800" b="1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lang="ko-KR" altLang="en-US" sz="800" b="1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Architecture(</a:t>
            </a:r>
            <a:r>
              <a:rPr lang="ko-KR" altLang="en-US" dirty="0"/>
              <a:t>정보구조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1_0</a:t>
            </a:r>
            <a:endParaRPr lang="en-US" altLang="ko-KR" dirty="0"/>
          </a:p>
        </p:txBody>
      </p:sp>
      <p:cxnSp>
        <p:nvCxnSpPr>
          <p:cNvPr id="111" name="Google Shape;108;p13"/>
          <p:cNvCxnSpPr/>
          <p:nvPr/>
        </p:nvCxnSpPr>
        <p:spPr>
          <a:xfrm flipH="1">
            <a:off x="2993079" y="1716977"/>
            <a:ext cx="3212737" cy="0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09;p13"/>
          <p:cNvCxnSpPr>
            <a:stCxn id="90" idx="2"/>
          </p:cNvCxnSpPr>
          <p:nvPr/>
        </p:nvCxnSpPr>
        <p:spPr>
          <a:xfrm>
            <a:off x="4599448" y="1225382"/>
            <a:ext cx="0" cy="491595"/>
          </a:xfrm>
          <a:prstGeom prst="straightConnector1">
            <a:avLst/>
          </a:prstGeom>
          <a:noFill/>
          <a:ln w="31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1" name="Google Shape;92;p13"/>
          <p:cNvGraphicFramePr/>
          <p:nvPr>
            <p:extLst>
              <p:ext uri="{D42A27DB-BD31-4B8C-83A1-F6EECF244321}">
                <p14:modId xmlns:p14="http://schemas.microsoft.com/office/powerpoint/2010/main" val="3452296412"/>
              </p:ext>
            </p:extLst>
          </p:nvPr>
        </p:nvGraphicFramePr>
        <p:xfrm>
          <a:off x="3947740" y="2383961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92;p13"/>
          <p:cNvGraphicFramePr/>
          <p:nvPr>
            <p:extLst>
              <p:ext uri="{D42A27DB-BD31-4B8C-83A1-F6EECF244321}">
                <p14:modId xmlns:p14="http://schemas.microsoft.com/office/powerpoint/2010/main" val="52632683"/>
              </p:ext>
            </p:extLst>
          </p:nvPr>
        </p:nvGraphicFramePr>
        <p:xfrm>
          <a:off x="5554852" y="2402684"/>
          <a:ext cx="1301928" cy="358617"/>
        </p:xfrm>
        <a:graphic>
          <a:graphicData uri="http://schemas.openxmlformats.org/drawingml/2006/table">
            <a:tbl>
              <a:tblPr>
                <a:noFill/>
                <a:tableStyleId>{20256CD5-619F-458F-85D5-6658F6FD1382}</a:tableStyleId>
              </a:tblPr>
              <a:tblGrid>
                <a:gridCol w="1301928"/>
              </a:tblGrid>
              <a:tr h="3586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Wireframe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224040" y="832724"/>
            <a:ext cx="6388340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12380" y="832723"/>
            <a:ext cx="288681" cy="4118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72039" y="3635298"/>
            <a:ext cx="169362" cy="123216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1469" y="2589611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04225" y="2435723"/>
            <a:ext cx="3432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05964" y="303008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5096" y="4652017"/>
            <a:ext cx="449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TEXT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5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24040" y="474348"/>
            <a:ext cx="6677022" cy="4476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050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291979" y="1848055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6030" y="1236967"/>
            <a:ext cx="1716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91979" y="2177016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91979" y="252010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91978" y="2882518"/>
            <a:ext cx="1437853" cy="4293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91978" y="3384323"/>
            <a:ext cx="1437853" cy="42939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27101" y="474347"/>
            <a:ext cx="45719" cy="44767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177575" y="252010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177575" y="2850992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177575" y="3188800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7575" y="3491297"/>
            <a:ext cx="5074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+mn-ea"/>
                <a:ea typeface="+mn-ea"/>
              </a:rPr>
              <a:t>TEXT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02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3_1.	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224038" y="474347"/>
            <a:ext cx="6677025" cy="447675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224039" y="474347"/>
            <a:ext cx="6677023" cy="3583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31658" y="481967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header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24040" y="832724"/>
            <a:ext cx="6677022" cy="411837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31660" y="843863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main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002067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button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828296" y="530424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h1 &gt; 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65033" y="1952297"/>
            <a:ext cx="4836030" cy="8835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img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1661" y="1521323"/>
            <a:ext cx="14211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latin typeface="+mn-ea"/>
                <a:ea typeface="+mn-ea"/>
              </a:rPr>
              <a:t>TEXT</a:t>
            </a:r>
            <a:endParaRPr lang="ko-KR" altLang="en-US" sz="3000" dirty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9977" y="2082968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529977" y="2389627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29977" y="2712722"/>
            <a:ext cx="824492" cy="24622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0774" y="1284995"/>
            <a:ext cx="1421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  <a:ea typeface="+mn-ea"/>
              </a:rPr>
              <a:t>TEXT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75673" y="1561994"/>
            <a:ext cx="142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+mn-ea"/>
                <a:ea typeface="+mn-ea"/>
              </a:rPr>
              <a:t>TEXT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652814" y="832723"/>
            <a:ext cx="45719" cy="411837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698532" y="3635298"/>
            <a:ext cx="5202529" cy="4417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98533" y="4077066"/>
            <a:ext cx="5202529" cy="4417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698532" y="4518834"/>
            <a:ext cx="5202529" cy="43226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698532" y="3193530"/>
            <a:ext cx="5202529" cy="4417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52435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193</Words>
  <Application>Microsoft Office PowerPoint</Application>
  <PresentationFormat>화면 슬라이드 쇼(16:9)</PresentationFormat>
  <Paragraphs>137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표지</vt:lpstr>
      <vt:lpstr>간지등</vt:lpstr>
      <vt:lpstr>1_디자인 사용자 지정</vt:lpstr>
      <vt:lpstr>포트폴리오 스토리보드</vt:lpstr>
      <vt:lpstr>Document History</vt:lpstr>
      <vt:lpstr>Index</vt:lpstr>
      <vt:lpstr>1. Information Architecture</vt:lpstr>
      <vt:lpstr>Information Architecture(정보구조)</vt:lpstr>
      <vt:lpstr>3. Wireframe</vt:lpstr>
      <vt:lpstr>Main</vt:lpstr>
      <vt:lpstr>Menu</vt:lpstr>
      <vt:lpstr>Project</vt:lpstr>
      <vt:lpstr>About me_01</vt:lpstr>
      <vt:lpstr>About me_02</vt:lpstr>
      <vt:lpstr>Contact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Minideco 홈페이지 리뉴얼</dc:title>
  <dc:creator>Administrator</dc:creator>
  <cp:lastModifiedBy>Windows 사용자</cp:lastModifiedBy>
  <cp:revision>188</cp:revision>
  <dcterms:modified xsi:type="dcterms:W3CDTF">2020-05-19T02:11:24Z</dcterms:modified>
</cp:coreProperties>
</file>