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5"/>
    <p:sldMasterId id="2147483655" r:id="rId6"/>
    <p:sldMasterId id="214748365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A93E9C-65DB-4A0C-8FC2-C0033F2393EB}">
  <a:tblStyle styleId="{E0A93E9C-65DB-4A0C-8FC2-C0033F2393E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EFB4566-26DA-4356-B6FE-DAE2652F5079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51bc5ef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51bc5e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6e51bc5ef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Document Version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Last Updated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Organization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Author</a:t>
                      </a:r>
                      <a:endParaRPr b="1" i="0" sz="10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/>
          <p:nvPr>
            <p:ph idx="1" type="body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사용자 지정 레이아웃">
  <p:cSld name="사용자 지정 레이아웃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제목 및 내용">
  <p:cSld name="2_제목 및 내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9400" lIns="78825" spcFirstLastPara="1" rIns="78825" wrap="square" tIns="3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400" lIns="78825" spcFirstLastPara="1" rIns="78825" wrap="square" tIns="3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b="1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2018.03.07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b="0" i="0" sz="105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155926"/>
            <a:ext cx="44646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프로젝트명 </a:t>
            </a: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 경기도 </a:t>
            </a: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안양시 만안구</a:t>
            </a: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336  T.031-000-0000  F.031-000-0000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b="0" i="0" sz="14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66;p11"/>
          <p:cNvGraphicFramePr/>
          <p:nvPr/>
        </p:nvGraphicFramePr>
        <p:xfrm>
          <a:off x="217612" y="6222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{BEFB4566-26DA-4356-B6FE-DAE2652F5079}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T="32650" marB="32650" marR="90325" marL="90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T="32650" marB="32650" marR="90325" marL="903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T="32650" marB="32650" marR="90325" marL="903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32650" marB="32650" marR="90325" marL="903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2018.03.03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11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2018.03.07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진입 수정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회원정보 수집정책 변경에 따른 변경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로그인 Depth 축소 반영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0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3.2.1</a:t>
                      </a:r>
                      <a:endParaRPr/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Quick menu  수정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마케팅팀 전략을 반영한 메뉴수정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50" marB="32650" marR="90325" marL="903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b="0" i="0" lang="en-US" sz="1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4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b="1"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b="1"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b="1"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2.1 Main</a:t>
            </a:r>
            <a:b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2.2 Navigation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b="1"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br>
              <a:rPr b="1"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Login 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login &gt; 회원가입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Login &gt; error msg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4.3.1 Login &gt; error msg &gt; ID 찾기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4.3.2 Login &gt; error msg &gt; 비밀번호찾기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기타페이지……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Diagram(기능설계)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8575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3"/>
          <p:cNvCxnSpPr/>
          <p:nvPr/>
        </p:nvCxnSpPr>
        <p:spPr>
          <a:xfrm rot="10800000">
            <a:off x="2276370" y="4598102"/>
            <a:ext cx="4071372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4" name="Google Shape;84;p13"/>
          <p:cNvGraphicFramePr/>
          <p:nvPr/>
        </p:nvGraphicFramePr>
        <p:xfrm>
          <a:off x="5919114" y="4500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9_4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.가입완료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4704668" y="4500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9_3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정보입력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3"/>
          <p:cNvGraphicFramePr/>
          <p:nvPr/>
        </p:nvGraphicFramePr>
        <p:xfrm>
          <a:off x="3704536" y="4500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8572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9_2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실명확인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2490090" y="4500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9_1.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회원가입약관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8" name="Google Shape;88;p13"/>
          <p:cNvCxnSpPr/>
          <p:nvPr/>
        </p:nvCxnSpPr>
        <p:spPr>
          <a:xfrm rot="5400000">
            <a:off x="5524800" y="1891684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2276370" y="4171382"/>
            <a:ext cx="450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3972144" y="714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3"/>
          <p:cNvGraphicFramePr/>
          <p:nvPr/>
        </p:nvGraphicFramePr>
        <p:xfrm>
          <a:off x="847016" y="1500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.마온소식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/>
        </p:nvGraphicFramePr>
        <p:xfrm>
          <a:off x="1928791" y="1500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.마온소개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3"/>
          <p:cNvGraphicFramePr/>
          <p:nvPr/>
        </p:nvGraphicFramePr>
        <p:xfrm>
          <a:off x="3030976" y="1500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.게임샵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3"/>
          <p:cNvGraphicFramePr/>
          <p:nvPr/>
        </p:nvGraphicFramePr>
        <p:xfrm>
          <a:off x="847016" y="2071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.공지사항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3"/>
          <p:cNvGraphicFramePr/>
          <p:nvPr/>
        </p:nvGraphicFramePr>
        <p:xfrm>
          <a:off x="4112751" y="1501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.랭킹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13"/>
          <p:cNvGraphicFramePr/>
          <p:nvPr/>
        </p:nvGraphicFramePr>
        <p:xfrm>
          <a:off x="6276304" y="1501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.커뮤니티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13"/>
          <p:cNvGraphicFramePr/>
          <p:nvPr/>
        </p:nvGraphicFramePr>
        <p:xfrm>
          <a:off x="7358082" y="1501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.고객지원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 rot="5400000">
            <a:off x="4458053" y="1103853"/>
            <a:ext cx="360562" cy="1020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 flipH="1">
            <a:off x="1376370" y="1285866"/>
            <a:ext cx="6471570" cy="9524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3"/>
          <p:cNvCxnSpPr/>
          <p:nvPr/>
        </p:nvCxnSpPr>
        <p:spPr>
          <a:xfrm rot="5400000">
            <a:off x="1286899" y="1392229"/>
            <a:ext cx="214314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2312289" y="1392229"/>
            <a:ext cx="214314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463914" y="1392229"/>
            <a:ext cx="214314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4525279" y="1392229"/>
            <a:ext cx="214314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3"/>
          <p:cNvCxnSpPr/>
          <p:nvPr/>
        </p:nvCxnSpPr>
        <p:spPr>
          <a:xfrm rot="5400000">
            <a:off x="6680215" y="1392229"/>
            <a:ext cx="214314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/>
          <p:nvPr/>
        </p:nvCxnSpPr>
        <p:spPr>
          <a:xfrm rot="5400000">
            <a:off x="7751785" y="1392229"/>
            <a:ext cx="214314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rot="5400000">
            <a:off x="1209247" y="1891684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3"/>
          <p:cNvCxnSpPr/>
          <p:nvPr/>
        </p:nvCxnSpPr>
        <p:spPr>
          <a:xfrm rot="5400000">
            <a:off x="2238652" y="1891684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3"/>
          <p:cNvCxnSpPr/>
          <p:nvPr/>
        </p:nvCxnSpPr>
        <p:spPr>
          <a:xfrm rot="5400000">
            <a:off x="3362592" y="1891684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3"/>
          <p:cNvCxnSpPr/>
          <p:nvPr/>
        </p:nvCxnSpPr>
        <p:spPr>
          <a:xfrm rot="5400000">
            <a:off x="4453230" y="1891684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3"/>
          <p:cNvCxnSpPr/>
          <p:nvPr/>
        </p:nvCxnSpPr>
        <p:spPr>
          <a:xfrm rot="5400000">
            <a:off x="6606578" y="1891684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3"/>
          <p:cNvCxnSpPr/>
          <p:nvPr/>
        </p:nvCxnSpPr>
        <p:spPr>
          <a:xfrm rot="5400000">
            <a:off x="7678148" y="1891684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12" name="Google Shape;112;p13"/>
          <p:cNvGraphicFramePr/>
          <p:nvPr/>
        </p:nvGraphicFramePr>
        <p:xfrm>
          <a:off x="1928791" y="2071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.게임소개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3"/>
          <p:cNvGraphicFramePr/>
          <p:nvPr/>
        </p:nvGraphicFramePr>
        <p:xfrm>
          <a:off x="1918586" y="264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2_3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.직업소개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13"/>
          <p:cNvGraphicFramePr/>
          <p:nvPr/>
        </p:nvGraphicFramePr>
        <p:xfrm>
          <a:off x="3030976" y="2071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.게임샵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3"/>
          <p:cNvGraphicFramePr/>
          <p:nvPr/>
        </p:nvGraphicFramePr>
        <p:xfrm>
          <a:off x="4112751" y="2071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.개인랭킹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3"/>
          <p:cNvGraphicFramePr/>
          <p:nvPr/>
        </p:nvGraphicFramePr>
        <p:xfrm>
          <a:off x="6286512" y="2071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6_1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.팁&amp;노하우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3"/>
          <p:cNvGraphicFramePr/>
          <p:nvPr/>
        </p:nvGraphicFramePr>
        <p:xfrm>
          <a:off x="847016" y="2358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.이벤트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13"/>
          <p:cNvGraphicFramePr/>
          <p:nvPr/>
        </p:nvGraphicFramePr>
        <p:xfrm>
          <a:off x="1932874" y="2358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2_2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.레벨체계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3"/>
          <p:cNvGraphicFramePr/>
          <p:nvPr/>
        </p:nvGraphicFramePr>
        <p:xfrm>
          <a:off x="1918586" y="2929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2_4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.게임규칙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3"/>
          <p:cNvGraphicFramePr/>
          <p:nvPr/>
        </p:nvGraphicFramePr>
        <p:xfrm>
          <a:off x="6272226" y="2358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6_2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.자유게시판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3"/>
          <p:cNvGraphicFramePr/>
          <p:nvPr/>
        </p:nvGraphicFramePr>
        <p:xfrm>
          <a:off x="7358082" y="2071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7_1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.자주묻는질문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3"/>
          <p:cNvGraphicFramePr/>
          <p:nvPr/>
        </p:nvGraphicFramePr>
        <p:xfrm>
          <a:off x="847016" y="2644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1_3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.업데이트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3"/>
          <p:cNvGraphicFramePr/>
          <p:nvPr/>
        </p:nvGraphicFramePr>
        <p:xfrm>
          <a:off x="6286512" y="2644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6_3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.마툰게시판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3"/>
          <p:cNvGraphicFramePr/>
          <p:nvPr/>
        </p:nvGraphicFramePr>
        <p:xfrm>
          <a:off x="7358082" y="2357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7_2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.사양안내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3"/>
          <p:cNvGraphicFramePr/>
          <p:nvPr/>
        </p:nvGraphicFramePr>
        <p:xfrm>
          <a:off x="6286512" y="2929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6_4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.마온지식인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3"/>
          <p:cNvGraphicFramePr/>
          <p:nvPr/>
        </p:nvGraphicFramePr>
        <p:xfrm>
          <a:off x="7358082" y="26422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7_3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.운영정책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3"/>
          <p:cNvGraphicFramePr/>
          <p:nvPr/>
        </p:nvGraphicFramePr>
        <p:xfrm>
          <a:off x="6286512" y="32146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6_5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.스크린샷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13"/>
          <p:cNvGraphicFramePr/>
          <p:nvPr/>
        </p:nvGraphicFramePr>
        <p:xfrm>
          <a:off x="6286512" y="3500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6_6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.유저갤러리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13"/>
          <p:cNvGraphicFramePr/>
          <p:nvPr/>
        </p:nvGraphicFramePr>
        <p:xfrm>
          <a:off x="3035726" y="2357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게임아이템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13"/>
          <p:cNvGraphicFramePr/>
          <p:nvPr/>
        </p:nvGraphicFramePr>
        <p:xfrm>
          <a:off x="3035726" y="2644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장바구니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13"/>
          <p:cNvGraphicFramePr/>
          <p:nvPr/>
        </p:nvGraphicFramePr>
        <p:xfrm>
          <a:off x="1347082" y="4073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.내정보 View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p13"/>
          <p:cNvGraphicFramePr/>
          <p:nvPr/>
        </p:nvGraphicFramePr>
        <p:xfrm>
          <a:off x="5490486" y="4073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8_4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게임아이템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13"/>
          <p:cNvGraphicFramePr/>
          <p:nvPr/>
        </p:nvGraphicFramePr>
        <p:xfrm>
          <a:off x="4276040" y="4073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7157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8_3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캐릭터아이템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13"/>
          <p:cNvGraphicFramePr/>
          <p:nvPr/>
        </p:nvGraphicFramePr>
        <p:xfrm>
          <a:off x="3490222" y="4073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8_2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전적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13"/>
          <p:cNvGraphicFramePr/>
          <p:nvPr/>
        </p:nvGraphicFramePr>
        <p:xfrm>
          <a:off x="2490090" y="4073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8572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8_1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.정보변경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13"/>
          <p:cNvGraphicFramePr/>
          <p:nvPr/>
        </p:nvGraphicFramePr>
        <p:xfrm>
          <a:off x="6633494" y="40729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28587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8_5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.구매 및 선물 내역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13"/>
          <p:cNvGraphicFramePr/>
          <p:nvPr/>
        </p:nvGraphicFramePr>
        <p:xfrm>
          <a:off x="5204734" y="1500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.클랜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13"/>
          <p:cNvGraphicFramePr/>
          <p:nvPr/>
        </p:nvGraphicFramePr>
        <p:xfrm>
          <a:off x="5204734" y="2071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.클랜목록 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3"/>
          <p:cNvGraphicFramePr/>
          <p:nvPr/>
        </p:nvGraphicFramePr>
        <p:xfrm>
          <a:off x="5190448" y="2358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5_2.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클랜게시판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3"/>
          <p:cNvGraphicFramePr/>
          <p:nvPr/>
        </p:nvGraphicFramePr>
        <p:xfrm>
          <a:off x="5204734" y="2644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5_3</a:t>
                      </a:r>
                      <a:r>
                        <a:rPr b="0" lang="en-US" sz="8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.내클랜 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41" name="Google Shape;141;p13"/>
          <p:cNvCxnSpPr/>
          <p:nvPr/>
        </p:nvCxnSpPr>
        <p:spPr>
          <a:xfrm rot="5400000">
            <a:off x="5596849" y="1392229"/>
            <a:ext cx="214314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42" name="Google Shape;142;p13"/>
          <p:cNvGraphicFramePr/>
          <p:nvPr/>
        </p:nvGraphicFramePr>
        <p:xfrm>
          <a:off x="1347082" y="4501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{E0A93E9C-65DB-4A0C-8FC2-C0033F2393EB}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</a:t>
                      </a: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주요 홍보이미지 롤링 (Max. 5개)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주요 제품 바로가기 Icon</a:t>
            </a:r>
            <a:br>
              <a:rPr lang="en-US" sz="1000"/>
            </a:br>
            <a:r>
              <a:rPr lang="en-US" sz="1000"/>
              <a:t>클릭시, 해당 제품소개로 바로가기link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lang="en-US" sz="1000"/>
              <a:t>공지사항 (Max. 3 line)</a:t>
            </a:r>
            <a:endParaRPr sz="1000"/>
          </a:p>
        </p:txBody>
      </p:sp>
      <p:sp>
        <p:nvSpPr>
          <p:cNvPr id="154" name="Google Shape;154;p14"/>
          <p:cNvSpPr txBox="1"/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4214810" y="552737"/>
            <a:ext cx="239681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US | 사업소개 | 제품소개 | 고객센터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| Join US</a:t>
            </a:r>
            <a:endParaRPr b="0"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185622" y="463950"/>
            <a:ext cx="94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4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167" name="Google Shape;167;p1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14"/>
            <p:cNvCxnSpPr>
              <a:stCxn id="167" idx="7"/>
              <a:endCxn id="167" idx="3"/>
            </p:cNvCxnSpPr>
            <p:nvPr/>
          </p:nvCxnSpPr>
          <p:spPr>
            <a:xfrm flipH="1">
              <a:off x="418292" y="3170714"/>
              <a:ext cx="458400" cy="4584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9" name="Google Shape;169;p14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170" name="Google Shape;170;p1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14"/>
            <p:cNvCxnSpPr>
              <a:stCxn id="170" idx="7"/>
              <a:endCxn id="170" idx="3"/>
            </p:cNvCxnSpPr>
            <p:nvPr/>
          </p:nvCxnSpPr>
          <p:spPr>
            <a:xfrm flipH="1">
              <a:off x="418292" y="3170714"/>
              <a:ext cx="458400" cy="4584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2" name="Google Shape;172;p14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173" name="Google Shape;173;p1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14"/>
            <p:cNvCxnSpPr>
              <a:stCxn id="173" idx="7"/>
              <a:endCxn id="173" idx="3"/>
            </p:cNvCxnSpPr>
            <p:nvPr/>
          </p:nvCxnSpPr>
          <p:spPr>
            <a:xfrm flipH="1">
              <a:off x="418292" y="3170714"/>
              <a:ext cx="458400" cy="4584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5" name="Google Shape;175;p14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76" name="Google Shape;176;p1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14"/>
            <p:cNvCxnSpPr>
              <a:stCxn id="176" idx="7"/>
              <a:endCxn id="176" idx="3"/>
            </p:cNvCxnSpPr>
            <p:nvPr/>
          </p:nvCxnSpPr>
          <p:spPr>
            <a:xfrm flipH="1">
              <a:off x="418292" y="3170714"/>
              <a:ext cx="458400" cy="4584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8" name="Google Shape;178;p14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79" name="Google Shape;179;p1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14"/>
            <p:cNvCxnSpPr>
              <a:stCxn id="179" idx="7"/>
              <a:endCxn id="179" idx="3"/>
            </p:cNvCxnSpPr>
            <p:nvPr/>
          </p:nvCxnSpPr>
          <p:spPr>
            <a:xfrm flipH="1">
              <a:off x="418292" y="3170714"/>
              <a:ext cx="458400" cy="4584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1" name="Google Shape;181;p14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fmla="val 981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주요제품1</a:t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fmla="val 981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주요제품2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fmla="val 981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주요제품3</a:t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fmla="val 981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주요제품4</a:t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fmla="val 981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주요제품5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fmla="val 981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fmla="val 9813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 공지사항입니다.   2017.03.03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오픈이벤트입니다. 2017.02.03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홈페이지 오픈을 축하해 주세요. 2017.01.31</a:t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72925" y="1323650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아름다운 금수강산!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아리랑 아라리요~~음~~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198376" y="1269348"/>
            <a:ext cx="24240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US </a:t>
            </a:r>
            <a:r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사업소개 | 제품소개 | 고객센터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| Join US</a:t>
            </a:r>
            <a:endParaRPr b="0"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5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03" name="Google Shape;203;p1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15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5" name="Google Shape;205;p15"/>
          <p:cNvSpPr txBox="1"/>
          <p:nvPr/>
        </p:nvSpPr>
        <p:spPr>
          <a:xfrm>
            <a:off x="185621" y="1163075"/>
            <a:ext cx="100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3707904" y="1273546"/>
            <a:ext cx="216024" cy="216024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4191288" y="2300174"/>
            <a:ext cx="24240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US </a:t>
            </a:r>
            <a:r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사업소개 | 제품소개 | 고객센터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| Join US</a:t>
            </a:r>
            <a:endParaRPr b="0"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15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212" name="Google Shape;212;p1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15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4" name="Google Shape;214;p15"/>
          <p:cNvSpPr txBox="1"/>
          <p:nvPr/>
        </p:nvSpPr>
        <p:spPr>
          <a:xfrm>
            <a:off x="185622" y="2211700"/>
            <a:ext cx="96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회사소개      연혁    조직도</a:t>
            </a: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찾아가는길</a:t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fmla="val 9813" name="adj"/>
            </a:avLst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3707904" y="2322170"/>
            <a:ext cx="216024" cy="216024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5679317" y="915566"/>
            <a:ext cx="216024" cy="216024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Header – </a:t>
            </a:r>
            <a:r>
              <a:rPr lang="en-US" sz="7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sub menu 없는 경우</a:t>
            </a: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fmla="val 9813" name="adj"/>
            </a:avLst>
          </a:prstGeom>
          <a:solidFill>
            <a:schemeClr val="lt1"/>
          </a:solidFill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Header – </a:t>
            </a:r>
            <a:r>
              <a:rPr lang="en-US" sz="7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sub menu 있는 경우</a:t>
            </a: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/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b="0" i="0" sz="1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6"/>
          <p:cNvSpPr txBox="1"/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395858" y="12700"/>
            <a:ext cx="10077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532370" y="1942333"/>
            <a:ext cx="2143500" cy="1508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821736" y="1761831"/>
            <a:ext cx="2143500" cy="1508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387018" y="572750"/>
            <a:ext cx="2609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Diagram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1117771" y="1594161"/>
            <a:ext cx="2143500" cy="1508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2145368" y="2944357"/>
            <a:ext cx="88500" cy="42000"/>
          </a:xfrm>
          <a:custGeom>
            <a:rect b="b" l="l" r="r" t="t"/>
            <a:pathLst>
              <a:path extrusionOk="0" h="120000" w="120000">
                <a:moveTo>
                  <a:pt x="0" y="2396"/>
                </a:moveTo>
                <a:lnTo>
                  <a:pt x="60557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6"/>
          <p:cNvSpPr/>
          <p:nvPr/>
        </p:nvSpPr>
        <p:spPr>
          <a:xfrm>
            <a:off x="2145368" y="2966236"/>
            <a:ext cx="88500" cy="42000"/>
          </a:xfrm>
          <a:custGeom>
            <a:rect b="b" l="l" r="r" t="t"/>
            <a:pathLst>
              <a:path extrusionOk="0" h="120000" w="120000">
                <a:moveTo>
                  <a:pt x="0" y="2396"/>
                </a:moveTo>
                <a:lnTo>
                  <a:pt x="60557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6"/>
          <p:cNvSpPr/>
          <p:nvPr/>
        </p:nvSpPr>
        <p:spPr>
          <a:xfrm>
            <a:off x="2145368" y="2986301"/>
            <a:ext cx="88500" cy="42000"/>
          </a:xfrm>
          <a:custGeom>
            <a:rect b="b" l="l" r="r" t="t"/>
            <a:pathLst>
              <a:path extrusionOk="0" h="120000" w="120000">
                <a:moveTo>
                  <a:pt x="0" y="2396"/>
                </a:moveTo>
                <a:lnTo>
                  <a:pt x="60557" y="120000"/>
                </a:lnTo>
                <a:lnTo>
                  <a:pt x="12000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"/>
          <p:cNvSpPr txBox="1"/>
          <p:nvPr/>
        </p:nvSpPr>
        <p:spPr>
          <a:xfrm>
            <a:off x="552108" y="3257139"/>
            <a:ext cx="4437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Layer1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850664" y="3079467"/>
            <a:ext cx="488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Layer2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1161939" y="2901822"/>
            <a:ext cx="488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Layer3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510993" y="1018874"/>
            <a:ext cx="1831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  About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43" name="Google Shape;243;p16"/>
          <p:cNvCxnSpPr/>
          <p:nvPr/>
        </p:nvCxnSpPr>
        <p:spPr>
          <a:xfrm>
            <a:off x="3385339" y="1945473"/>
            <a:ext cx="0" cy="215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44" name="Google Shape;244;p16"/>
          <p:cNvSpPr/>
          <p:nvPr/>
        </p:nvSpPr>
        <p:spPr>
          <a:xfrm>
            <a:off x="1117767" y="3834933"/>
            <a:ext cx="2143500" cy="964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Contents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3469878" y="2986299"/>
            <a:ext cx="530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슬라이드</a:t>
            </a:r>
            <a:endParaRPr/>
          </a:p>
        </p:txBody>
      </p:sp>
      <p:cxnSp>
        <p:nvCxnSpPr>
          <p:cNvPr id="246" name="Google Shape;246;p16"/>
          <p:cNvCxnSpPr/>
          <p:nvPr/>
        </p:nvCxnSpPr>
        <p:spPr>
          <a:xfrm flipH="1" rot="10800000">
            <a:off x="381350" y="2187873"/>
            <a:ext cx="2022600" cy="54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47" name="Google Shape;247;p16"/>
          <p:cNvSpPr txBox="1"/>
          <p:nvPr/>
        </p:nvSpPr>
        <p:spPr>
          <a:xfrm>
            <a:off x="1277593" y="2105597"/>
            <a:ext cx="828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효과의 방향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536839" y="2888723"/>
            <a:ext cx="3071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스크롤을 하면 다음 컨텐츠로 이동.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스크롤시에 효과의 방향은 layer1에서 부터 layer3으로 이동.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About-intro page에서는 사용자가 10초 이상 동작이 없을 경우 자동으로 다음 페이지로 이동(AutoPlay).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5030975" y="1761815"/>
            <a:ext cx="783300" cy="32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스크롤</a:t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6330843" y="1761815"/>
            <a:ext cx="783300" cy="32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콘텐츠 Slide in &amp; out</a:t>
            </a:r>
            <a:endParaRPr/>
          </a:p>
        </p:txBody>
      </p:sp>
      <p:cxnSp>
        <p:nvCxnSpPr>
          <p:cNvPr id="251" name="Google Shape;251;p16"/>
          <p:cNvCxnSpPr>
            <a:stCxn id="249" idx="3"/>
            <a:endCxn id="250" idx="1"/>
          </p:cNvCxnSpPr>
          <p:nvPr/>
        </p:nvCxnSpPr>
        <p:spPr>
          <a:xfrm>
            <a:off x="5814275" y="1924565"/>
            <a:ext cx="516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52" name="Google Shape;252;p16"/>
          <p:cNvSpPr txBox="1"/>
          <p:nvPr/>
        </p:nvSpPr>
        <p:spPr>
          <a:xfrm>
            <a:off x="5058851" y="2162495"/>
            <a:ext cx="2055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이벤트 X - AutoPlay 기능(10초 후 발생)</a:t>
            </a:r>
            <a:endParaRPr/>
          </a:p>
        </p:txBody>
      </p:sp>
      <p:cxnSp>
        <p:nvCxnSpPr>
          <p:cNvPr id="253" name="Google Shape;253;p16"/>
          <p:cNvCxnSpPr/>
          <p:nvPr/>
        </p:nvCxnSpPr>
        <p:spPr>
          <a:xfrm>
            <a:off x="4281461" y="595637"/>
            <a:ext cx="0" cy="418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