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62" r:id="rId4"/>
    <p:sldId id="258" r:id="rId5"/>
    <p:sldId id="261" r:id="rId6"/>
    <p:sldId id="259"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594324-8A16-4907-97AF-2F3EF13F8737}"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582AE2B5-98A0-434F-8796-0538030CB6B0}">
      <dgm:prSet phldrT="[Text]"/>
      <dgm:spPr/>
      <dgm:t>
        <a:bodyPr/>
        <a:lstStyle/>
        <a:p>
          <a:r>
            <a:rPr lang="en-US" dirty="0"/>
            <a:t>Initiation</a:t>
          </a:r>
        </a:p>
      </dgm:t>
    </dgm:pt>
    <dgm:pt modelId="{A225F7DC-4930-4AFE-8178-A72F8B726855}" type="parTrans" cxnId="{5E1EB302-7973-495A-ACA8-95A74A67821D}">
      <dgm:prSet/>
      <dgm:spPr/>
      <dgm:t>
        <a:bodyPr/>
        <a:lstStyle/>
        <a:p>
          <a:endParaRPr lang="en-US"/>
        </a:p>
      </dgm:t>
    </dgm:pt>
    <dgm:pt modelId="{C73579D0-19C9-43E5-BDB1-C1521BE73CAE}" type="sibTrans" cxnId="{5E1EB302-7973-495A-ACA8-95A74A67821D}">
      <dgm:prSet/>
      <dgm:spPr/>
      <dgm:t>
        <a:bodyPr/>
        <a:lstStyle/>
        <a:p>
          <a:endParaRPr lang="en-US"/>
        </a:p>
      </dgm:t>
    </dgm:pt>
    <dgm:pt modelId="{DAF4E572-E070-4ECF-9160-089F66A8B5ED}">
      <dgm:prSet phldrT="[Text]"/>
      <dgm:spPr/>
      <dgm:t>
        <a:bodyPr/>
        <a:lstStyle/>
        <a:p>
          <a:pPr>
            <a:buFont typeface="Wingdings" panose="05000000000000000000" pitchFamily="2" charset="2"/>
            <a:buChar char="ü"/>
          </a:pPr>
          <a:r>
            <a:rPr lang="en-US" dirty="0"/>
            <a:t>Understanding the title of the project.</a:t>
          </a:r>
        </a:p>
      </dgm:t>
    </dgm:pt>
    <dgm:pt modelId="{244E6507-C9AA-45D5-A9D0-FA922B5433D4}" type="parTrans" cxnId="{871A6791-6A6F-472E-887E-F213E8D2CB81}">
      <dgm:prSet/>
      <dgm:spPr/>
      <dgm:t>
        <a:bodyPr/>
        <a:lstStyle/>
        <a:p>
          <a:endParaRPr lang="en-US"/>
        </a:p>
      </dgm:t>
    </dgm:pt>
    <dgm:pt modelId="{62A22F17-3B14-4D9E-A9C9-8C294B0DACD1}" type="sibTrans" cxnId="{871A6791-6A6F-472E-887E-F213E8D2CB81}">
      <dgm:prSet/>
      <dgm:spPr/>
      <dgm:t>
        <a:bodyPr/>
        <a:lstStyle/>
        <a:p>
          <a:endParaRPr lang="en-US"/>
        </a:p>
      </dgm:t>
    </dgm:pt>
    <dgm:pt modelId="{6A9E83F0-2467-4F41-BC46-633B1B31B52E}">
      <dgm:prSet phldrT="[Text]"/>
      <dgm:spPr/>
      <dgm:t>
        <a:bodyPr/>
        <a:lstStyle/>
        <a:p>
          <a:pPr>
            <a:buFont typeface="Wingdings" panose="05000000000000000000" pitchFamily="2" charset="2"/>
            <a:buChar char="ü"/>
          </a:pPr>
          <a:r>
            <a:rPr lang="en-US" dirty="0"/>
            <a:t>Initial research (sensor research) with project scope. (cost estimation)</a:t>
          </a:r>
        </a:p>
      </dgm:t>
    </dgm:pt>
    <dgm:pt modelId="{C5500CAE-A0B5-4522-9B13-BD5CE5A8C392}" type="parTrans" cxnId="{E1443DCE-3B04-484E-9E51-47AB0FB965A9}">
      <dgm:prSet/>
      <dgm:spPr/>
      <dgm:t>
        <a:bodyPr/>
        <a:lstStyle/>
        <a:p>
          <a:endParaRPr lang="en-US"/>
        </a:p>
      </dgm:t>
    </dgm:pt>
    <dgm:pt modelId="{99AC9591-B2BE-4299-9F2D-AF5E366A74C7}" type="sibTrans" cxnId="{E1443DCE-3B04-484E-9E51-47AB0FB965A9}">
      <dgm:prSet/>
      <dgm:spPr/>
      <dgm:t>
        <a:bodyPr/>
        <a:lstStyle/>
        <a:p>
          <a:endParaRPr lang="en-US"/>
        </a:p>
      </dgm:t>
    </dgm:pt>
    <dgm:pt modelId="{991E8483-F4C9-49BA-A61A-8977D612FF1F}">
      <dgm:prSet phldrT="[Text]"/>
      <dgm:spPr/>
      <dgm:t>
        <a:bodyPr/>
        <a:lstStyle/>
        <a:p>
          <a:r>
            <a:rPr lang="en-US" dirty="0"/>
            <a:t> Planning </a:t>
          </a:r>
        </a:p>
      </dgm:t>
    </dgm:pt>
    <dgm:pt modelId="{65D33D10-CC5A-4C08-98C8-B767827C5C05}" type="parTrans" cxnId="{B21A0E57-8F9E-4A90-8336-51BA3453ECC0}">
      <dgm:prSet/>
      <dgm:spPr/>
      <dgm:t>
        <a:bodyPr/>
        <a:lstStyle/>
        <a:p>
          <a:endParaRPr lang="en-US"/>
        </a:p>
      </dgm:t>
    </dgm:pt>
    <dgm:pt modelId="{211B0AEA-01A2-4BA0-B6D8-5C66D50D87A5}" type="sibTrans" cxnId="{B21A0E57-8F9E-4A90-8336-51BA3453ECC0}">
      <dgm:prSet/>
      <dgm:spPr/>
      <dgm:t>
        <a:bodyPr/>
        <a:lstStyle/>
        <a:p>
          <a:endParaRPr lang="en-US"/>
        </a:p>
      </dgm:t>
    </dgm:pt>
    <dgm:pt modelId="{E08E9C13-5720-488F-AF85-FBA62ECB9311}">
      <dgm:prSet phldrT="[Text]"/>
      <dgm:spPr/>
      <dgm:t>
        <a:bodyPr/>
        <a:lstStyle/>
        <a:p>
          <a:pPr>
            <a:buFont typeface="Wingdings" panose="05000000000000000000" pitchFamily="2" charset="2"/>
            <a:buChar char="ü"/>
          </a:pPr>
          <a:r>
            <a:rPr lang="en-US" dirty="0"/>
            <a:t>Create a particular plan for the execution of the project.</a:t>
          </a:r>
        </a:p>
      </dgm:t>
    </dgm:pt>
    <dgm:pt modelId="{A1C675BB-BEEB-4B77-A957-2AA2A4157A78}" type="parTrans" cxnId="{993CD5D1-2558-407D-BAD2-4521B6FFF8AD}">
      <dgm:prSet/>
      <dgm:spPr/>
      <dgm:t>
        <a:bodyPr/>
        <a:lstStyle/>
        <a:p>
          <a:endParaRPr lang="en-US"/>
        </a:p>
      </dgm:t>
    </dgm:pt>
    <dgm:pt modelId="{E3BC34F2-5F6D-4B68-A499-DFCF2B362473}" type="sibTrans" cxnId="{993CD5D1-2558-407D-BAD2-4521B6FFF8AD}">
      <dgm:prSet/>
      <dgm:spPr/>
      <dgm:t>
        <a:bodyPr/>
        <a:lstStyle/>
        <a:p>
          <a:endParaRPr lang="en-US"/>
        </a:p>
      </dgm:t>
    </dgm:pt>
    <dgm:pt modelId="{624E692A-94FB-4FB7-BFE0-8786A1F61AFD}">
      <dgm:prSet phldrT="[Text]"/>
      <dgm:spPr/>
      <dgm:t>
        <a:bodyPr/>
        <a:lstStyle/>
        <a:p>
          <a:pPr>
            <a:buFont typeface="Wingdings" panose="05000000000000000000" pitchFamily="2" charset="2"/>
            <a:buChar char="Ø"/>
          </a:pPr>
          <a:r>
            <a:rPr lang="en-US" dirty="0"/>
            <a:t>Phase 1 dates – (1</a:t>
          </a:r>
          <a:r>
            <a:rPr lang="en-US" baseline="30000" dirty="0"/>
            <a:t>st</a:t>
          </a:r>
          <a:r>
            <a:rPr lang="en-US" dirty="0"/>
            <a:t> sept to 7</a:t>
          </a:r>
          <a:r>
            <a:rPr lang="en-US" baseline="30000" dirty="0"/>
            <a:t>th</a:t>
          </a:r>
          <a:r>
            <a:rPr lang="en-US" dirty="0"/>
            <a:t> sept)  &amp;  Phase 2 dates – (7</a:t>
          </a:r>
          <a:r>
            <a:rPr lang="en-US" baseline="30000" dirty="0"/>
            <a:t>th</a:t>
          </a:r>
          <a:r>
            <a:rPr lang="en-US" dirty="0"/>
            <a:t> sept to 9</a:t>
          </a:r>
          <a:r>
            <a:rPr lang="en-US" baseline="30000" dirty="0"/>
            <a:t>th</a:t>
          </a:r>
          <a:r>
            <a:rPr lang="en-US" dirty="0"/>
            <a:t> oct)</a:t>
          </a:r>
        </a:p>
      </dgm:t>
    </dgm:pt>
    <dgm:pt modelId="{B02A85FD-5FE9-4629-9474-81BAC9CA1729}" type="parTrans" cxnId="{A88C1951-DB88-44F2-A226-5B4356623F09}">
      <dgm:prSet/>
      <dgm:spPr/>
      <dgm:t>
        <a:bodyPr/>
        <a:lstStyle/>
        <a:p>
          <a:endParaRPr lang="en-US"/>
        </a:p>
      </dgm:t>
    </dgm:pt>
    <dgm:pt modelId="{66DF0B2B-0762-4DF3-9BAC-261F36937B4C}" type="sibTrans" cxnId="{A88C1951-DB88-44F2-A226-5B4356623F09}">
      <dgm:prSet/>
      <dgm:spPr/>
      <dgm:t>
        <a:bodyPr/>
        <a:lstStyle/>
        <a:p>
          <a:endParaRPr lang="en-US"/>
        </a:p>
      </dgm:t>
    </dgm:pt>
    <dgm:pt modelId="{1B16FA83-4F08-4E9E-9722-60EE5FCC681F}">
      <dgm:prSet phldrT="[Text]"/>
      <dgm:spPr/>
      <dgm:t>
        <a:bodyPr/>
        <a:lstStyle/>
        <a:p>
          <a:pPr>
            <a:buFont typeface="Wingdings" panose="05000000000000000000" pitchFamily="2" charset="2"/>
            <a:buChar char="Ø"/>
          </a:pPr>
          <a:r>
            <a:rPr lang="en-US" dirty="0"/>
            <a:t>Date –   25</a:t>
          </a:r>
          <a:r>
            <a:rPr lang="en-US" baseline="30000" dirty="0"/>
            <a:t>th</a:t>
          </a:r>
          <a:r>
            <a:rPr lang="en-US" dirty="0"/>
            <a:t> Aug – 2</a:t>
          </a:r>
          <a:r>
            <a:rPr lang="en-US" baseline="30000" dirty="0"/>
            <a:t>nd</a:t>
          </a:r>
          <a:r>
            <a:rPr lang="en-US" dirty="0"/>
            <a:t> Sept.</a:t>
          </a:r>
        </a:p>
      </dgm:t>
    </dgm:pt>
    <dgm:pt modelId="{2863F6CC-2882-4B5E-A7D6-6545DC89A738}" type="parTrans" cxnId="{4838B120-8388-4E65-B4AC-89819C9900E9}">
      <dgm:prSet/>
      <dgm:spPr/>
      <dgm:t>
        <a:bodyPr/>
        <a:lstStyle/>
        <a:p>
          <a:endParaRPr lang="en-US"/>
        </a:p>
      </dgm:t>
    </dgm:pt>
    <dgm:pt modelId="{A21CC1D9-D7FF-4D59-85E1-19AA39A94C06}" type="sibTrans" cxnId="{4838B120-8388-4E65-B4AC-89819C9900E9}">
      <dgm:prSet/>
      <dgm:spPr/>
      <dgm:t>
        <a:bodyPr/>
        <a:lstStyle/>
        <a:p>
          <a:endParaRPr lang="en-US"/>
        </a:p>
      </dgm:t>
    </dgm:pt>
    <dgm:pt modelId="{917DCC00-B1CE-4A51-ABE1-1B9A28356F6C}">
      <dgm:prSet phldrT="[Text]"/>
      <dgm:spPr/>
      <dgm:t>
        <a:bodyPr/>
        <a:lstStyle/>
        <a:p>
          <a:pPr>
            <a:buFont typeface="Wingdings" panose="05000000000000000000" pitchFamily="2" charset="2"/>
            <a:buChar char="ü"/>
          </a:pPr>
          <a:r>
            <a:rPr lang="en-US" dirty="0"/>
            <a:t>Required purchasing for the project and set goals.(Phase 1)</a:t>
          </a:r>
        </a:p>
      </dgm:t>
    </dgm:pt>
    <dgm:pt modelId="{AB9C4879-8666-47B3-BA2E-D339BBE31AC0}" type="parTrans" cxnId="{F36F22B0-20C9-4E83-B545-3B9BBF8DE9F1}">
      <dgm:prSet/>
      <dgm:spPr/>
      <dgm:t>
        <a:bodyPr/>
        <a:lstStyle/>
        <a:p>
          <a:endParaRPr lang="en-US"/>
        </a:p>
      </dgm:t>
    </dgm:pt>
    <dgm:pt modelId="{C1DF43BB-8ED0-4E04-9A39-094C7EB2EF0C}" type="sibTrans" cxnId="{F36F22B0-20C9-4E83-B545-3B9BBF8DE9F1}">
      <dgm:prSet/>
      <dgm:spPr/>
      <dgm:t>
        <a:bodyPr/>
        <a:lstStyle/>
        <a:p>
          <a:endParaRPr lang="en-US"/>
        </a:p>
      </dgm:t>
    </dgm:pt>
    <dgm:pt modelId="{85B7E123-D35B-4B49-91E1-0C0112B27710}">
      <dgm:prSet phldrT="[Text]"/>
      <dgm:spPr/>
      <dgm:t>
        <a:bodyPr/>
        <a:lstStyle/>
        <a:p>
          <a:pPr>
            <a:buFont typeface="Wingdings" panose="05000000000000000000" pitchFamily="2" charset="2"/>
            <a:buChar char="ü"/>
          </a:pPr>
          <a:r>
            <a:rPr lang="en-US" dirty="0"/>
            <a:t>Execution of goals and determine the end results. (Phase 2)</a:t>
          </a:r>
        </a:p>
      </dgm:t>
    </dgm:pt>
    <dgm:pt modelId="{E542D5C7-BB4B-4143-90DA-6D70F4E89EC1}" type="parTrans" cxnId="{C6F635E4-886F-4D0C-8EF4-22C6F7450773}">
      <dgm:prSet/>
      <dgm:spPr/>
      <dgm:t>
        <a:bodyPr/>
        <a:lstStyle/>
        <a:p>
          <a:endParaRPr lang="en-US"/>
        </a:p>
      </dgm:t>
    </dgm:pt>
    <dgm:pt modelId="{F45D943F-E56F-44EF-AC2E-0DF23918E5FA}" type="sibTrans" cxnId="{C6F635E4-886F-4D0C-8EF4-22C6F7450773}">
      <dgm:prSet/>
      <dgm:spPr/>
      <dgm:t>
        <a:bodyPr/>
        <a:lstStyle/>
        <a:p>
          <a:endParaRPr lang="en-US"/>
        </a:p>
      </dgm:t>
    </dgm:pt>
    <dgm:pt modelId="{DA3D2E4C-B6A5-4A3D-B3EE-DDD9260D92E4}">
      <dgm:prSet phldrT="[Text]"/>
      <dgm:spPr/>
      <dgm:t>
        <a:bodyPr/>
        <a:lstStyle/>
        <a:p>
          <a:r>
            <a:rPr lang="en-US" dirty="0"/>
            <a:t>Execution </a:t>
          </a:r>
        </a:p>
      </dgm:t>
    </dgm:pt>
    <dgm:pt modelId="{13A1A701-C750-4486-B28E-DD0BF3B73DFD}" type="parTrans" cxnId="{EC57FCAA-8F51-4AF4-93B2-2DAB73DFCB97}">
      <dgm:prSet/>
      <dgm:spPr/>
      <dgm:t>
        <a:bodyPr/>
        <a:lstStyle/>
        <a:p>
          <a:endParaRPr lang="en-US"/>
        </a:p>
      </dgm:t>
    </dgm:pt>
    <dgm:pt modelId="{3193FEED-095B-43B5-BFE0-9251E6A9AAAF}" type="sibTrans" cxnId="{EC57FCAA-8F51-4AF4-93B2-2DAB73DFCB97}">
      <dgm:prSet/>
      <dgm:spPr/>
      <dgm:t>
        <a:bodyPr/>
        <a:lstStyle/>
        <a:p>
          <a:endParaRPr lang="en-US"/>
        </a:p>
      </dgm:t>
    </dgm:pt>
    <dgm:pt modelId="{F18D6741-8699-4E77-9901-63B7655955CD}">
      <dgm:prSet phldrT="[Text]"/>
      <dgm:spPr/>
      <dgm:t>
        <a:bodyPr/>
        <a:lstStyle/>
        <a:p>
          <a:pPr>
            <a:buFont typeface="Wingdings" panose="05000000000000000000" pitchFamily="2" charset="2"/>
            <a:buChar char="ü"/>
          </a:pPr>
          <a:r>
            <a:rPr lang="en-US" dirty="0"/>
            <a:t>Create tasks and assign them to team (programming, hardware connection/implementation, research and literature survey.)</a:t>
          </a:r>
        </a:p>
      </dgm:t>
    </dgm:pt>
    <dgm:pt modelId="{937AC529-DA89-40E8-8182-78F309A546DA}" type="parTrans" cxnId="{5BFF738F-2F07-43FF-B1C7-DFBD7415D7EE}">
      <dgm:prSet/>
      <dgm:spPr/>
      <dgm:t>
        <a:bodyPr/>
        <a:lstStyle/>
        <a:p>
          <a:endParaRPr lang="en-US"/>
        </a:p>
      </dgm:t>
    </dgm:pt>
    <dgm:pt modelId="{FB57E1EA-C8C5-4007-A816-6AEE5F6BFFDC}" type="sibTrans" cxnId="{5BFF738F-2F07-43FF-B1C7-DFBD7415D7EE}">
      <dgm:prSet/>
      <dgm:spPr/>
      <dgm:t>
        <a:bodyPr/>
        <a:lstStyle/>
        <a:p>
          <a:endParaRPr lang="en-US"/>
        </a:p>
      </dgm:t>
    </dgm:pt>
    <dgm:pt modelId="{41987581-A317-4E5C-86DD-EC63A9205ED5}">
      <dgm:prSet phldrT="[Text]"/>
      <dgm:spPr/>
      <dgm:t>
        <a:bodyPr/>
        <a:lstStyle/>
        <a:p>
          <a:pPr>
            <a:buFont typeface="Wingdings" panose="05000000000000000000" pitchFamily="2" charset="2"/>
            <a:buChar char="ü"/>
          </a:pPr>
          <a:r>
            <a:rPr lang="en-US" dirty="0"/>
            <a:t>Start work and Set timelines for the completion of tasks.</a:t>
          </a:r>
        </a:p>
      </dgm:t>
    </dgm:pt>
    <dgm:pt modelId="{4B18D299-D400-4F8D-A087-60FE99AC000F}" type="parTrans" cxnId="{0BC38D39-1AC2-42B9-992F-046C515D7F81}">
      <dgm:prSet/>
      <dgm:spPr/>
      <dgm:t>
        <a:bodyPr/>
        <a:lstStyle/>
        <a:p>
          <a:endParaRPr lang="en-US"/>
        </a:p>
      </dgm:t>
    </dgm:pt>
    <dgm:pt modelId="{22787357-1634-437C-91D5-855EF279B241}" type="sibTrans" cxnId="{0BC38D39-1AC2-42B9-992F-046C515D7F81}">
      <dgm:prSet/>
      <dgm:spPr/>
      <dgm:t>
        <a:bodyPr/>
        <a:lstStyle/>
        <a:p>
          <a:endParaRPr lang="en-US"/>
        </a:p>
      </dgm:t>
    </dgm:pt>
    <dgm:pt modelId="{81E94527-A7F0-4505-A0C5-4B93D6391269}">
      <dgm:prSet phldrT="[Text]"/>
      <dgm:spPr/>
      <dgm:t>
        <a:bodyPr/>
        <a:lstStyle/>
        <a:p>
          <a:pPr>
            <a:buFont typeface="Wingdings" panose="05000000000000000000" pitchFamily="2" charset="2"/>
            <a:buChar char="ü"/>
          </a:pPr>
          <a:r>
            <a:rPr lang="en-US" dirty="0"/>
            <a:t>Schedule changes accordingly. (designing)</a:t>
          </a:r>
        </a:p>
      </dgm:t>
    </dgm:pt>
    <dgm:pt modelId="{7B1DE975-B78D-4934-BD82-F1BEC00FA7EC}" type="parTrans" cxnId="{FA762B4C-DBA8-4D32-B92A-3CFCAB90A511}">
      <dgm:prSet/>
      <dgm:spPr/>
      <dgm:t>
        <a:bodyPr/>
        <a:lstStyle/>
        <a:p>
          <a:endParaRPr lang="en-US"/>
        </a:p>
      </dgm:t>
    </dgm:pt>
    <dgm:pt modelId="{F1F80288-2A7A-483D-BB0D-B8596DCFCCF1}" type="sibTrans" cxnId="{FA762B4C-DBA8-4D32-B92A-3CFCAB90A511}">
      <dgm:prSet/>
      <dgm:spPr/>
      <dgm:t>
        <a:bodyPr/>
        <a:lstStyle/>
        <a:p>
          <a:endParaRPr lang="en-US"/>
        </a:p>
      </dgm:t>
    </dgm:pt>
    <dgm:pt modelId="{1A5192CC-08CA-4D50-AE68-C9568BC20967}">
      <dgm:prSet phldrT="[Text]"/>
      <dgm:spPr/>
      <dgm:t>
        <a:bodyPr/>
        <a:lstStyle/>
        <a:p>
          <a:pPr>
            <a:buFont typeface="Wingdings" panose="05000000000000000000" pitchFamily="2" charset="2"/>
            <a:buChar char="Ø"/>
          </a:pPr>
          <a:r>
            <a:rPr lang="en-US"/>
            <a:t>Reach the end goal of the project. ( Dates – 20</a:t>
          </a:r>
          <a:r>
            <a:rPr lang="en-US" baseline="30000"/>
            <a:t>th</a:t>
          </a:r>
          <a:r>
            <a:rPr lang="en-US"/>
            <a:t> Oct)</a:t>
          </a:r>
          <a:endParaRPr lang="en-US" dirty="0"/>
        </a:p>
      </dgm:t>
    </dgm:pt>
    <dgm:pt modelId="{3B78BA77-573F-48DB-A6A8-B60C1BD8DBD7}" type="parTrans" cxnId="{B4E74BBA-7CEF-42B3-A690-761EE8CCED18}">
      <dgm:prSet/>
      <dgm:spPr/>
      <dgm:t>
        <a:bodyPr/>
        <a:lstStyle/>
        <a:p>
          <a:endParaRPr lang="en-US"/>
        </a:p>
      </dgm:t>
    </dgm:pt>
    <dgm:pt modelId="{84A2C610-A09B-48C7-89C6-7D8E9C4E7827}" type="sibTrans" cxnId="{B4E74BBA-7CEF-42B3-A690-761EE8CCED18}">
      <dgm:prSet/>
      <dgm:spPr/>
      <dgm:t>
        <a:bodyPr/>
        <a:lstStyle/>
        <a:p>
          <a:endParaRPr lang="en-US"/>
        </a:p>
      </dgm:t>
    </dgm:pt>
    <dgm:pt modelId="{7DC155F9-A8E9-41D6-AD00-8DF609A03CF5}">
      <dgm:prSet phldrT="[Text]"/>
      <dgm:spPr/>
      <dgm:t>
        <a:bodyPr/>
        <a:lstStyle/>
        <a:p>
          <a:pPr>
            <a:buFont typeface="Wingdings" panose="05000000000000000000" pitchFamily="2" charset="2"/>
            <a:buChar char="Ø"/>
          </a:pPr>
          <a:r>
            <a:rPr lang="en-US" dirty="0"/>
            <a:t> closure </a:t>
          </a:r>
        </a:p>
      </dgm:t>
    </dgm:pt>
    <dgm:pt modelId="{F2102441-C059-4A22-A819-DC114C1984EF}" type="parTrans" cxnId="{9EF1A5E7-5A1C-4944-B0FD-07998999CBE0}">
      <dgm:prSet/>
      <dgm:spPr/>
      <dgm:t>
        <a:bodyPr/>
        <a:lstStyle/>
        <a:p>
          <a:endParaRPr lang="en-US"/>
        </a:p>
      </dgm:t>
    </dgm:pt>
    <dgm:pt modelId="{13C48B7C-3EF7-4C4D-B12E-9C5D088A7287}" type="sibTrans" cxnId="{9EF1A5E7-5A1C-4944-B0FD-07998999CBE0}">
      <dgm:prSet/>
      <dgm:spPr/>
      <dgm:t>
        <a:bodyPr/>
        <a:lstStyle/>
        <a:p>
          <a:endParaRPr lang="en-US"/>
        </a:p>
      </dgm:t>
    </dgm:pt>
    <dgm:pt modelId="{D2B3D6DC-AF93-4FFA-A8D3-57BC8B4624E6}">
      <dgm:prSet phldrT="[Text]"/>
      <dgm:spPr/>
      <dgm:t>
        <a:bodyPr/>
        <a:lstStyle/>
        <a:p>
          <a:pPr>
            <a:buFont typeface="Wingdings" panose="05000000000000000000" pitchFamily="2" charset="2"/>
            <a:buChar char="ü"/>
          </a:pPr>
          <a:r>
            <a:rPr lang="en-US" dirty="0"/>
            <a:t>Evaluate the results.</a:t>
          </a:r>
        </a:p>
      </dgm:t>
    </dgm:pt>
    <dgm:pt modelId="{4D3B479D-12AF-4A8F-AEB2-468503D081F6}" type="parTrans" cxnId="{624234A0-2F9C-4B99-9E37-94A1B5590419}">
      <dgm:prSet/>
      <dgm:spPr/>
      <dgm:t>
        <a:bodyPr/>
        <a:lstStyle/>
        <a:p>
          <a:endParaRPr lang="en-US"/>
        </a:p>
      </dgm:t>
    </dgm:pt>
    <dgm:pt modelId="{D9FFEF2C-9EC5-46A6-947C-0CCDCAC1D109}" type="sibTrans" cxnId="{624234A0-2F9C-4B99-9E37-94A1B5590419}">
      <dgm:prSet/>
      <dgm:spPr/>
      <dgm:t>
        <a:bodyPr/>
        <a:lstStyle/>
        <a:p>
          <a:endParaRPr lang="en-US"/>
        </a:p>
      </dgm:t>
    </dgm:pt>
    <dgm:pt modelId="{E7C2E7D7-CF1F-4045-B59C-D216BE16E6BE}">
      <dgm:prSet phldrT="[Text]"/>
      <dgm:spPr/>
      <dgm:t>
        <a:bodyPr/>
        <a:lstStyle/>
        <a:p>
          <a:pPr>
            <a:buFont typeface="Wingdings" panose="05000000000000000000" pitchFamily="2" charset="2"/>
            <a:buChar char="Ø"/>
          </a:pPr>
          <a:r>
            <a:rPr lang="en-US" dirty="0"/>
            <a:t>Check the quality of the product. ( Dates-  5</a:t>
          </a:r>
          <a:r>
            <a:rPr lang="en-US" baseline="30000" dirty="0"/>
            <a:t>th</a:t>
          </a:r>
          <a:r>
            <a:rPr lang="en-US" dirty="0"/>
            <a:t> Nov)</a:t>
          </a:r>
        </a:p>
      </dgm:t>
    </dgm:pt>
    <dgm:pt modelId="{2553ABEC-D6D9-47A5-B1BE-401E619FFAED}" type="parTrans" cxnId="{BF13F03F-6386-40A1-9E31-9363ADB678FA}">
      <dgm:prSet/>
      <dgm:spPr/>
      <dgm:t>
        <a:bodyPr/>
        <a:lstStyle/>
        <a:p>
          <a:endParaRPr lang="en-US"/>
        </a:p>
      </dgm:t>
    </dgm:pt>
    <dgm:pt modelId="{3E08906D-D080-4B0A-B1CB-9CC2D3903FB6}" type="sibTrans" cxnId="{BF13F03F-6386-40A1-9E31-9363ADB678FA}">
      <dgm:prSet/>
      <dgm:spPr/>
      <dgm:t>
        <a:bodyPr/>
        <a:lstStyle/>
        <a:p>
          <a:endParaRPr lang="en-US"/>
        </a:p>
      </dgm:t>
    </dgm:pt>
    <dgm:pt modelId="{501FCF9A-A9B0-40A1-8425-9696735AD9AE}">
      <dgm:prSet phldrT="[Text]"/>
      <dgm:spPr/>
      <dgm:t>
        <a:bodyPr/>
        <a:lstStyle/>
        <a:p>
          <a:pPr>
            <a:buFont typeface="Wingdings" panose="05000000000000000000" pitchFamily="2" charset="2"/>
            <a:buChar char="ü"/>
          </a:pPr>
          <a:r>
            <a:rPr lang="en-US" dirty="0"/>
            <a:t>Deliver them.</a:t>
          </a:r>
        </a:p>
      </dgm:t>
    </dgm:pt>
    <dgm:pt modelId="{BF24F0B2-4193-429E-A91E-956C71E9A8E9}" type="parTrans" cxnId="{4E5DAEDD-9C80-4062-B315-7762E49055B2}">
      <dgm:prSet/>
      <dgm:spPr/>
      <dgm:t>
        <a:bodyPr/>
        <a:lstStyle/>
        <a:p>
          <a:endParaRPr lang="en-US"/>
        </a:p>
      </dgm:t>
    </dgm:pt>
    <dgm:pt modelId="{0E350E1C-7637-4BFB-BDFF-D36460617C71}" type="sibTrans" cxnId="{4E5DAEDD-9C80-4062-B315-7762E49055B2}">
      <dgm:prSet/>
      <dgm:spPr/>
      <dgm:t>
        <a:bodyPr/>
        <a:lstStyle/>
        <a:p>
          <a:endParaRPr lang="en-US"/>
        </a:p>
      </dgm:t>
    </dgm:pt>
    <dgm:pt modelId="{A8B0754D-171E-43C4-96B0-20BA7B1CCEE9}" type="pres">
      <dgm:prSet presAssocID="{11594324-8A16-4907-97AF-2F3EF13F8737}" presName="linearFlow" presStyleCnt="0">
        <dgm:presLayoutVars>
          <dgm:dir/>
          <dgm:animLvl val="lvl"/>
          <dgm:resizeHandles val="exact"/>
        </dgm:presLayoutVars>
      </dgm:prSet>
      <dgm:spPr/>
    </dgm:pt>
    <dgm:pt modelId="{6C4BFCAC-C926-46AB-9055-64C7CBA8DA59}" type="pres">
      <dgm:prSet presAssocID="{582AE2B5-98A0-434F-8796-0538030CB6B0}" presName="composite" presStyleCnt="0"/>
      <dgm:spPr/>
    </dgm:pt>
    <dgm:pt modelId="{4A31B2BC-7574-4CE7-A688-10FCB6ADB4BA}" type="pres">
      <dgm:prSet presAssocID="{582AE2B5-98A0-434F-8796-0538030CB6B0}" presName="parentText" presStyleLbl="alignNode1" presStyleIdx="0" presStyleCnt="4">
        <dgm:presLayoutVars>
          <dgm:chMax val="1"/>
          <dgm:bulletEnabled val="1"/>
        </dgm:presLayoutVars>
      </dgm:prSet>
      <dgm:spPr/>
    </dgm:pt>
    <dgm:pt modelId="{49FF2072-DDF8-4AFB-8D43-5DF34BF13BF5}" type="pres">
      <dgm:prSet presAssocID="{582AE2B5-98A0-434F-8796-0538030CB6B0}" presName="descendantText" presStyleLbl="alignAcc1" presStyleIdx="0" presStyleCnt="4">
        <dgm:presLayoutVars>
          <dgm:bulletEnabled val="1"/>
        </dgm:presLayoutVars>
      </dgm:prSet>
      <dgm:spPr/>
    </dgm:pt>
    <dgm:pt modelId="{56D818C1-D4B0-47E6-9996-D083B2032E14}" type="pres">
      <dgm:prSet presAssocID="{C73579D0-19C9-43E5-BDB1-C1521BE73CAE}" presName="sp" presStyleCnt="0"/>
      <dgm:spPr/>
    </dgm:pt>
    <dgm:pt modelId="{758D9B61-E391-4933-971A-C13E8EE65CF1}" type="pres">
      <dgm:prSet presAssocID="{991E8483-F4C9-49BA-A61A-8977D612FF1F}" presName="composite" presStyleCnt="0"/>
      <dgm:spPr/>
    </dgm:pt>
    <dgm:pt modelId="{E8811DFC-11C6-421A-AEF1-682531A81DF2}" type="pres">
      <dgm:prSet presAssocID="{991E8483-F4C9-49BA-A61A-8977D612FF1F}" presName="parentText" presStyleLbl="alignNode1" presStyleIdx="1" presStyleCnt="4">
        <dgm:presLayoutVars>
          <dgm:chMax val="1"/>
          <dgm:bulletEnabled val="1"/>
        </dgm:presLayoutVars>
      </dgm:prSet>
      <dgm:spPr/>
    </dgm:pt>
    <dgm:pt modelId="{911FDAFF-17B4-4C70-B6C9-DFE20F6CB395}" type="pres">
      <dgm:prSet presAssocID="{991E8483-F4C9-49BA-A61A-8977D612FF1F}" presName="descendantText" presStyleLbl="alignAcc1" presStyleIdx="1" presStyleCnt="4">
        <dgm:presLayoutVars>
          <dgm:bulletEnabled val="1"/>
        </dgm:presLayoutVars>
      </dgm:prSet>
      <dgm:spPr/>
    </dgm:pt>
    <dgm:pt modelId="{9269675E-8EE4-4A74-B198-220539E780EF}" type="pres">
      <dgm:prSet presAssocID="{211B0AEA-01A2-4BA0-B6D8-5C66D50D87A5}" presName="sp" presStyleCnt="0"/>
      <dgm:spPr/>
    </dgm:pt>
    <dgm:pt modelId="{66DFD0D7-85C5-471B-BD15-799BBB7FFBBF}" type="pres">
      <dgm:prSet presAssocID="{DA3D2E4C-B6A5-4A3D-B3EE-DDD9260D92E4}" presName="composite" presStyleCnt="0"/>
      <dgm:spPr/>
    </dgm:pt>
    <dgm:pt modelId="{A08A050D-CE65-4849-BE2C-9715530E1621}" type="pres">
      <dgm:prSet presAssocID="{DA3D2E4C-B6A5-4A3D-B3EE-DDD9260D92E4}" presName="parentText" presStyleLbl="alignNode1" presStyleIdx="2" presStyleCnt="4">
        <dgm:presLayoutVars>
          <dgm:chMax val="1"/>
          <dgm:bulletEnabled val="1"/>
        </dgm:presLayoutVars>
      </dgm:prSet>
      <dgm:spPr/>
    </dgm:pt>
    <dgm:pt modelId="{D5F1A3E3-8A7E-4FCA-AF15-F3A0BF9495D9}" type="pres">
      <dgm:prSet presAssocID="{DA3D2E4C-B6A5-4A3D-B3EE-DDD9260D92E4}" presName="descendantText" presStyleLbl="alignAcc1" presStyleIdx="2" presStyleCnt="4">
        <dgm:presLayoutVars>
          <dgm:bulletEnabled val="1"/>
        </dgm:presLayoutVars>
      </dgm:prSet>
      <dgm:spPr/>
    </dgm:pt>
    <dgm:pt modelId="{5AE4A59A-7CF9-4898-90F2-AEA5B8B9BEC4}" type="pres">
      <dgm:prSet presAssocID="{3193FEED-095B-43B5-BFE0-9251E6A9AAAF}" presName="sp" presStyleCnt="0"/>
      <dgm:spPr/>
    </dgm:pt>
    <dgm:pt modelId="{A3676BA4-D20D-400A-BBD5-8179426CD50A}" type="pres">
      <dgm:prSet presAssocID="{7DC155F9-A8E9-41D6-AD00-8DF609A03CF5}" presName="composite" presStyleCnt="0"/>
      <dgm:spPr/>
    </dgm:pt>
    <dgm:pt modelId="{09EACBCB-B646-4BDB-B26A-CD057FEDE46A}" type="pres">
      <dgm:prSet presAssocID="{7DC155F9-A8E9-41D6-AD00-8DF609A03CF5}" presName="parentText" presStyleLbl="alignNode1" presStyleIdx="3" presStyleCnt="4">
        <dgm:presLayoutVars>
          <dgm:chMax val="1"/>
          <dgm:bulletEnabled val="1"/>
        </dgm:presLayoutVars>
      </dgm:prSet>
      <dgm:spPr/>
    </dgm:pt>
    <dgm:pt modelId="{3FE1513D-A7F9-4311-9DDB-A07DCE458C2D}" type="pres">
      <dgm:prSet presAssocID="{7DC155F9-A8E9-41D6-AD00-8DF609A03CF5}" presName="descendantText" presStyleLbl="alignAcc1" presStyleIdx="3" presStyleCnt="4">
        <dgm:presLayoutVars>
          <dgm:bulletEnabled val="1"/>
        </dgm:presLayoutVars>
      </dgm:prSet>
      <dgm:spPr/>
    </dgm:pt>
  </dgm:ptLst>
  <dgm:cxnLst>
    <dgm:cxn modelId="{5E1EB302-7973-495A-ACA8-95A74A67821D}" srcId="{11594324-8A16-4907-97AF-2F3EF13F8737}" destId="{582AE2B5-98A0-434F-8796-0538030CB6B0}" srcOrd="0" destOrd="0" parTransId="{A225F7DC-4930-4AFE-8178-A72F8B726855}" sibTransId="{C73579D0-19C9-43E5-BDB1-C1521BE73CAE}"/>
    <dgm:cxn modelId="{58E13B09-825D-4179-9FF2-FBE05C858C59}" type="presOf" srcId="{81E94527-A7F0-4505-A0C5-4B93D6391269}" destId="{D5F1A3E3-8A7E-4FCA-AF15-F3A0BF9495D9}" srcOrd="0" destOrd="2" presId="urn:microsoft.com/office/officeart/2005/8/layout/chevron2"/>
    <dgm:cxn modelId="{06EE5D11-0659-48ED-B24F-6E138E00E361}" type="presOf" srcId="{582AE2B5-98A0-434F-8796-0538030CB6B0}" destId="{4A31B2BC-7574-4CE7-A688-10FCB6ADB4BA}" srcOrd="0" destOrd="0" presId="urn:microsoft.com/office/officeart/2005/8/layout/chevron2"/>
    <dgm:cxn modelId="{FBD5D719-871B-4178-9B7F-F70826B06BB5}" type="presOf" srcId="{7DC155F9-A8E9-41D6-AD00-8DF609A03CF5}" destId="{09EACBCB-B646-4BDB-B26A-CD057FEDE46A}" srcOrd="0" destOrd="0" presId="urn:microsoft.com/office/officeart/2005/8/layout/chevron2"/>
    <dgm:cxn modelId="{4838B120-8388-4E65-B4AC-89819C9900E9}" srcId="{582AE2B5-98A0-434F-8796-0538030CB6B0}" destId="{1B16FA83-4F08-4E9E-9722-60EE5FCC681F}" srcOrd="2" destOrd="0" parTransId="{2863F6CC-2882-4B5E-A7D6-6545DC89A738}" sibTransId="{A21CC1D9-D7FF-4D59-85E1-19AA39A94C06}"/>
    <dgm:cxn modelId="{9143492D-3894-4F27-9FC7-193CAB6F41AE}" type="presOf" srcId="{85B7E123-D35B-4B49-91E1-0C0112B27710}" destId="{911FDAFF-17B4-4C70-B6C9-DFE20F6CB395}" srcOrd="0" destOrd="2" presId="urn:microsoft.com/office/officeart/2005/8/layout/chevron2"/>
    <dgm:cxn modelId="{0BC38D39-1AC2-42B9-992F-046C515D7F81}" srcId="{DA3D2E4C-B6A5-4A3D-B3EE-DDD9260D92E4}" destId="{41987581-A317-4E5C-86DD-EC63A9205ED5}" srcOrd="1" destOrd="0" parTransId="{4B18D299-D400-4F8D-A087-60FE99AC000F}" sibTransId="{22787357-1634-437C-91D5-855EF279B241}"/>
    <dgm:cxn modelId="{33E7D239-808A-40FA-BE88-7365DA5D181A}" type="presOf" srcId="{E7C2E7D7-CF1F-4045-B59C-D216BE16E6BE}" destId="{3FE1513D-A7F9-4311-9DDB-A07DCE458C2D}" srcOrd="0" destOrd="2" presId="urn:microsoft.com/office/officeart/2005/8/layout/chevron2"/>
    <dgm:cxn modelId="{BF13F03F-6386-40A1-9E31-9363ADB678FA}" srcId="{7DC155F9-A8E9-41D6-AD00-8DF609A03CF5}" destId="{E7C2E7D7-CF1F-4045-B59C-D216BE16E6BE}" srcOrd="2" destOrd="0" parTransId="{2553ABEC-D6D9-47A5-B1BE-401E619FFAED}" sibTransId="{3E08906D-D080-4B0A-B1CB-9CC2D3903FB6}"/>
    <dgm:cxn modelId="{FA762B4C-DBA8-4D32-B92A-3CFCAB90A511}" srcId="{DA3D2E4C-B6A5-4A3D-B3EE-DDD9260D92E4}" destId="{81E94527-A7F0-4505-A0C5-4B93D6391269}" srcOrd="2" destOrd="0" parTransId="{7B1DE975-B78D-4934-BD82-F1BEC00FA7EC}" sibTransId="{F1F80288-2A7A-483D-BB0D-B8596DCFCCF1}"/>
    <dgm:cxn modelId="{8A2E4D4C-1451-4EF0-910D-E67B33C3EA27}" type="presOf" srcId="{F18D6741-8699-4E77-9901-63B7655955CD}" destId="{D5F1A3E3-8A7E-4FCA-AF15-F3A0BF9495D9}" srcOrd="0" destOrd="0" presId="urn:microsoft.com/office/officeart/2005/8/layout/chevron2"/>
    <dgm:cxn modelId="{9693904D-79CA-452A-AF6F-DB8801262A0F}" type="presOf" srcId="{DAF4E572-E070-4ECF-9160-089F66A8B5ED}" destId="{49FF2072-DDF8-4AFB-8D43-5DF34BF13BF5}" srcOrd="0" destOrd="0" presId="urn:microsoft.com/office/officeart/2005/8/layout/chevron2"/>
    <dgm:cxn modelId="{B15ED64D-E554-45FD-BAF9-036E60D2A99C}" type="presOf" srcId="{E08E9C13-5720-488F-AF85-FBA62ECB9311}" destId="{911FDAFF-17B4-4C70-B6C9-DFE20F6CB395}" srcOrd="0" destOrd="0" presId="urn:microsoft.com/office/officeart/2005/8/layout/chevron2"/>
    <dgm:cxn modelId="{A88C1951-DB88-44F2-A226-5B4356623F09}" srcId="{991E8483-F4C9-49BA-A61A-8977D612FF1F}" destId="{624E692A-94FB-4FB7-BFE0-8786A1F61AFD}" srcOrd="3" destOrd="0" parTransId="{B02A85FD-5FE9-4629-9474-81BAC9CA1729}" sibTransId="{66DF0B2B-0762-4DF3-9BAC-261F36937B4C}"/>
    <dgm:cxn modelId="{13C0DD54-F08F-4304-A6FC-A82F259F95FB}" type="presOf" srcId="{1B16FA83-4F08-4E9E-9722-60EE5FCC681F}" destId="{49FF2072-DDF8-4AFB-8D43-5DF34BF13BF5}" srcOrd="0" destOrd="2" presId="urn:microsoft.com/office/officeart/2005/8/layout/chevron2"/>
    <dgm:cxn modelId="{B21A0E57-8F9E-4A90-8336-51BA3453ECC0}" srcId="{11594324-8A16-4907-97AF-2F3EF13F8737}" destId="{991E8483-F4C9-49BA-A61A-8977D612FF1F}" srcOrd="1" destOrd="0" parTransId="{65D33D10-CC5A-4C08-98C8-B767827C5C05}" sibTransId="{211B0AEA-01A2-4BA0-B6D8-5C66D50D87A5}"/>
    <dgm:cxn modelId="{6A0BD381-A8E6-4388-A422-BAD296FE4823}" type="presOf" srcId="{917DCC00-B1CE-4A51-ABE1-1B9A28356F6C}" destId="{911FDAFF-17B4-4C70-B6C9-DFE20F6CB395}" srcOrd="0" destOrd="1" presId="urn:microsoft.com/office/officeart/2005/8/layout/chevron2"/>
    <dgm:cxn modelId="{0E1DFB8A-2913-4519-AA8A-7062DD9D465D}" type="presOf" srcId="{624E692A-94FB-4FB7-BFE0-8786A1F61AFD}" destId="{911FDAFF-17B4-4C70-B6C9-DFE20F6CB395}" srcOrd="0" destOrd="3" presId="urn:microsoft.com/office/officeart/2005/8/layout/chevron2"/>
    <dgm:cxn modelId="{5BFF738F-2F07-43FF-B1C7-DFBD7415D7EE}" srcId="{DA3D2E4C-B6A5-4A3D-B3EE-DDD9260D92E4}" destId="{F18D6741-8699-4E77-9901-63B7655955CD}" srcOrd="0" destOrd="0" parTransId="{937AC529-DA89-40E8-8182-78F309A546DA}" sibTransId="{FB57E1EA-C8C5-4007-A816-6AEE5F6BFFDC}"/>
    <dgm:cxn modelId="{871A6791-6A6F-472E-887E-F213E8D2CB81}" srcId="{582AE2B5-98A0-434F-8796-0538030CB6B0}" destId="{DAF4E572-E070-4ECF-9160-089F66A8B5ED}" srcOrd="0" destOrd="0" parTransId="{244E6507-C9AA-45D5-A9D0-FA922B5433D4}" sibTransId="{62A22F17-3B14-4D9E-A9C9-8C294B0DACD1}"/>
    <dgm:cxn modelId="{624234A0-2F9C-4B99-9E37-94A1B5590419}" srcId="{7DC155F9-A8E9-41D6-AD00-8DF609A03CF5}" destId="{D2B3D6DC-AF93-4FFA-A8D3-57BC8B4624E6}" srcOrd="0" destOrd="0" parTransId="{4D3B479D-12AF-4A8F-AEB2-468503D081F6}" sibTransId="{D9FFEF2C-9EC5-46A6-947C-0CCDCAC1D109}"/>
    <dgm:cxn modelId="{EC57FCAA-8F51-4AF4-93B2-2DAB73DFCB97}" srcId="{11594324-8A16-4907-97AF-2F3EF13F8737}" destId="{DA3D2E4C-B6A5-4A3D-B3EE-DDD9260D92E4}" srcOrd="2" destOrd="0" parTransId="{13A1A701-C750-4486-B28E-DD0BF3B73DFD}" sibTransId="{3193FEED-095B-43B5-BFE0-9251E6A9AAAF}"/>
    <dgm:cxn modelId="{5D23CEAC-635F-4A62-907E-3819ADBAC256}" type="presOf" srcId="{991E8483-F4C9-49BA-A61A-8977D612FF1F}" destId="{E8811DFC-11C6-421A-AEF1-682531A81DF2}" srcOrd="0" destOrd="0" presId="urn:microsoft.com/office/officeart/2005/8/layout/chevron2"/>
    <dgm:cxn modelId="{F36F22B0-20C9-4E83-B545-3B9BBF8DE9F1}" srcId="{991E8483-F4C9-49BA-A61A-8977D612FF1F}" destId="{917DCC00-B1CE-4A51-ABE1-1B9A28356F6C}" srcOrd="1" destOrd="0" parTransId="{AB9C4879-8666-47B3-BA2E-D339BBE31AC0}" sibTransId="{C1DF43BB-8ED0-4E04-9A39-094C7EB2EF0C}"/>
    <dgm:cxn modelId="{0D0C5FB4-1B74-4CB2-A85A-FCC7CFB520D1}" type="presOf" srcId="{6A9E83F0-2467-4F41-BC46-633B1B31B52E}" destId="{49FF2072-DDF8-4AFB-8D43-5DF34BF13BF5}" srcOrd="0" destOrd="1" presId="urn:microsoft.com/office/officeart/2005/8/layout/chevron2"/>
    <dgm:cxn modelId="{B4E74BBA-7CEF-42B3-A690-761EE8CCED18}" srcId="{DA3D2E4C-B6A5-4A3D-B3EE-DDD9260D92E4}" destId="{1A5192CC-08CA-4D50-AE68-C9568BC20967}" srcOrd="3" destOrd="0" parTransId="{3B78BA77-573F-48DB-A6A8-B60C1BD8DBD7}" sibTransId="{84A2C610-A09B-48C7-89C6-7D8E9C4E7827}"/>
    <dgm:cxn modelId="{C50BF1BD-733D-46F2-9174-AC0420015CFE}" type="presOf" srcId="{DA3D2E4C-B6A5-4A3D-B3EE-DDD9260D92E4}" destId="{A08A050D-CE65-4849-BE2C-9715530E1621}" srcOrd="0" destOrd="0" presId="urn:microsoft.com/office/officeart/2005/8/layout/chevron2"/>
    <dgm:cxn modelId="{E1443DCE-3B04-484E-9E51-47AB0FB965A9}" srcId="{582AE2B5-98A0-434F-8796-0538030CB6B0}" destId="{6A9E83F0-2467-4F41-BC46-633B1B31B52E}" srcOrd="1" destOrd="0" parTransId="{C5500CAE-A0B5-4522-9B13-BD5CE5A8C392}" sibTransId="{99AC9591-B2BE-4299-9F2D-AF5E366A74C7}"/>
    <dgm:cxn modelId="{993CD5D1-2558-407D-BAD2-4521B6FFF8AD}" srcId="{991E8483-F4C9-49BA-A61A-8977D612FF1F}" destId="{E08E9C13-5720-488F-AF85-FBA62ECB9311}" srcOrd="0" destOrd="0" parTransId="{A1C675BB-BEEB-4B77-A957-2AA2A4157A78}" sibTransId="{E3BC34F2-5F6D-4B68-A499-DFCF2B362473}"/>
    <dgm:cxn modelId="{FA6129DA-74E3-4749-95B7-DBA17DB1A205}" type="presOf" srcId="{1A5192CC-08CA-4D50-AE68-C9568BC20967}" destId="{D5F1A3E3-8A7E-4FCA-AF15-F3A0BF9495D9}" srcOrd="0" destOrd="3" presId="urn:microsoft.com/office/officeart/2005/8/layout/chevron2"/>
    <dgm:cxn modelId="{4E5DAEDD-9C80-4062-B315-7762E49055B2}" srcId="{7DC155F9-A8E9-41D6-AD00-8DF609A03CF5}" destId="{501FCF9A-A9B0-40A1-8425-9696735AD9AE}" srcOrd="1" destOrd="0" parTransId="{BF24F0B2-4193-429E-A91E-956C71E9A8E9}" sibTransId="{0E350E1C-7637-4BFB-BDFF-D36460617C71}"/>
    <dgm:cxn modelId="{C6F635E4-886F-4D0C-8EF4-22C6F7450773}" srcId="{991E8483-F4C9-49BA-A61A-8977D612FF1F}" destId="{85B7E123-D35B-4B49-91E1-0C0112B27710}" srcOrd="2" destOrd="0" parTransId="{E542D5C7-BB4B-4143-90DA-6D70F4E89EC1}" sibTransId="{F45D943F-E56F-44EF-AC2E-0DF23918E5FA}"/>
    <dgm:cxn modelId="{0BA3ADE5-77E4-4A59-A103-37C9F2202593}" type="presOf" srcId="{41987581-A317-4E5C-86DD-EC63A9205ED5}" destId="{D5F1A3E3-8A7E-4FCA-AF15-F3A0BF9495D9}" srcOrd="0" destOrd="1" presId="urn:microsoft.com/office/officeart/2005/8/layout/chevron2"/>
    <dgm:cxn modelId="{B24B3AE7-ECB4-47A6-BD80-401FE9C5CC25}" type="presOf" srcId="{D2B3D6DC-AF93-4FFA-A8D3-57BC8B4624E6}" destId="{3FE1513D-A7F9-4311-9DDB-A07DCE458C2D}" srcOrd="0" destOrd="0" presId="urn:microsoft.com/office/officeart/2005/8/layout/chevron2"/>
    <dgm:cxn modelId="{9EF1A5E7-5A1C-4944-B0FD-07998999CBE0}" srcId="{11594324-8A16-4907-97AF-2F3EF13F8737}" destId="{7DC155F9-A8E9-41D6-AD00-8DF609A03CF5}" srcOrd="3" destOrd="0" parTransId="{F2102441-C059-4A22-A819-DC114C1984EF}" sibTransId="{13C48B7C-3EF7-4C4D-B12E-9C5D088A7287}"/>
    <dgm:cxn modelId="{C47275EC-46FE-4AFB-943B-2791E39B1919}" type="presOf" srcId="{11594324-8A16-4907-97AF-2F3EF13F8737}" destId="{A8B0754D-171E-43C4-96B0-20BA7B1CCEE9}" srcOrd="0" destOrd="0" presId="urn:microsoft.com/office/officeart/2005/8/layout/chevron2"/>
    <dgm:cxn modelId="{534D6DFB-1307-4B79-AB97-278E882E5E55}" type="presOf" srcId="{501FCF9A-A9B0-40A1-8425-9696735AD9AE}" destId="{3FE1513D-A7F9-4311-9DDB-A07DCE458C2D}" srcOrd="0" destOrd="1" presId="urn:microsoft.com/office/officeart/2005/8/layout/chevron2"/>
    <dgm:cxn modelId="{AD0E5816-C244-4E82-9B49-E296DAC71771}" type="presParOf" srcId="{A8B0754D-171E-43C4-96B0-20BA7B1CCEE9}" destId="{6C4BFCAC-C926-46AB-9055-64C7CBA8DA59}" srcOrd="0" destOrd="0" presId="urn:microsoft.com/office/officeart/2005/8/layout/chevron2"/>
    <dgm:cxn modelId="{98A2A881-F879-4D2B-8E5F-55CF59DF54EC}" type="presParOf" srcId="{6C4BFCAC-C926-46AB-9055-64C7CBA8DA59}" destId="{4A31B2BC-7574-4CE7-A688-10FCB6ADB4BA}" srcOrd="0" destOrd="0" presId="urn:microsoft.com/office/officeart/2005/8/layout/chevron2"/>
    <dgm:cxn modelId="{C089428E-F5EF-4FDB-A815-55D9A9BA89FE}" type="presParOf" srcId="{6C4BFCAC-C926-46AB-9055-64C7CBA8DA59}" destId="{49FF2072-DDF8-4AFB-8D43-5DF34BF13BF5}" srcOrd="1" destOrd="0" presId="urn:microsoft.com/office/officeart/2005/8/layout/chevron2"/>
    <dgm:cxn modelId="{94805BE4-6524-4AA0-B90A-85ECDC3AA8F0}" type="presParOf" srcId="{A8B0754D-171E-43C4-96B0-20BA7B1CCEE9}" destId="{56D818C1-D4B0-47E6-9996-D083B2032E14}" srcOrd="1" destOrd="0" presId="urn:microsoft.com/office/officeart/2005/8/layout/chevron2"/>
    <dgm:cxn modelId="{EB094656-0007-40E4-BF1E-79420EA0A3C9}" type="presParOf" srcId="{A8B0754D-171E-43C4-96B0-20BA7B1CCEE9}" destId="{758D9B61-E391-4933-971A-C13E8EE65CF1}" srcOrd="2" destOrd="0" presId="urn:microsoft.com/office/officeart/2005/8/layout/chevron2"/>
    <dgm:cxn modelId="{34406861-4F31-4EB5-9FD3-C7B28977EC58}" type="presParOf" srcId="{758D9B61-E391-4933-971A-C13E8EE65CF1}" destId="{E8811DFC-11C6-421A-AEF1-682531A81DF2}" srcOrd="0" destOrd="0" presId="urn:microsoft.com/office/officeart/2005/8/layout/chevron2"/>
    <dgm:cxn modelId="{3D952D24-69D7-414A-A0D9-0938BDFFFCB4}" type="presParOf" srcId="{758D9B61-E391-4933-971A-C13E8EE65CF1}" destId="{911FDAFF-17B4-4C70-B6C9-DFE20F6CB395}" srcOrd="1" destOrd="0" presId="urn:microsoft.com/office/officeart/2005/8/layout/chevron2"/>
    <dgm:cxn modelId="{ED27F4A7-3EEF-47E2-8872-BC052B99118A}" type="presParOf" srcId="{A8B0754D-171E-43C4-96B0-20BA7B1CCEE9}" destId="{9269675E-8EE4-4A74-B198-220539E780EF}" srcOrd="3" destOrd="0" presId="urn:microsoft.com/office/officeart/2005/8/layout/chevron2"/>
    <dgm:cxn modelId="{1C395820-637A-40BB-8872-94469E043EED}" type="presParOf" srcId="{A8B0754D-171E-43C4-96B0-20BA7B1CCEE9}" destId="{66DFD0D7-85C5-471B-BD15-799BBB7FFBBF}" srcOrd="4" destOrd="0" presId="urn:microsoft.com/office/officeart/2005/8/layout/chevron2"/>
    <dgm:cxn modelId="{B40EFA96-F9D3-4A99-9F32-DB3FFB9297BE}" type="presParOf" srcId="{66DFD0D7-85C5-471B-BD15-799BBB7FFBBF}" destId="{A08A050D-CE65-4849-BE2C-9715530E1621}" srcOrd="0" destOrd="0" presId="urn:microsoft.com/office/officeart/2005/8/layout/chevron2"/>
    <dgm:cxn modelId="{C015F56B-F21C-4202-A2F0-13FB2985B98C}" type="presParOf" srcId="{66DFD0D7-85C5-471B-BD15-799BBB7FFBBF}" destId="{D5F1A3E3-8A7E-4FCA-AF15-F3A0BF9495D9}" srcOrd="1" destOrd="0" presId="urn:microsoft.com/office/officeart/2005/8/layout/chevron2"/>
    <dgm:cxn modelId="{6A732416-FDF7-4140-BC6F-DC314AC0A53D}" type="presParOf" srcId="{A8B0754D-171E-43C4-96B0-20BA7B1CCEE9}" destId="{5AE4A59A-7CF9-4898-90F2-AEA5B8B9BEC4}" srcOrd="5" destOrd="0" presId="urn:microsoft.com/office/officeart/2005/8/layout/chevron2"/>
    <dgm:cxn modelId="{1E3772A9-5408-4CD6-A618-91A8BD31F597}" type="presParOf" srcId="{A8B0754D-171E-43C4-96B0-20BA7B1CCEE9}" destId="{A3676BA4-D20D-400A-BBD5-8179426CD50A}" srcOrd="6" destOrd="0" presId="urn:microsoft.com/office/officeart/2005/8/layout/chevron2"/>
    <dgm:cxn modelId="{1CF11A75-B180-4B45-9CB6-C177AACEBC3A}" type="presParOf" srcId="{A3676BA4-D20D-400A-BBD5-8179426CD50A}" destId="{09EACBCB-B646-4BDB-B26A-CD057FEDE46A}" srcOrd="0" destOrd="0" presId="urn:microsoft.com/office/officeart/2005/8/layout/chevron2"/>
    <dgm:cxn modelId="{0FF4AAE9-CF4F-415D-B560-3C14568348AF}" type="presParOf" srcId="{A3676BA4-D20D-400A-BBD5-8179426CD50A}" destId="{3FE1513D-A7F9-4311-9DDB-A07DCE458C2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31B2BC-7574-4CE7-A688-10FCB6ADB4BA}">
      <dsp:nvSpPr>
        <dsp:cNvPr id="0" name=""/>
        <dsp:cNvSpPr/>
      </dsp:nvSpPr>
      <dsp:spPr>
        <a:xfrm rot="5400000">
          <a:off x="-233820" y="239105"/>
          <a:ext cx="1558802" cy="109116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Initiation</a:t>
          </a:r>
        </a:p>
      </dsp:txBody>
      <dsp:txXfrm rot="-5400000">
        <a:off x="1" y="550866"/>
        <a:ext cx="1091161" cy="467641"/>
      </dsp:txXfrm>
    </dsp:sp>
    <dsp:sp modelId="{49FF2072-DDF8-4AFB-8D43-5DF34BF13BF5}">
      <dsp:nvSpPr>
        <dsp:cNvPr id="0" name=""/>
        <dsp:cNvSpPr/>
      </dsp:nvSpPr>
      <dsp:spPr>
        <a:xfrm rot="5400000">
          <a:off x="4872984" y="-3776537"/>
          <a:ext cx="1013221" cy="857686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Font typeface="Wingdings" panose="05000000000000000000" pitchFamily="2" charset="2"/>
            <a:buChar char="ü"/>
          </a:pPr>
          <a:r>
            <a:rPr lang="en-US" sz="1200" kern="1200" dirty="0"/>
            <a:t>Understanding the title of the project.</a:t>
          </a:r>
        </a:p>
        <a:p>
          <a:pPr marL="114300" lvl="1" indent="-114300" algn="l" defTabSz="533400">
            <a:lnSpc>
              <a:spcPct val="90000"/>
            </a:lnSpc>
            <a:spcBef>
              <a:spcPct val="0"/>
            </a:spcBef>
            <a:spcAft>
              <a:spcPct val="15000"/>
            </a:spcAft>
            <a:buFont typeface="Wingdings" panose="05000000000000000000" pitchFamily="2" charset="2"/>
            <a:buChar char="ü"/>
          </a:pPr>
          <a:r>
            <a:rPr lang="en-US" sz="1200" kern="1200" dirty="0"/>
            <a:t>Initial research (sensor research) with project scope. (cost estimation)</a:t>
          </a:r>
        </a:p>
        <a:p>
          <a:pPr marL="114300" lvl="1" indent="-114300" algn="l" defTabSz="533400">
            <a:lnSpc>
              <a:spcPct val="90000"/>
            </a:lnSpc>
            <a:spcBef>
              <a:spcPct val="0"/>
            </a:spcBef>
            <a:spcAft>
              <a:spcPct val="15000"/>
            </a:spcAft>
            <a:buFont typeface="Wingdings" panose="05000000000000000000" pitchFamily="2" charset="2"/>
            <a:buChar char="Ø"/>
          </a:pPr>
          <a:r>
            <a:rPr lang="en-US" sz="1200" kern="1200" dirty="0"/>
            <a:t>Date –   25</a:t>
          </a:r>
          <a:r>
            <a:rPr lang="en-US" sz="1200" kern="1200" baseline="30000" dirty="0"/>
            <a:t>th</a:t>
          </a:r>
          <a:r>
            <a:rPr lang="en-US" sz="1200" kern="1200" dirty="0"/>
            <a:t> Aug – 2</a:t>
          </a:r>
          <a:r>
            <a:rPr lang="en-US" sz="1200" kern="1200" baseline="30000" dirty="0"/>
            <a:t>nd</a:t>
          </a:r>
          <a:r>
            <a:rPr lang="en-US" sz="1200" kern="1200" dirty="0"/>
            <a:t> Sept.</a:t>
          </a:r>
        </a:p>
      </dsp:txBody>
      <dsp:txXfrm rot="-5400000">
        <a:off x="1091162" y="54746"/>
        <a:ext cx="8527405" cy="914299"/>
      </dsp:txXfrm>
    </dsp:sp>
    <dsp:sp modelId="{E8811DFC-11C6-421A-AEF1-682531A81DF2}">
      <dsp:nvSpPr>
        <dsp:cNvPr id="0" name=""/>
        <dsp:cNvSpPr/>
      </dsp:nvSpPr>
      <dsp:spPr>
        <a:xfrm rot="5400000">
          <a:off x="-233820" y="1654310"/>
          <a:ext cx="1558802" cy="109116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 Planning </a:t>
          </a:r>
        </a:p>
      </dsp:txBody>
      <dsp:txXfrm rot="-5400000">
        <a:off x="1" y="1966071"/>
        <a:ext cx="1091161" cy="467641"/>
      </dsp:txXfrm>
    </dsp:sp>
    <dsp:sp modelId="{911FDAFF-17B4-4C70-B6C9-DFE20F6CB395}">
      <dsp:nvSpPr>
        <dsp:cNvPr id="0" name=""/>
        <dsp:cNvSpPr/>
      </dsp:nvSpPr>
      <dsp:spPr>
        <a:xfrm rot="5400000">
          <a:off x="4872984" y="-2361332"/>
          <a:ext cx="1013221" cy="857686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Font typeface="Wingdings" panose="05000000000000000000" pitchFamily="2" charset="2"/>
            <a:buChar char="ü"/>
          </a:pPr>
          <a:r>
            <a:rPr lang="en-US" sz="1200" kern="1200" dirty="0"/>
            <a:t>Create a particular plan for the execution of the project.</a:t>
          </a:r>
        </a:p>
        <a:p>
          <a:pPr marL="114300" lvl="1" indent="-114300" algn="l" defTabSz="533400">
            <a:lnSpc>
              <a:spcPct val="90000"/>
            </a:lnSpc>
            <a:spcBef>
              <a:spcPct val="0"/>
            </a:spcBef>
            <a:spcAft>
              <a:spcPct val="15000"/>
            </a:spcAft>
            <a:buFont typeface="Wingdings" panose="05000000000000000000" pitchFamily="2" charset="2"/>
            <a:buChar char="ü"/>
          </a:pPr>
          <a:r>
            <a:rPr lang="en-US" sz="1200" kern="1200" dirty="0"/>
            <a:t>Required purchasing for the project and set goals.(Phase 1)</a:t>
          </a:r>
        </a:p>
        <a:p>
          <a:pPr marL="114300" lvl="1" indent="-114300" algn="l" defTabSz="533400">
            <a:lnSpc>
              <a:spcPct val="90000"/>
            </a:lnSpc>
            <a:spcBef>
              <a:spcPct val="0"/>
            </a:spcBef>
            <a:spcAft>
              <a:spcPct val="15000"/>
            </a:spcAft>
            <a:buFont typeface="Wingdings" panose="05000000000000000000" pitchFamily="2" charset="2"/>
            <a:buChar char="ü"/>
          </a:pPr>
          <a:r>
            <a:rPr lang="en-US" sz="1200" kern="1200" dirty="0"/>
            <a:t>Execution of goals and determine the end results. (Phase 2)</a:t>
          </a:r>
        </a:p>
        <a:p>
          <a:pPr marL="114300" lvl="1" indent="-114300" algn="l" defTabSz="533400">
            <a:lnSpc>
              <a:spcPct val="90000"/>
            </a:lnSpc>
            <a:spcBef>
              <a:spcPct val="0"/>
            </a:spcBef>
            <a:spcAft>
              <a:spcPct val="15000"/>
            </a:spcAft>
            <a:buFont typeface="Wingdings" panose="05000000000000000000" pitchFamily="2" charset="2"/>
            <a:buChar char="Ø"/>
          </a:pPr>
          <a:r>
            <a:rPr lang="en-US" sz="1200" kern="1200" dirty="0"/>
            <a:t>Phase 1 dates – (1</a:t>
          </a:r>
          <a:r>
            <a:rPr lang="en-US" sz="1200" kern="1200" baseline="30000" dirty="0"/>
            <a:t>st</a:t>
          </a:r>
          <a:r>
            <a:rPr lang="en-US" sz="1200" kern="1200" dirty="0"/>
            <a:t> sept to 7</a:t>
          </a:r>
          <a:r>
            <a:rPr lang="en-US" sz="1200" kern="1200" baseline="30000" dirty="0"/>
            <a:t>th</a:t>
          </a:r>
          <a:r>
            <a:rPr lang="en-US" sz="1200" kern="1200" dirty="0"/>
            <a:t> sept)  &amp;  Phase 2 dates – (7</a:t>
          </a:r>
          <a:r>
            <a:rPr lang="en-US" sz="1200" kern="1200" baseline="30000" dirty="0"/>
            <a:t>th</a:t>
          </a:r>
          <a:r>
            <a:rPr lang="en-US" sz="1200" kern="1200" dirty="0"/>
            <a:t> sept to 9</a:t>
          </a:r>
          <a:r>
            <a:rPr lang="en-US" sz="1200" kern="1200" baseline="30000" dirty="0"/>
            <a:t>th</a:t>
          </a:r>
          <a:r>
            <a:rPr lang="en-US" sz="1200" kern="1200" dirty="0"/>
            <a:t> oct)</a:t>
          </a:r>
        </a:p>
      </dsp:txBody>
      <dsp:txXfrm rot="-5400000">
        <a:off x="1091162" y="1469951"/>
        <a:ext cx="8527405" cy="914299"/>
      </dsp:txXfrm>
    </dsp:sp>
    <dsp:sp modelId="{A08A050D-CE65-4849-BE2C-9715530E1621}">
      <dsp:nvSpPr>
        <dsp:cNvPr id="0" name=""/>
        <dsp:cNvSpPr/>
      </dsp:nvSpPr>
      <dsp:spPr>
        <a:xfrm rot="5400000">
          <a:off x="-233820" y="3069514"/>
          <a:ext cx="1558802" cy="109116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Execution </a:t>
          </a:r>
        </a:p>
      </dsp:txBody>
      <dsp:txXfrm rot="-5400000">
        <a:off x="1" y="3381275"/>
        <a:ext cx="1091161" cy="467641"/>
      </dsp:txXfrm>
    </dsp:sp>
    <dsp:sp modelId="{D5F1A3E3-8A7E-4FCA-AF15-F3A0BF9495D9}">
      <dsp:nvSpPr>
        <dsp:cNvPr id="0" name=""/>
        <dsp:cNvSpPr/>
      </dsp:nvSpPr>
      <dsp:spPr>
        <a:xfrm rot="5400000">
          <a:off x="4872984" y="-946127"/>
          <a:ext cx="1013221" cy="857686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Font typeface="Wingdings" panose="05000000000000000000" pitchFamily="2" charset="2"/>
            <a:buChar char="ü"/>
          </a:pPr>
          <a:r>
            <a:rPr lang="en-US" sz="1200" kern="1200" dirty="0"/>
            <a:t>Create tasks and assign them to team (programming, hardware connection/implementation, research and literature survey.)</a:t>
          </a:r>
        </a:p>
        <a:p>
          <a:pPr marL="114300" lvl="1" indent="-114300" algn="l" defTabSz="533400">
            <a:lnSpc>
              <a:spcPct val="90000"/>
            </a:lnSpc>
            <a:spcBef>
              <a:spcPct val="0"/>
            </a:spcBef>
            <a:spcAft>
              <a:spcPct val="15000"/>
            </a:spcAft>
            <a:buFont typeface="Wingdings" panose="05000000000000000000" pitchFamily="2" charset="2"/>
            <a:buChar char="ü"/>
          </a:pPr>
          <a:r>
            <a:rPr lang="en-US" sz="1200" kern="1200" dirty="0"/>
            <a:t>Start work and Set timelines for the completion of tasks.</a:t>
          </a:r>
        </a:p>
        <a:p>
          <a:pPr marL="114300" lvl="1" indent="-114300" algn="l" defTabSz="533400">
            <a:lnSpc>
              <a:spcPct val="90000"/>
            </a:lnSpc>
            <a:spcBef>
              <a:spcPct val="0"/>
            </a:spcBef>
            <a:spcAft>
              <a:spcPct val="15000"/>
            </a:spcAft>
            <a:buFont typeface="Wingdings" panose="05000000000000000000" pitchFamily="2" charset="2"/>
            <a:buChar char="ü"/>
          </a:pPr>
          <a:r>
            <a:rPr lang="en-US" sz="1200" kern="1200" dirty="0"/>
            <a:t>Schedule changes accordingly. (designing)</a:t>
          </a:r>
        </a:p>
        <a:p>
          <a:pPr marL="114300" lvl="1" indent="-114300" algn="l" defTabSz="533400">
            <a:lnSpc>
              <a:spcPct val="90000"/>
            </a:lnSpc>
            <a:spcBef>
              <a:spcPct val="0"/>
            </a:spcBef>
            <a:spcAft>
              <a:spcPct val="15000"/>
            </a:spcAft>
            <a:buFont typeface="Wingdings" panose="05000000000000000000" pitchFamily="2" charset="2"/>
            <a:buChar char="Ø"/>
          </a:pPr>
          <a:r>
            <a:rPr lang="en-US" sz="1200" kern="1200"/>
            <a:t>Reach the end goal of the project. ( Dates – 20</a:t>
          </a:r>
          <a:r>
            <a:rPr lang="en-US" sz="1200" kern="1200" baseline="30000"/>
            <a:t>th</a:t>
          </a:r>
          <a:r>
            <a:rPr lang="en-US" sz="1200" kern="1200"/>
            <a:t> Oct)</a:t>
          </a:r>
          <a:endParaRPr lang="en-US" sz="1200" kern="1200" dirty="0"/>
        </a:p>
      </dsp:txBody>
      <dsp:txXfrm rot="-5400000">
        <a:off x="1091162" y="2885156"/>
        <a:ext cx="8527405" cy="914299"/>
      </dsp:txXfrm>
    </dsp:sp>
    <dsp:sp modelId="{09EACBCB-B646-4BDB-B26A-CD057FEDE46A}">
      <dsp:nvSpPr>
        <dsp:cNvPr id="0" name=""/>
        <dsp:cNvSpPr/>
      </dsp:nvSpPr>
      <dsp:spPr>
        <a:xfrm rot="5400000">
          <a:off x="-233820" y="4484719"/>
          <a:ext cx="1558802" cy="109116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Font typeface="Wingdings" panose="05000000000000000000" pitchFamily="2" charset="2"/>
            <a:buNone/>
          </a:pPr>
          <a:r>
            <a:rPr lang="en-US" sz="2100" kern="1200" dirty="0"/>
            <a:t> closure </a:t>
          </a:r>
        </a:p>
      </dsp:txBody>
      <dsp:txXfrm rot="-5400000">
        <a:off x="1" y="4796480"/>
        <a:ext cx="1091161" cy="467641"/>
      </dsp:txXfrm>
    </dsp:sp>
    <dsp:sp modelId="{3FE1513D-A7F9-4311-9DDB-A07DCE458C2D}">
      <dsp:nvSpPr>
        <dsp:cNvPr id="0" name=""/>
        <dsp:cNvSpPr/>
      </dsp:nvSpPr>
      <dsp:spPr>
        <a:xfrm rot="5400000">
          <a:off x="4872984" y="469077"/>
          <a:ext cx="1013221" cy="857686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Font typeface="Wingdings" panose="05000000000000000000" pitchFamily="2" charset="2"/>
            <a:buChar char="ü"/>
          </a:pPr>
          <a:r>
            <a:rPr lang="en-US" sz="1200" kern="1200" dirty="0"/>
            <a:t>Evaluate the results.</a:t>
          </a:r>
        </a:p>
        <a:p>
          <a:pPr marL="114300" lvl="1" indent="-114300" algn="l" defTabSz="533400">
            <a:lnSpc>
              <a:spcPct val="90000"/>
            </a:lnSpc>
            <a:spcBef>
              <a:spcPct val="0"/>
            </a:spcBef>
            <a:spcAft>
              <a:spcPct val="15000"/>
            </a:spcAft>
            <a:buFont typeface="Wingdings" panose="05000000000000000000" pitchFamily="2" charset="2"/>
            <a:buChar char="ü"/>
          </a:pPr>
          <a:r>
            <a:rPr lang="en-US" sz="1200" kern="1200" dirty="0"/>
            <a:t>Deliver them.</a:t>
          </a:r>
        </a:p>
        <a:p>
          <a:pPr marL="114300" lvl="1" indent="-114300" algn="l" defTabSz="533400">
            <a:lnSpc>
              <a:spcPct val="90000"/>
            </a:lnSpc>
            <a:spcBef>
              <a:spcPct val="0"/>
            </a:spcBef>
            <a:spcAft>
              <a:spcPct val="15000"/>
            </a:spcAft>
            <a:buFont typeface="Wingdings" panose="05000000000000000000" pitchFamily="2" charset="2"/>
            <a:buChar char="Ø"/>
          </a:pPr>
          <a:r>
            <a:rPr lang="en-US" sz="1200" kern="1200" dirty="0"/>
            <a:t>Check the quality of the product. ( Dates-  5</a:t>
          </a:r>
          <a:r>
            <a:rPr lang="en-US" sz="1200" kern="1200" baseline="30000" dirty="0"/>
            <a:t>th</a:t>
          </a:r>
          <a:r>
            <a:rPr lang="en-US" sz="1200" kern="1200" dirty="0"/>
            <a:t> Nov)</a:t>
          </a:r>
        </a:p>
      </dsp:txBody>
      <dsp:txXfrm rot="-5400000">
        <a:off x="1091162" y="4300361"/>
        <a:ext cx="8527405" cy="91429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0626F-8988-4026-9B7F-CEE8C3B65B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46D07E-9DF9-42F8-AAB0-BCBFF47306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2F4E1E-01FB-4E72-A62F-894A02E0FE19}"/>
              </a:ext>
            </a:extLst>
          </p:cNvPr>
          <p:cNvSpPr>
            <a:spLocks noGrp="1"/>
          </p:cNvSpPr>
          <p:nvPr>
            <p:ph type="dt" sz="half" idx="10"/>
          </p:nvPr>
        </p:nvSpPr>
        <p:spPr/>
        <p:txBody>
          <a:bodyPr/>
          <a:lstStyle/>
          <a:p>
            <a:fld id="{4C7BB9EE-2D3D-4F07-B687-A14CA58F7A86}" type="datetimeFigureOut">
              <a:rPr lang="en-US" smtClean="0"/>
              <a:t>8/28/2023</a:t>
            </a:fld>
            <a:endParaRPr lang="en-US"/>
          </a:p>
        </p:txBody>
      </p:sp>
      <p:sp>
        <p:nvSpPr>
          <p:cNvPr id="5" name="Footer Placeholder 4">
            <a:extLst>
              <a:ext uri="{FF2B5EF4-FFF2-40B4-BE49-F238E27FC236}">
                <a16:creationId xmlns:a16="http://schemas.microsoft.com/office/drawing/2014/main" id="{39082A44-153E-4B48-A44F-0885BFA571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B56681-AA40-4DC9-BB65-57E517615AC0}"/>
              </a:ext>
            </a:extLst>
          </p:cNvPr>
          <p:cNvSpPr>
            <a:spLocks noGrp="1"/>
          </p:cNvSpPr>
          <p:nvPr>
            <p:ph type="sldNum" sz="quarter" idx="12"/>
          </p:nvPr>
        </p:nvSpPr>
        <p:spPr/>
        <p:txBody>
          <a:bodyPr/>
          <a:lstStyle/>
          <a:p>
            <a:fld id="{92665AB1-0701-48B9-B182-2203E4013069}" type="slidenum">
              <a:rPr lang="en-US" smtClean="0"/>
              <a:t>‹#›</a:t>
            </a:fld>
            <a:endParaRPr lang="en-US"/>
          </a:p>
        </p:txBody>
      </p:sp>
    </p:spTree>
    <p:extLst>
      <p:ext uri="{BB962C8B-B14F-4D97-AF65-F5344CB8AC3E}">
        <p14:creationId xmlns:p14="http://schemas.microsoft.com/office/powerpoint/2010/main" val="4183707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FEA9F-FBF4-427C-B258-87C085387F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653B90-F0A0-4E8A-A255-7F9E66755C6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7A8D36-493F-4D89-91EC-F323A65D074F}"/>
              </a:ext>
            </a:extLst>
          </p:cNvPr>
          <p:cNvSpPr>
            <a:spLocks noGrp="1"/>
          </p:cNvSpPr>
          <p:nvPr>
            <p:ph type="dt" sz="half" idx="10"/>
          </p:nvPr>
        </p:nvSpPr>
        <p:spPr/>
        <p:txBody>
          <a:bodyPr/>
          <a:lstStyle/>
          <a:p>
            <a:fld id="{4C7BB9EE-2D3D-4F07-B687-A14CA58F7A86}" type="datetimeFigureOut">
              <a:rPr lang="en-US" smtClean="0"/>
              <a:t>8/28/2023</a:t>
            </a:fld>
            <a:endParaRPr lang="en-US"/>
          </a:p>
        </p:txBody>
      </p:sp>
      <p:sp>
        <p:nvSpPr>
          <p:cNvPr id="5" name="Footer Placeholder 4">
            <a:extLst>
              <a:ext uri="{FF2B5EF4-FFF2-40B4-BE49-F238E27FC236}">
                <a16:creationId xmlns:a16="http://schemas.microsoft.com/office/drawing/2014/main" id="{D60D513F-1F68-4E87-89A3-E988073E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5C7C2B-B87C-47AB-8A70-13B32055DFBC}"/>
              </a:ext>
            </a:extLst>
          </p:cNvPr>
          <p:cNvSpPr>
            <a:spLocks noGrp="1"/>
          </p:cNvSpPr>
          <p:nvPr>
            <p:ph type="sldNum" sz="quarter" idx="12"/>
          </p:nvPr>
        </p:nvSpPr>
        <p:spPr/>
        <p:txBody>
          <a:bodyPr/>
          <a:lstStyle/>
          <a:p>
            <a:fld id="{92665AB1-0701-48B9-B182-2203E4013069}" type="slidenum">
              <a:rPr lang="en-US" smtClean="0"/>
              <a:t>‹#›</a:t>
            </a:fld>
            <a:endParaRPr lang="en-US"/>
          </a:p>
        </p:txBody>
      </p:sp>
    </p:spTree>
    <p:extLst>
      <p:ext uri="{BB962C8B-B14F-4D97-AF65-F5344CB8AC3E}">
        <p14:creationId xmlns:p14="http://schemas.microsoft.com/office/powerpoint/2010/main" val="4096855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8BAA34-04E3-4033-A3A7-79CAB2A2B9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277DA4-3B12-4C2C-8AE9-BAF6A459BF4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81A38D-FF3F-41ED-AA24-92D05B9C6691}"/>
              </a:ext>
            </a:extLst>
          </p:cNvPr>
          <p:cNvSpPr>
            <a:spLocks noGrp="1"/>
          </p:cNvSpPr>
          <p:nvPr>
            <p:ph type="dt" sz="half" idx="10"/>
          </p:nvPr>
        </p:nvSpPr>
        <p:spPr/>
        <p:txBody>
          <a:bodyPr/>
          <a:lstStyle/>
          <a:p>
            <a:fld id="{4C7BB9EE-2D3D-4F07-B687-A14CA58F7A86}" type="datetimeFigureOut">
              <a:rPr lang="en-US" smtClean="0"/>
              <a:t>8/28/2023</a:t>
            </a:fld>
            <a:endParaRPr lang="en-US"/>
          </a:p>
        </p:txBody>
      </p:sp>
      <p:sp>
        <p:nvSpPr>
          <p:cNvPr id="5" name="Footer Placeholder 4">
            <a:extLst>
              <a:ext uri="{FF2B5EF4-FFF2-40B4-BE49-F238E27FC236}">
                <a16:creationId xmlns:a16="http://schemas.microsoft.com/office/drawing/2014/main" id="{CE7E2E39-71D9-4758-983E-3CAF2C1ED5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83F900-A6BA-4F44-AC17-2E665E46433B}"/>
              </a:ext>
            </a:extLst>
          </p:cNvPr>
          <p:cNvSpPr>
            <a:spLocks noGrp="1"/>
          </p:cNvSpPr>
          <p:nvPr>
            <p:ph type="sldNum" sz="quarter" idx="12"/>
          </p:nvPr>
        </p:nvSpPr>
        <p:spPr/>
        <p:txBody>
          <a:bodyPr/>
          <a:lstStyle/>
          <a:p>
            <a:fld id="{92665AB1-0701-48B9-B182-2203E4013069}" type="slidenum">
              <a:rPr lang="en-US" smtClean="0"/>
              <a:t>‹#›</a:t>
            </a:fld>
            <a:endParaRPr lang="en-US"/>
          </a:p>
        </p:txBody>
      </p:sp>
    </p:spTree>
    <p:extLst>
      <p:ext uri="{BB962C8B-B14F-4D97-AF65-F5344CB8AC3E}">
        <p14:creationId xmlns:p14="http://schemas.microsoft.com/office/powerpoint/2010/main" val="1131523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1A0BE-7DC1-4A7F-AF7E-D5D3CEBE2D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C14236-561C-4EDE-A6B7-332A1060C83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4677CC-4137-4B4F-A776-D7E03F1F9DC8}"/>
              </a:ext>
            </a:extLst>
          </p:cNvPr>
          <p:cNvSpPr>
            <a:spLocks noGrp="1"/>
          </p:cNvSpPr>
          <p:nvPr>
            <p:ph type="dt" sz="half" idx="10"/>
          </p:nvPr>
        </p:nvSpPr>
        <p:spPr/>
        <p:txBody>
          <a:bodyPr/>
          <a:lstStyle/>
          <a:p>
            <a:fld id="{4C7BB9EE-2D3D-4F07-B687-A14CA58F7A86}" type="datetimeFigureOut">
              <a:rPr lang="en-US" smtClean="0"/>
              <a:t>8/28/2023</a:t>
            </a:fld>
            <a:endParaRPr lang="en-US"/>
          </a:p>
        </p:txBody>
      </p:sp>
      <p:sp>
        <p:nvSpPr>
          <p:cNvPr id="5" name="Footer Placeholder 4">
            <a:extLst>
              <a:ext uri="{FF2B5EF4-FFF2-40B4-BE49-F238E27FC236}">
                <a16:creationId xmlns:a16="http://schemas.microsoft.com/office/drawing/2014/main" id="{FFD73AF5-BE51-4588-BA1A-A7B8351129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4F5388-4CA6-46ED-87F6-CAAB5066DE71}"/>
              </a:ext>
            </a:extLst>
          </p:cNvPr>
          <p:cNvSpPr>
            <a:spLocks noGrp="1"/>
          </p:cNvSpPr>
          <p:nvPr>
            <p:ph type="sldNum" sz="quarter" idx="12"/>
          </p:nvPr>
        </p:nvSpPr>
        <p:spPr/>
        <p:txBody>
          <a:bodyPr/>
          <a:lstStyle/>
          <a:p>
            <a:fld id="{92665AB1-0701-48B9-B182-2203E4013069}" type="slidenum">
              <a:rPr lang="en-US" smtClean="0"/>
              <a:t>‹#›</a:t>
            </a:fld>
            <a:endParaRPr lang="en-US"/>
          </a:p>
        </p:txBody>
      </p:sp>
    </p:spTree>
    <p:extLst>
      <p:ext uri="{BB962C8B-B14F-4D97-AF65-F5344CB8AC3E}">
        <p14:creationId xmlns:p14="http://schemas.microsoft.com/office/powerpoint/2010/main" val="3852513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99FA-4724-44AC-B112-0C706013BE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75C353-2181-473E-8FAA-AC4D340BBD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172518E-7410-4851-A005-1994F75030BD}"/>
              </a:ext>
            </a:extLst>
          </p:cNvPr>
          <p:cNvSpPr>
            <a:spLocks noGrp="1"/>
          </p:cNvSpPr>
          <p:nvPr>
            <p:ph type="dt" sz="half" idx="10"/>
          </p:nvPr>
        </p:nvSpPr>
        <p:spPr/>
        <p:txBody>
          <a:bodyPr/>
          <a:lstStyle/>
          <a:p>
            <a:fld id="{4C7BB9EE-2D3D-4F07-B687-A14CA58F7A86}" type="datetimeFigureOut">
              <a:rPr lang="en-US" smtClean="0"/>
              <a:t>8/28/2023</a:t>
            </a:fld>
            <a:endParaRPr lang="en-US"/>
          </a:p>
        </p:txBody>
      </p:sp>
      <p:sp>
        <p:nvSpPr>
          <p:cNvPr id="5" name="Footer Placeholder 4">
            <a:extLst>
              <a:ext uri="{FF2B5EF4-FFF2-40B4-BE49-F238E27FC236}">
                <a16:creationId xmlns:a16="http://schemas.microsoft.com/office/drawing/2014/main" id="{728FDE31-AC29-4E78-8507-E1400DFA9C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F88DE0-ED18-419D-B082-A38D1E42A120}"/>
              </a:ext>
            </a:extLst>
          </p:cNvPr>
          <p:cNvSpPr>
            <a:spLocks noGrp="1"/>
          </p:cNvSpPr>
          <p:nvPr>
            <p:ph type="sldNum" sz="quarter" idx="12"/>
          </p:nvPr>
        </p:nvSpPr>
        <p:spPr/>
        <p:txBody>
          <a:bodyPr/>
          <a:lstStyle/>
          <a:p>
            <a:fld id="{92665AB1-0701-48B9-B182-2203E4013069}" type="slidenum">
              <a:rPr lang="en-US" smtClean="0"/>
              <a:t>‹#›</a:t>
            </a:fld>
            <a:endParaRPr lang="en-US"/>
          </a:p>
        </p:txBody>
      </p:sp>
    </p:spTree>
    <p:extLst>
      <p:ext uri="{BB962C8B-B14F-4D97-AF65-F5344CB8AC3E}">
        <p14:creationId xmlns:p14="http://schemas.microsoft.com/office/powerpoint/2010/main" val="3738983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BE997-EAAB-46E2-B775-0077F4D8FA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61B29C-1381-4FD8-9508-83569A14145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65EE8D-73C0-46B7-B142-E8F10EA390B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B6C4D2-C8FD-4BB5-9BC2-FCE70F1904C8}"/>
              </a:ext>
            </a:extLst>
          </p:cNvPr>
          <p:cNvSpPr>
            <a:spLocks noGrp="1"/>
          </p:cNvSpPr>
          <p:nvPr>
            <p:ph type="dt" sz="half" idx="10"/>
          </p:nvPr>
        </p:nvSpPr>
        <p:spPr/>
        <p:txBody>
          <a:bodyPr/>
          <a:lstStyle/>
          <a:p>
            <a:fld id="{4C7BB9EE-2D3D-4F07-B687-A14CA58F7A86}" type="datetimeFigureOut">
              <a:rPr lang="en-US" smtClean="0"/>
              <a:t>8/28/2023</a:t>
            </a:fld>
            <a:endParaRPr lang="en-US"/>
          </a:p>
        </p:txBody>
      </p:sp>
      <p:sp>
        <p:nvSpPr>
          <p:cNvPr id="6" name="Footer Placeholder 5">
            <a:extLst>
              <a:ext uri="{FF2B5EF4-FFF2-40B4-BE49-F238E27FC236}">
                <a16:creationId xmlns:a16="http://schemas.microsoft.com/office/drawing/2014/main" id="{0802817F-20E9-4906-B0B9-26C9B609D2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F7CB9F-B784-41FF-BB28-68B8BB748F44}"/>
              </a:ext>
            </a:extLst>
          </p:cNvPr>
          <p:cNvSpPr>
            <a:spLocks noGrp="1"/>
          </p:cNvSpPr>
          <p:nvPr>
            <p:ph type="sldNum" sz="quarter" idx="12"/>
          </p:nvPr>
        </p:nvSpPr>
        <p:spPr/>
        <p:txBody>
          <a:bodyPr/>
          <a:lstStyle/>
          <a:p>
            <a:fld id="{92665AB1-0701-48B9-B182-2203E4013069}" type="slidenum">
              <a:rPr lang="en-US" smtClean="0"/>
              <a:t>‹#›</a:t>
            </a:fld>
            <a:endParaRPr lang="en-US"/>
          </a:p>
        </p:txBody>
      </p:sp>
    </p:spTree>
    <p:extLst>
      <p:ext uri="{BB962C8B-B14F-4D97-AF65-F5344CB8AC3E}">
        <p14:creationId xmlns:p14="http://schemas.microsoft.com/office/powerpoint/2010/main" val="3002506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1F669-D712-4BC9-9DCD-29B0EAB25F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83C148-55E5-418B-8367-AC5BB61384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1049D91-A32F-441D-9A61-35891DDB5A8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F8717A-9F3D-423D-9729-1FC6201A99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04EF7A0-D519-4E61-818C-A92D46F460A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F05725-ECBC-41FA-B7E4-9A7FF891B2DE}"/>
              </a:ext>
            </a:extLst>
          </p:cNvPr>
          <p:cNvSpPr>
            <a:spLocks noGrp="1"/>
          </p:cNvSpPr>
          <p:nvPr>
            <p:ph type="dt" sz="half" idx="10"/>
          </p:nvPr>
        </p:nvSpPr>
        <p:spPr/>
        <p:txBody>
          <a:bodyPr/>
          <a:lstStyle/>
          <a:p>
            <a:fld id="{4C7BB9EE-2D3D-4F07-B687-A14CA58F7A86}" type="datetimeFigureOut">
              <a:rPr lang="en-US" smtClean="0"/>
              <a:t>8/28/2023</a:t>
            </a:fld>
            <a:endParaRPr lang="en-US"/>
          </a:p>
        </p:txBody>
      </p:sp>
      <p:sp>
        <p:nvSpPr>
          <p:cNvPr id="8" name="Footer Placeholder 7">
            <a:extLst>
              <a:ext uri="{FF2B5EF4-FFF2-40B4-BE49-F238E27FC236}">
                <a16:creationId xmlns:a16="http://schemas.microsoft.com/office/drawing/2014/main" id="{0BCD45C5-FD46-4367-A9FA-AF65FF68E3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41E6BB-504B-4B3D-89FC-EBC41255B451}"/>
              </a:ext>
            </a:extLst>
          </p:cNvPr>
          <p:cNvSpPr>
            <a:spLocks noGrp="1"/>
          </p:cNvSpPr>
          <p:nvPr>
            <p:ph type="sldNum" sz="quarter" idx="12"/>
          </p:nvPr>
        </p:nvSpPr>
        <p:spPr/>
        <p:txBody>
          <a:bodyPr/>
          <a:lstStyle/>
          <a:p>
            <a:fld id="{92665AB1-0701-48B9-B182-2203E4013069}" type="slidenum">
              <a:rPr lang="en-US" smtClean="0"/>
              <a:t>‹#›</a:t>
            </a:fld>
            <a:endParaRPr lang="en-US"/>
          </a:p>
        </p:txBody>
      </p:sp>
    </p:spTree>
    <p:extLst>
      <p:ext uri="{BB962C8B-B14F-4D97-AF65-F5344CB8AC3E}">
        <p14:creationId xmlns:p14="http://schemas.microsoft.com/office/powerpoint/2010/main" val="3019813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DFD3E-D307-4B6E-8F9C-4468D65730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434A9A-10BB-47A6-84E4-1345D49DA53F}"/>
              </a:ext>
            </a:extLst>
          </p:cNvPr>
          <p:cNvSpPr>
            <a:spLocks noGrp="1"/>
          </p:cNvSpPr>
          <p:nvPr>
            <p:ph type="dt" sz="half" idx="10"/>
          </p:nvPr>
        </p:nvSpPr>
        <p:spPr/>
        <p:txBody>
          <a:bodyPr/>
          <a:lstStyle/>
          <a:p>
            <a:fld id="{4C7BB9EE-2D3D-4F07-B687-A14CA58F7A86}" type="datetimeFigureOut">
              <a:rPr lang="en-US" smtClean="0"/>
              <a:t>8/28/2023</a:t>
            </a:fld>
            <a:endParaRPr lang="en-US"/>
          </a:p>
        </p:txBody>
      </p:sp>
      <p:sp>
        <p:nvSpPr>
          <p:cNvPr id="4" name="Footer Placeholder 3">
            <a:extLst>
              <a:ext uri="{FF2B5EF4-FFF2-40B4-BE49-F238E27FC236}">
                <a16:creationId xmlns:a16="http://schemas.microsoft.com/office/drawing/2014/main" id="{04A185C4-8D5B-4CF1-8CBC-AAFCC53A2C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C67412-D69B-4DD6-9940-7818A5CFF700}"/>
              </a:ext>
            </a:extLst>
          </p:cNvPr>
          <p:cNvSpPr>
            <a:spLocks noGrp="1"/>
          </p:cNvSpPr>
          <p:nvPr>
            <p:ph type="sldNum" sz="quarter" idx="12"/>
          </p:nvPr>
        </p:nvSpPr>
        <p:spPr/>
        <p:txBody>
          <a:bodyPr/>
          <a:lstStyle/>
          <a:p>
            <a:fld id="{92665AB1-0701-48B9-B182-2203E4013069}" type="slidenum">
              <a:rPr lang="en-US" smtClean="0"/>
              <a:t>‹#›</a:t>
            </a:fld>
            <a:endParaRPr lang="en-US"/>
          </a:p>
        </p:txBody>
      </p:sp>
    </p:spTree>
    <p:extLst>
      <p:ext uri="{BB962C8B-B14F-4D97-AF65-F5344CB8AC3E}">
        <p14:creationId xmlns:p14="http://schemas.microsoft.com/office/powerpoint/2010/main" val="511669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464658-157A-45EA-A902-6DA41D04AFEF}"/>
              </a:ext>
            </a:extLst>
          </p:cNvPr>
          <p:cNvSpPr>
            <a:spLocks noGrp="1"/>
          </p:cNvSpPr>
          <p:nvPr>
            <p:ph type="dt" sz="half" idx="10"/>
          </p:nvPr>
        </p:nvSpPr>
        <p:spPr/>
        <p:txBody>
          <a:bodyPr/>
          <a:lstStyle/>
          <a:p>
            <a:fld id="{4C7BB9EE-2D3D-4F07-B687-A14CA58F7A86}" type="datetimeFigureOut">
              <a:rPr lang="en-US" smtClean="0"/>
              <a:t>8/28/2023</a:t>
            </a:fld>
            <a:endParaRPr lang="en-US"/>
          </a:p>
        </p:txBody>
      </p:sp>
      <p:sp>
        <p:nvSpPr>
          <p:cNvPr id="3" name="Footer Placeholder 2">
            <a:extLst>
              <a:ext uri="{FF2B5EF4-FFF2-40B4-BE49-F238E27FC236}">
                <a16:creationId xmlns:a16="http://schemas.microsoft.com/office/drawing/2014/main" id="{5C7133D5-B2E1-47DC-BB35-4793EB8A78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27451A-8997-44C1-A92B-CA043B7EA404}"/>
              </a:ext>
            </a:extLst>
          </p:cNvPr>
          <p:cNvSpPr>
            <a:spLocks noGrp="1"/>
          </p:cNvSpPr>
          <p:nvPr>
            <p:ph type="sldNum" sz="quarter" idx="12"/>
          </p:nvPr>
        </p:nvSpPr>
        <p:spPr/>
        <p:txBody>
          <a:bodyPr/>
          <a:lstStyle/>
          <a:p>
            <a:fld id="{92665AB1-0701-48B9-B182-2203E4013069}" type="slidenum">
              <a:rPr lang="en-US" smtClean="0"/>
              <a:t>‹#›</a:t>
            </a:fld>
            <a:endParaRPr lang="en-US"/>
          </a:p>
        </p:txBody>
      </p:sp>
    </p:spTree>
    <p:extLst>
      <p:ext uri="{BB962C8B-B14F-4D97-AF65-F5344CB8AC3E}">
        <p14:creationId xmlns:p14="http://schemas.microsoft.com/office/powerpoint/2010/main" val="1417791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0AD23-E099-4BFE-851A-01067FF3D3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931C03-3282-4F17-925A-DC32379CF4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749C2F-2F37-4D23-84EE-C2229DBF80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4B5ECF7-C9E7-4A04-BB22-C588E3E81FA7}"/>
              </a:ext>
            </a:extLst>
          </p:cNvPr>
          <p:cNvSpPr>
            <a:spLocks noGrp="1"/>
          </p:cNvSpPr>
          <p:nvPr>
            <p:ph type="dt" sz="half" idx="10"/>
          </p:nvPr>
        </p:nvSpPr>
        <p:spPr/>
        <p:txBody>
          <a:bodyPr/>
          <a:lstStyle/>
          <a:p>
            <a:fld id="{4C7BB9EE-2D3D-4F07-B687-A14CA58F7A86}" type="datetimeFigureOut">
              <a:rPr lang="en-US" smtClean="0"/>
              <a:t>8/28/2023</a:t>
            </a:fld>
            <a:endParaRPr lang="en-US"/>
          </a:p>
        </p:txBody>
      </p:sp>
      <p:sp>
        <p:nvSpPr>
          <p:cNvPr id="6" name="Footer Placeholder 5">
            <a:extLst>
              <a:ext uri="{FF2B5EF4-FFF2-40B4-BE49-F238E27FC236}">
                <a16:creationId xmlns:a16="http://schemas.microsoft.com/office/drawing/2014/main" id="{C87CB760-09E3-4F12-A128-FA7DA16806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E18341-9469-4AB4-A45B-0829B5D9DC92}"/>
              </a:ext>
            </a:extLst>
          </p:cNvPr>
          <p:cNvSpPr>
            <a:spLocks noGrp="1"/>
          </p:cNvSpPr>
          <p:nvPr>
            <p:ph type="sldNum" sz="quarter" idx="12"/>
          </p:nvPr>
        </p:nvSpPr>
        <p:spPr/>
        <p:txBody>
          <a:bodyPr/>
          <a:lstStyle/>
          <a:p>
            <a:fld id="{92665AB1-0701-48B9-B182-2203E4013069}" type="slidenum">
              <a:rPr lang="en-US" smtClean="0"/>
              <a:t>‹#›</a:t>
            </a:fld>
            <a:endParaRPr lang="en-US"/>
          </a:p>
        </p:txBody>
      </p:sp>
    </p:spTree>
    <p:extLst>
      <p:ext uri="{BB962C8B-B14F-4D97-AF65-F5344CB8AC3E}">
        <p14:creationId xmlns:p14="http://schemas.microsoft.com/office/powerpoint/2010/main" val="1175702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25242-9A6A-4BEF-A201-3A123F4C93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251C2C-A87E-4E20-AD7A-577EFDD7B1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4BA453-98C2-4FDE-9DC5-BD6A54240C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0BFB46E-10D3-422E-A169-13CE4E5E7D62}"/>
              </a:ext>
            </a:extLst>
          </p:cNvPr>
          <p:cNvSpPr>
            <a:spLocks noGrp="1"/>
          </p:cNvSpPr>
          <p:nvPr>
            <p:ph type="dt" sz="half" idx="10"/>
          </p:nvPr>
        </p:nvSpPr>
        <p:spPr/>
        <p:txBody>
          <a:bodyPr/>
          <a:lstStyle/>
          <a:p>
            <a:fld id="{4C7BB9EE-2D3D-4F07-B687-A14CA58F7A86}" type="datetimeFigureOut">
              <a:rPr lang="en-US" smtClean="0"/>
              <a:t>8/28/2023</a:t>
            </a:fld>
            <a:endParaRPr lang="en-US"/>
          </a:p>
        </p:txBody>
      </p:sp>
      <p:sp>
        <p:nvSpPr>
          <p:cNvPr id="6" name="Footer Placeholder 5">
            <a:extLst>
              <a:ext uri="{FF2B5EF4-FFF2-40B4-BE49-F238E27FC236}">
                <a16:creationId xmlns:a16="http://schemas.microsoft.com/office/drawing/2014/main" id="{58B60F6F-7F42-45F1-8D27-6F3EC68C74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C98B46-6FC6-4DE7-8066-50652CAE61A4}"/>
              </a:ext>
            </a:extLst>
          </p:cNvPr>
          <p:cNvSpPr>
            <a:spLocks noGrp="1"/>
          </p:cNvSpPr>
          <p:nvPr>
            <p:ph type="sldNum" sz="quarter" idx="12"/>
          </p:nvPr>
        </p:nvSpPr>
        <p:spPr/>
        <p:txBody>
          <a:bodyPr/>
          <a:lstStyle/>
          <a:p>
            <a:fld id="{92665AB1-0701-48B9-B182-2203E4013069}" type="slidenum">
              <a:rPr lang="en-US" smtClean="0"/>
              <a:t>‹#›</a:t>
            </a:fld>
            <a:endParaRPr lang="en-US"/>
          </a:p>
        </p:txBody>
      </p:sp>
    </p:spTree>
    <p:extLst>
      <p:ext uri="{BB962C8B-B14F-4D97-AF65-F5344CB8AC3E}">
        <p14:creationId xmlns:p14="http://schemas.microsoft.com/office/powerpoint/2010/main" val="2165636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5E799F-96DE-4831-9E12-448CE15574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1D52B2-9547-40B9-8061-3E32D6DD60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C8000E-754E-4DA7-9984-338EF5033E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7BB9EE-2D3D-4F07-B687-A14CA58F7A86}" type="datetimeFigureOut">
              <a:rPr lang="en-US" smtClean="0"/>
              <a:t>8/28/2023</a:t>
            </a:fld>
            <a:endParaRPr lang="en-US"/>
          </a:p>
        </p:txBody>
      </p:sp>
      <p:sp>
        <p:nvSpPr>
          <p:cNvPr id="5" name="Footer Placeholder 4">
            <a:extLst>
              <a:ext uri="{FF2B5EF4-FFF2-40B4-BE49-F238E27FC236}">
                <a16:creationId xmlns:a16="http://schemas.microsoft.com/office/drawing/2014/main" id="{097E4379-6858-4E45-A889-624F20E283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4B9DB2-6BC7-4BEF-9FED-B5AD322F18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665AB1-0701-48B9-B182-2203E4013069}" type="slidenum">
              <a:rPr lang="en-US" smtClean="0"/>
              <a:t>‹#›</a:t>
            </a:fld>
            <a:endParaRPr lang="en-US"/>
          </a:p>
        </p:txBody>
      </p:sp>
    </p:spTree>
    <p:extLst>
      <p:ext uri="{BB962C8B-B14F-4D97-AF65-F5344CB8AC3E}">
        <p14:creationId xmlns:p14="http://schemas.microsoft.com/office/powerpoint/2010/main" val="263866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anhavi.22010552@viit.ac.in"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nityainnovations.com/home" TargetMode="External"/><Relationship Id="rId5" Type="http://schemas.openxmlformats.org/officeDocument/2006/relationships/image" Target="../media/image2.png"/><Relationship Id="rId4" Type="http://schemas.openxmlformats.org/officeDocument/2006/relationships/hyperlink" Target="mailto:deep.22010818@viit.ac.i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27335" y="1264468"/>
            <a:ext cx="4783881" cy="591551"/>
          </a:xfrm>
          <a:prstGeom prst="rect">
            <a:avLst/>
          </a:prstGeom>
        </p:spPr>
        <p:txBody>
          <a:bodyPr vert="horz" wrap="square" lIns="0" tIns="16933" rIns="0" bIns="0" rtlCol="0" anchor="ctr">
            <a:spAutoFit/>
          </a:bodyPr>
          <a:lstStyle/>
          <a:p>
            <a:pPr marL="16933">
              <a:lnSpc>
                <a:spcPct val="100000"/>
              </a:lnSpc>
              <a:spcBef>
                <a:spcPts val="133"/>
              </a:spcBef>
            </a:pPr>
            <a:r>
              <a:rPr lang="en-US" sz="3600" spc="-13" dirty="0">
                <a:latin typeface="Times New Roman"/>
                <a:cs typeface="Times New Roman"/>
              </a:rPr>
              <a:t>Project proposal Meet-1</a:t>
            </a:r>
            <a:endParaRPr sz="3600" dirty="0">
              <a:latin typeface="Times New Roman"/>
              <a:cs typeface="Times New Roman"/>
            </a:endParaRPr>
          </a:p>
        </p:txBody>
      </p:sp>
      <p:sp>
        <p:nvSpPr>
          <p:cNvPr id="3" name="object 3"/>
          <p:cNvSpPr txBox="1"/>
          <p:nvPr/>
        </p:nvSpPr>
        <p:spPr>
          <a:xfrm>
            <a:off x="331893" y="5433614"/>
            <a:ext cx="11528213" cy="397545"/>
          </a:xfrm>
          <a:prstGeom prst="rect">
            <a:avLst/>
          </a:prstGeom>
          <a:solidFill>
            <a:srgbClr val="24A1FF"/>
          </a:solidFill>
        </p:spPr>
        <p:txBody>
          <a:bodyPr vert="horz" wrap="square" lIns="0" tIns="0" rIns="0" bIns="0" rtlCol="0">
            <a:spAutoFit/>
          </a:bodyPr>
          <a:lstStyle/>
          <a:p>
            <a:pPr marL="223514">
              <a:lnSpc>
                <a:spcPts val="3140"/>
              </a:lnSpc>
            </a:pPr>
            <a:r>
              <a:rPr sz="2667" b="1" spc="-7" dirty="0">
                <a:solidFill>
                  <a:srgbClr val="FFFFFF"/>
                </a:solidFill>
                <a:latin typeface="Arial"/>
                <a:cs typeface="Arial"/>
              </a:rPr>
              <a:t>BRACT’S, </a:t>
            </a:r>
            <a:r>
              <a:rPr sz="2667" b="1" spc="-13" dirty="0">
                <a:solidFill>
                  <a:srgbClr val="FFFFFF"/>
                </a:solidFill>
                <a:latin typeface="Arial"/>
                <a:cs typeface="Arial"/>
              </a:rPr>
              <a:t>Vishwakarma </a:t>
            </a:r>
            <a:r>
              <a:rPr sz="2667" b="1" spc="-7" dirty="0">
                <a:solidFill>
                  <a:srgbClr val="FFFFFF"/>
                </a:solidFill>
                <a:latin typeface="Arial"/>
                <a:cs typeface="Arial"/>
              </a:rPr>
              <a:t>Institute of Information </a:t>
            </a:r>
            <a:r>
              <a:rPr sz="2667" b="1" spc="-47" dirty="0">
                <a:solidFill>
                  <a:srgbClr val="FFFFFF"/>
                </a:solidFill>
                <a:latin typeface="Arial"/>
                <a:cs typeface="Arial"/>
              </a:rPr>
              <a:t>Technology,</a:t>
            </a:r>
            <a:r>
              <a:rPr sz="2667" b="1" spc="-13" dirty="0">
                <a:solidFill>
                  <a:srgbClr val="FFFFFF"/>
                </a:solidFill>
                <a:latin typeface="Arial"/>
                <a:cs typeface="Arial"/>
              </a:rPr>
              <a:t> </a:t>
            </a:r>
            <a:r>
              <a:rPr sz="2667" b="1" spc="-7" dirty="0">
                <a:solidFill>
                  <a:srgbClr val="FFFFFF"/>
                </a:solidFill>
                <a:latin typeface="Arial"/>
                <a:cs typeface="Arial"/>
              </a:rPr>
              <a:t>Pune-48</a:t>
            </a:r>
            <a:endParaRPr sz="2667" dirty="0">
              <a:latin typeface="Arial"/>
              <a:cs typeface="Arial"/>
            </a:endParaRPr>
          </a:p>
        </p:txBody>
      </p:sp>
      <p:sp>
        <p:nvSpPr>
          <p:cNvPr id="4" name="object 4"/>
          <p:cNvSpPr/>
          <p:nvPr/>
        </p:nvSpPr>
        <p:spPr>
          <a:xfrm>
            <a:off x="542735" y="139883"/>
            <a:ext cx="1347783" cy="1523947"/>
          </a:xfrm>
          <a:prstGeom prst="rect">
            <a:avLst/>
          </a:prstGeom>
          <a:blipFill>
            <a:blip r:embed="rId2" cstate="print"/>
            <a:stretch>
              <a:fillRect/>
            </a:stretch>
          </a:blipFill>
        </p:spPr>
        <p:txBody>
          <a:bodyPr wrap="square" lIns="0" tIns="0" rIns="0" bIns="0" rtlCol="0"/>
          <a:lstStyle/>
          <a:p>
            <a:endParaRPr sz="2400"/>
          </a:p>
        </p:txBody>
      </p:sp>
      <p:sp>
        <p:nvSpPr>
          <p:cNvPr id="5" name="object 5"/>
          <p:cNvSpPr txBox="1"/>
          <p:nvPr/>
        </p:nvSpPr>
        <p:spPr>
          <a:xfrm>
            <a:off x="2087886" y="5928271"/>
            <a:ext cx="8030633" cy="591743"/>
          </a:xfrm>
          <a:prstGeom prst="rect">
            <a:avLst/>
          </a:prstGeom>
        </p:spPr>
        <p:txBody>
          <a:bodyPr vert="horz" wrap="square" lIns="0" tIns="16933" rIns="0" bIns="0" rtlCol="0">
            <a:spAutoFit/>
          </a:bodyPr>
          <a:lstStyle/>
          <a:p>
            <a:pPr marL="1082013" marR="6773" indent="-1065927">
              <a:spcBef>
                <a:spcPts val="133"/>
              </a:spcBef>
            </a:pPr>
            <a:r>
              <a:rPr sz="1867" b="1" dirty="0">
                <a:solidFill>
                  <a:srgbClr val="7E7E7E"/>
                </a:solidFill>
                <a:latin typeface="Arial"/>
                <a:cs typeface="Arial"/>
              </a:rPr>
              <a:t>(An </a:t>
            </a:r>
            <a:r>
              <a:rPr sz="1867" b="1" spc="-7" dirty="0">
                <a:solidFill>
                  <a:srgbClr val="7E7E7E"/>
                </a:solidFill>
                <a:latin typeface="Arial"/>
                <a:cs typeface="Arial"/>
              </a:rPr>
              <a:t>Autonomous Institute affiliated </a:t>
            </a:r>
            <a:r>
              <a:rPr sz="1867" b="1" dirty="0">
                <a:solidFill>
                  <a:srgbClr val="7E7E7E"/>
                </a:solidFill>
                <a:latin typeface="Arial"/>
                <a:cs typeface="Arial"/>
              </a:rPr>
              <a:t>to </a:t>
            </a:r>
            <a:r>
              <a:rPr sz="1867" b="1" spc="-7" dirty="0">
                <a:solidFill>
                  <a:srgbClr val="7E7E7E"/>
                </a:solidFill>
                <a:latin typeface="Arial"/>
                <a:cs typeface="Arial"/>
              </a:rPr>
              <a:t>Savitribai Phule Pune University)  </a:t>
            </a:r>
            <a:r>
              <a:rPr sz="1867" b="1" dirty="0">
                <a:solidFill>
                  <a:srgbClr val="7E7E7E"/>
                </a:solidFill>
                <a:latin typeface="Arial"/>
                <a:cs typeface="Arial"/>
              </a:rPr>
              <a:t>(NBA </a:t>
            </a:r>
            <a:r>
              <a:rPr sz="1867" b="1" spc="-7" dirty="0">
                <a:solidFill>
                  <a:srgbClr val="7E7E7E"/>
                </a:solidFill>
                <a:latin typeface="Arial"/>
                <a:cs typeface="Arial"/>
              </a:rPr>
              <a:t>and NAAC accredited, ISO 9001:2015</a:t>
            </a:r>
            <a:r>
              <a:rPr sz="1867" b="1" spc="-107" dirty="0">
                <a:solidFill>
                  <a:srgbClr val="7E7E7E"/>
                </a:solidFill>
                <a:latin typeface="Arial"/>
                <a:cs typeface="Arial"/>
              </a:rPr>
              <a:t> </a:t>
            </a:r>
            <a:r>
              <a:rPr sz="1867" b="1" spc="-7" dirty="0">
                <a:solidFill>
                  <a:srgbClr val="7E7E7E"/>
                </a:solidFill>
                <a:latin typeface="Arial"/>
                <a:cs typeface="Arial"/>
              </a:rPr>
              <a:t>certified)</a:t>
            </a:r>
            <a:endParaRPr sz="1867" dirty="0">
              <a:latin typeface="Arial"/>
              <a:cs typeface="Arial"/>
            </a:endParaRPr>
          </a:p>
        </p:txBody>
      </p:sp>
      <p:sp>
        <p:nvSpPr>
          <p:cNvPr id="6" name="object 6"/>
          <p:cNvSpPr txBox="1"/>
          <p:nvPr/>
        </p:nvSpPr>
        <p:spPr>
          <a:xfrm>
            <a:off x="133327" y="2033641"/>
            <a:ext cx="11925346" cy="663429"/>
          </a:xfrm>
          <a:prstGeom prst="rect">
            <a:avLst/>
          </a:prstGeom>
        </p:spPr>
        <p:txBody>
          <a:bodyPr vert="horz" wrap="square" lIns="0" tIns="16933" rIns="0" bIns="0" rtlCol="0">
            <a:spAutoFit/>
          </a:bodyPr>
          <a:lstStyle/>
          <a:p>
            <a:pPr marL="16933" algn="ctr">
              <a:spcBef>
                <a:spcPts val="133"/>
              </a:spcBef>
            </a:pPr>
            <a:r>
              <a:rPr lang="en-US" sz="2400" dirty="0">
                <a:latin typeface="Times New Roman"/>
                <a:cs typeface="Times New Roman"/>
              </a:rPr>
              <a:t>Problem Statement:- Driver’s driving pattern detector using inputs </a:t>
            </a:r>
          </a:p>
          <a:p>
            <a:pPr marL="657844" marR="2509456" algn="ctr"/>
            <a:r>
              <a:rPr lang="en-US" spc="-20" dirty="0">
                <a:latin typeface="Times New Roman"/>
                <a:cs typeface="Times New Roman"/>
              </a:rPr>
              <a:t>                     </a:t>
            </a:r>
            <a:endParaRPr lang="en-US" sz="2000" dirty="0">
              <a:latin typeface="Times New Roman"/>
              <a:cs typeface="Times New Roman"/>
            </a:endParaRPr>
          </a:p>
        </p:txBody>
      </p:sp>
      <p:sp>
        <p:nvSpPr>
          <p:cNvPr id="8" name="Google Shape;549;p46">
            <a:extLst>
              <a:ext uri="{FF2B5EF4-FFF2-40B4-BE49-F238E27FC236}">
                <a16:creationId xmlns:a16="http://schemas.microsoft.com/office/drawing/2014/main" id="{3088AEE2-2AD6-7062-6145-1FCA2C3273DD}"/>
              </a:ext>
            </a:extLst>
          </p:cNvPr>
          <p:cNvSpPr txBox="1"/>
          <p:nvPr/>
        </p:nvSpPr>
        <p:spPr>
          <a:xfrm>
            <a:off x="3527335" y="3630876"/>
            <a:ext cx="6758983" cy="1113926"/>
          </a:xfrm>
          <a:prstGeom prst="rect">
            <a:avLst/>
          </a:prstGeom>
          <a:noFill/>
          <a:ln>
            <a:noFill/>
          </a:ln>
        </p:spPr>
        <p:txBody>
          <a:bodyPr spcFirstLastPara="1" wrap="square" lIns="0" tIns="0" rIns="0" bIns="0" anchor="t" anchorCtr="0">
            <a:noAutofit/>
          </a:bodyPr>
          <a:lstStyle/>
          <a:p>
            <a:endParaRPr lang="en-US" sz="2000" dirty="0">
              <a:latin typeface="Raleway"/>
              <a:ea typeface="Raleway"/>
              <a:cs typeface="Raleway"/>
              <a:sym typeface="Raleway"/>
            </a:endParaRPr>
          </a:p>
        </p:txBody>
      </p:sp>
      <p:sp>
        <p:nvSpPr>
          <p:cNvPr id="9" name="TextBox 8">
            <a:extLst>
              <a:ext uri="{FF2B5EF4-FFF2-40B4-BE49-F238E27FC236}">
                <a16:creationId xmlns:a16="http://schemas.microsoft.com/office/drawing/2014/main" id="{D3EC608B-AE96-D65B-25A0-F1B6289D9CFF}"/>
              </a:ext>
            </a:extLst>
          </p:cNvPr>
          <p:cNvSpPr txBox="1"/>
          <p:nvPr/>
        </p:nvSpPr>
        <p:spPr>
          <a:xfrm>
            <a:off x="4014656" y="4859282"/>
            <a:ext cx="3548169" cy="400110"/>
          </a:xfrm>
          <a:prstGeom prst="rect">
            <a:avLst/>
          </a:prstGeom>
          <a:noFill/>
          <a:ln>
            <a:solidFill>
              <a:schemeClr val="tx1"/>
            </a:solidFill>
          </a:ln>
        </p:spPr>
        <p:txBody>
          <a:bodyPr wrap="square" rtlCol="0">
            <a:spAutoFit/>
          </a:bodyPr>
          <a:lstStyle/>
          <a:p>
            <a:r>
              <a:rPr lang="en-US" sz="2000" dirty="0"/>
              <a:t>Guided by – DR. Smita Bhagwat</a:t>
            </a:r>
          </a:p>
        </p:txBody>
      </p:sp>
      <p:graphicFrame>
        <p:nvGraphicFramePr>
          <p:cNvPr id="10" name="Table 9">
            <a:extLst>
              <a:ext uri="{FF2B5EF4-FFF2-40B4-BE49-F238E27FC236}">
                <a16:creationId xmlns:a16="http://schemas.microsoft.com/office/drawing/2014/main" id="{4F7AA534-72D2-40CD-A21D-B798C69F6333}"/>
              </a:ext>
            </a:extLst>
          </p:cNvPr>
          <p:cNvGraphicFramePr>
            <a:graphicFrameLocks noGrp="1"/>
          </p:cNvGraphicFramePr>
          <p:nvPr>
            <p:extLst>
              <p:ext uri="{D42A27DB-BD31-4B8C-83A1-F6EECF244321}">
                <p14:modId xmlns:p14="http://schemas.microsoft.com/office/powerpoint/2010/main" val="2866234128"/>
              </p:ext>
            </p:extLst>
          </p:nvPr>
        </p:nvGraphicFramePr>
        <p:xfrm>
          <a:off x="1990519" y="2618513"/>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42600483"/>
                    </a:ext>
                  </a:extLst>
                </a:gridCol>
                <a:gridCol w="4064000">
                  <a:extLst>
                    <a:ext uri="{9D8B030D-6E8A-4147-A177-3AD203B41FA5}">
                      <a16:colId xmlns:a16="http://schemas.microsoft.com/office/drawing/2014/main" val="1905455614"/>
                    </a:ext>
                  </a:extLst>
                </a:gridCol>
              </a:tblGrid>
              <a:tr h="370840">
                <a:tc>
                  <a:txBody>
                    <a:bodyPr/>
                    <a:lstStyle/>
                    <a:p>
                      <a:r>
                        <a:rPr lang="en-US" dirty="0"/>
                        <a:t>Student Names</a:t>
                      </a:r>
                    </a:p>
                  </a:txBody>
                  <a:tcPr/>
                </a:tc>
                <a:tc>
                  <a:txBody>
                    <a:bodyPr/>
                    <a:lstStyle/>
                    <a:p>
                      <a:r>
                        <a:rPr lang="en-US" dirty="0"/>
                        <a:t>Contact information </a:t>
                      </a:r>
                    </a:p>
                  </a:txBody>
                  <a:tcPr/>
                </a:tc>
                <a:extLst>
                  <a:ext uri="{0D108BD9-81ED-4DB2-BD59-A6C34878D82A}">
                    <a16:rowId xmlns:a16="http://schemas.microsoft.com/office/drawing/2014/main" val="3876225465"/>
                  </a:ext>
                </a:extLst>
              </a:tr>
              <a:tr h="370840">
                <a:tc>
                  <a:txBody>
                    <a:bodyPr/>
                    <a:lstStyle/>
                    <a:p>
                      <a:r>
                        <a:rPr lang="en-US" sz="1800" dirty="0">
                          <a:latin typeface="Raleway"/>
                          <a:ea typeface="Raleway"/>
                          <a:cs typeface="Raleway"/>
                          <a:sym typeface="Raleway"/>
                        </a:rPr>
                        <a:t>Janhavi Adhau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Raleway"/>
                          <a:ea typeface="Raleway"/>
                          <a:cs typeface="Raleway"/>
                          <a:sym typeface="Raleway"/>
                        </a:rPr>
                        <a:t> </a:t>
                      </a:r>
                      <a:r>
                        <a:rPr lang="en-US" sz="1800" dirty="0">
                          <a:latin typeface="Raleway"/>
                          <a:ea typeface="Raleway"/>
                          <a:cs typeface="Raleway"/>
                          <a:sym typeface="Raleway"/>
                          <a:hlinkClick r:id="rId3"/>
                        </a:rPr>
                        <a:t>janhavi.22010552@viit.ac.in</a:t>
                      </a:r>
                      <a:endParaRPr lang="en-US" sz="1800" dirty="0">
                        <a:latin typeface="Raleway"/>
                        <a:ea typeface="Raleway"/>
                        <a:cs typeface="Raleway"/>
                        <a:sym typeface="Raleway"/>
                      </a:endParaRPr>
                    </a:p>
                  </a:txBody>
                  <a:tcPr/>
                </a:tc>
                <a:extLst>
                  <a:ext uri="{0D108BD9-81ED-4DB2-BD59-A6C34878D82A}">
                    <a16:rowId xmlns:a16="http://schemas.microsoft.com/office/drawing/2014/main" val="1614331235"/>
                  </a:ext>
                </a:extLst>
              </a:tr>
              <a:tr h="370840">
                <a:tc>
                  <a:txBody>
                    <a:bodyPr/>
                    <a:lstStyle/>
                    <a:p>
                      <a:r>
                        <a:rPr lang="en-US" sz="1800" dirty="0">
                          <a:latin typeface="Raleway"/>
                          <a:ea typeface="Raleway"/>
                          <a:cs typeface="Raleway"/>
                          <a:sym typeface="Raleway"/>
                        </a:rPr>
                        <a:t>Deep Jadhav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Raleway"/>
                          <a:ea typeface="Raleway"/>
                          <a:cs typeface="Raleway"/>
                          <a:sym typeface="Raleway"/>
                        </a:rPr>
                        <a:t> </a:t>
                      </a:r>
                      <a:r>
                        <a:rPr lang="en-US" sz="1800" dirty="0">
                          <a:latin typeface="Raleway"/>
                          <a:ea typeface="Raleway"/>
                          <a:cs typeface="Raleway"/>
                          <a:sym typeface="Raleway"/>
                          <a:hlinkClick r:id="rId4"/>
                        </a:rPr>
                        <a:t>deep.22010818@viit.ac.in</a:t>
                      </a:r>
                      <a:endParaRPr lang="en-US" sz="1800" dirty="0">
                        <a:latin typeface="Raleway"/>
                        <a:ea typeface="Raleway"/>
                        <a:cs typeface="Raleway"/>
                        <a:sym typeface="Raleway"/>
                      </a:endParaRPr>
                    </a:p>
                  </a:txBody>
                  <a:tcPr/>
                </a:tc>
                <a:extLst>
                  <a:ext uri="{0D108BD9-81ED-4DB2-BD59-A6C34878D82A}">
                    <a16:rowId xmlns:a16="http://schemas.microsoft.com/office/drawing/2014/main" val="38753352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Raleway"/>
                          <a:ea typeface="Raleway"/>
                          <a:cs typeface="Raleway"/>
                          <a:sym typeface="Raleway"/>
                        </a:rPr>
                        <a:t>Rashi Waghmare</a:t>
                      </a:r>
                    </a:p>
                  </a:txBody>
                  <a:tcPr/>
                </a:tc>
                <a:tc>
                  <a:txBody>
                    <a:bodyPr/>
                    <a:lstStyle/>
                    <a:p>
                      <a:r>
                        <a:rPr lang="en-US" u="sng" dirty="0">
                          <a:solidFill>
                            <a:schemeClr val="accent1">
                              <a:lumMod val="75000"/>
                            </a:schemeClr>
                          </a:solidFill>
                        </a:rPr>
                        <a:t>  </a:t>
                      </a:r>
                      <a:r>
                        <a:rPr lang="en-US" sz="1800" u="sng" dirty="0">
                          <a:solidFill>
                            <a:schemeClr val="accent1">
                              <a:lumMod val="75000"/>
                            </a:schemeClr>
                          </a:solidFill>
                          <a:latin typeface="Raleway"/>
                          <a:sym typeface="Raleway"/>
                        </a:rPr>
                        <a:t>rashi</a:t>
                      </a:r>
                      <a:r>
                        <a:rPr lang="en-US" sz="1800" dirty="0">
                          <a:latin typeface="Raleway"/>
                          <a:ea typeface="Raleway"/>
                          <a:cs typeface="Raleway"/>
                          <a:sym typeface="Raleway"/>
                          <a:hlinkClick r:id="rId4"/>
                        </a:rPr>
                        <a:t>.22010685@viit.ac.in</a:t>
                      </a:r>
                      <a:endParaRPr lang="en-US" sz="1800" u="sng" dirty="0">
                        <a:solidFill>
                          <a:schemeClr val="accent1"/>
                        </a:solidFill>
                      </a:endParaRPr>
                    </a:p>
                  </a:txBody>
                  <a:tcPr/>
                </a:tc>
                <a:extLst>
                  <a:ext uri="{0D108BD9-81ED-4DB2-BD59-A6C34878D82A}">
                    <a16:rowId xmlns:a16="http://schemas.microsoft.com/office/drawing/2014/main" val="1069176876"/>
                  </a:ext>
                </a:extLst>
              </a:tr>
            </a:tbl>
          </a:graphicData>
        </a:graphic>
      </p:graphicFrame>
      <p:pic>
        <p:nvPicPr>
          <p:cNvPr id="1026" name="Picture 2" descr="https://lh5.googleusercontent.com/YyoTQVUbsRSlts-16fUSIAHyD7nCiYKxP-tNBi_d7Em1L6lkKQyDHyeSLv5UTRnOEYvIESTBobcbazTMbVt8EKM=w16383">
            <a:extLst>
              <a:ext uri="{FF2B5EF4-FFF2-40B4-BE49-F238E27FC236}">
                <a16:creationId xmlns:a16="http://schemas.microsoft.com/office/drawing/2014/main" id="{BAE27150-3A91-4608-802E-E7FE74E1E8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3927" y="221282"/>
            <a:ext cx="1010875" cy="10108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8E5C7C2E-771D-4610-AE14-33B2C0B6A0C6}"/>
              </a:ext>
            </a:extLst>
          </p:cNvPr>
          <p:cNvSpPr/>
          <p:nvPr/>
        </p:nvSpPr>
        <p:spPr>
          <a:xfrm>
            <a:off x="3664802" y="403553"/>
            <a:ext cx="4880253" cy="646331"/>
          </a:xfrm>
          <a:prstGeom prst="rect">
            <a:avLst/>
          </a:prstGeom>
        </p:spPr>
        <p:txBody>
          <a:bodyPr wrap="square">
            <a:spAutoFit/>
          </a:bodyPr>
          <a:lstStyle/>
          <a:p>
            <a:r>
              <a:rPr lang="en-US" sz="3600" dirty="0">
                <a:latin typeface="Lato"/>
                <a:hlinkClick r:id="rId6"/>
              </a:rPr>
              <a:t>Nitya Innovations LLP</a:t>
            </a:r>
            <a:endParaRPr lang="en-US" sz="3600" dirty="0"/>
          </a:p>
        </p:txBody>
      </p:sp>
      <p:sp>
        <p:nvSpPr>
          <p:cNvPr id="11" name="TextBox 10">
            <a:extLst>
              <a:ext uri="{FF2B5EF4-FFF2-40B4-BE49-F238E27FC236}">
                <a16:creationId xmlns:a16="http://schemas.microsoft.com/office/drawing/2014/main" id="{71C79A85-8D17-4F0C-965B-82393A19D0DF}"/>
              </a:ext>
            </a:extLst>
          </p:cNvPr>
          <p:cNvSpPr txBox="1"/>
          <p:nvPr/>
        </p:nvSpPr>
        <p:spPr>
          <a:xfrm>
            <a:off x="1905682" y="4276095"/>
            <a:ext cx="8468298" cy="400110"/>
          </a:xfrm>
          <a:prstGeom prst="rect">
            <a:avLst/>
          </a:prstGeom>
          <a:noFill/>
          <a:ln>
            <a:solidFill>
              <a:schemeClr val="tx1"/>
            </a:solidFill>
          </a:ln>
        </p:spPr>
        <p:txBody>
          <a:bodyPr wrap="square" rtlCol="0">
            <a:spAutoFit/>
          </a:bodyPr>
          <a:lstStyle/>
          <a:p>
            <a:r>
              <a:rPr lang="en-US" sz="2000" dirty="0"/>
              <a:t>Industry Sponsored by:-Technology Nitya Innovations, LLP9769353315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F3A56-2973-43C8-B462-11CAD5CFB788}"/>
              </a:ext>
            </a:extLst>
          </p:cNvPr>
          <p:cNvSpPr>
            <a:spLocks noGrp="1"/>
          </p:cNvSpPr>
          <p:nvPr>
            <p:ph type="title"/>
          </p:nvPr>
        </p:nvSpPr>
        <p:spPr>
          <a:xfrm>
            <a:off x="385439" y="240837"/>
            <a:ext cx="9211322" cy="868871"/>
          </a:xfrm>
        </p:spPr>
        <p:txBody>
          <a:bodyPr>
            <a:normAutofit/>
          </a:bodyPr>
          <a:lstStyle/>
          <a:p>
            <a:pPr marL="571500" indent="-571500">
              <a:buFont typeface="Wingdings" panose="05000000000000000000" pitchFamily="2" charset="2"/>
              <a:buChar char="q"/>
            </a:pPr>
            <a:r>
              <a:rPr lang="en-US" sz="4000" b="1" dirty="0"/>
              <a:t>Project Survey</a:t>
            </a:r>
          </a:p>
        </p:txBody>
      </p:sp>
      <p:sp>
        <p:nvSpPr>
          <p:cNvPr id="3" name="Content Placeholder 2">
            <a:extLst>
              <a:ext uri="{FF2B5EF4-FFF2-40B4-BE49-F238E27FC236}">
                <a16:creationId xmlns:a16="http://schemas.microsoft.com/office/drawing/2014/main" id="{A18D4DEC-14A5-483E-839B-3713DC607E06}"/>
              </a:ext>
            </a:extLst>
          </p:cNvPr>
          <p:cNvSpPr>
            <a:spLocks noGrp="1"/>
          </p:cNvSpPr>
          <p:nvPr>
            <p:ph idx="1"/>
          </p:nvPr>
        </p:nvSpPr>
        <p:spPr>
          <a:xfrm>
            <a:off x="186431" y="1109708"/>
            <a:ext cx="11878322" cy="5480821"/>
          </a:xfrm>
        </p:spPr>
        <p:txBody>
          <a:bodyPr>
            <a:normAutofit lnSpcReduction="10000"/>
          </a:bodyPr>
          <a:lstStyle/>
          <a:p>
            <a:pPr marL="0" indent="0">
              <a:buNone/>
            </a:pPr>
            <a:r>
              <a:rPr lang="en-US" sz="2000" dirty="0"/>
              <a:t>[1] </a:t>
            </a:r>
            <a:r>
              <a:rPr lang="en-US" sz="2000" dirty="0" err="1"/>
              <a:t>N.Kapoor</a:t>
            </a:r>
            <a:r>
              <a:rPr lang="en-US" sz="2000" dirty="0"/>
              <a:t>, et al., “Using mobile phone sensors to detect driving behavior”, Proceedings of the 3rd ACM    Symposium on </a:t>
            </a:r>
            <a:r>
              <a:rPr lang="en-US" sz="2000" dirty="0" err="1"/>
              <a:t>Computingfor</a:t>
            </a:r>
            <a:r>
              <a:rPr lang="en-US" sz="2000" dirty="0"/>
              <a:t> Development , 2013. </a:t>
            </a:r>
          </a:p>
          <a:p>
            <a:pPr marL="857250" lvl="1" indent="-400050">
              <a:buFont typeface="+mj-lt"/>
              <a:buAutoNum type="romanLcPeriod"/>
            </a:pPr>
            <a:r>
              <a:rPr lang="en-US" sz="1600" dirty="0"/>
              <a:t>This application collects data from accelerometers, GPS and also record sounds with the help of microphone, and then data is combined and analyzed to detect rash driving patterns.</a:t>
            </a:r>
          </a:p>
          <a:p>
            <a:pPr marL="0" indent="0">
              <a:buNone/>
            </a:pPr>
            <a:r>
              <a:rPr lang="en-US" sz="2000" dirty="0"/>
              <a:t>[2] </a:t>
            </a:r>
            <a:r>
              <a:rPr lang="en-US" sz="2000" dirty="0" err="1"/>
              <a:t>Fazeen</a:t>
            </a:r>
            <a:r>
              <a:rPr lang="en-US" sz="2000" dirty="0"/>
              <a:t> M. ,et al., “Safe Driving Using Mobile Phones”, IEEE Transactions on Intelligent Transportation Systems,   2012.</a:t>
            </a:r>
          </a:p>
          <a:p>
            <a:pPr marL="857250" lvl="1" indent="-400050">
              <a:buFont typeface="+mj-lt"/>
              <a:buAutoNum type="romanLcPeriod"/>
            </a:pPr>
            <a:r>
              <a:rPr lang="en-US" sz="1600" dirty="0"/>
              <a:t>They have used the three-axis accelerometer of an Android-based smartphone to record and analyze various driver </a:t>
            </a:r>
            <a:r>
              <a:rPr lang="en-US" sz="1600" dirty="0" err="1"/>
              <a:t>behaviours</a:t>
            </a:r>
            <a:r>
              <a:rPr lang="en-US" sz="1600" dirty="0"/>
              <a:t> and external road conditions that could potentially be hazardous to the health of the driver. They have utilized x-axis and y-axis accelerometer</a:t>
            </a:r>
          </a:p>
          <a:p>
            <a:pPr marL="0" indent="0">
              <a:buNone/>
            </a:pPr>
            <a:r>
              <a:rPr lang="en-US" sz="2000" dirty="0"/>
              <a:t>[3] </a:t>
            </a:r>
            <a:r>
              <a:rPr lang="en-US" sz="2000" dirty="0" err="1"/>
              <a:t>Chigurupa</a:t>
            </a:r>
            <a:r>
              <a:rPr lang="en-US" sz="2000" dirty="0"/>
              <a:t> </a:t>
            </a:r>
            <a:r>
              <a:rPr lang="en-US" sz="2000" dirty="0" err="1"/>
              <a:t>S.,et</a:t>
            </a:r>
            <a:r>
              <a:rPr lang="en-US" sz="2000" dirty="0"/>
              <a:t> al., “Integrated Computing System for measuring Driver Safety Index”, International Journal of Emerging Technology and Advanced Engineering,2012</a:t>
            </a:r>
          </a:p>
          <a:p>
            <a:pPr marL="857250" lvl="1" indent="-400050">
              <a:buFont typeface="+mj-lt"/>
              <a:buAutoNum type="romanLcPeriod"/>
            </a:pPr>
            <a:r>
              <a:rPr lang="en-US" sz="1600" dirty="0"/>
              <a:t>developed an android application which uses data from accelerometer sensor, GPS sensor and video recording is done with the help of camera to give rating to the driver. Whenever the accelerometer values exceed the safe limits it would be considered as an event.</a:t>
            </a:r>
          </a:p>
          <a:p>
            <a:pPr marL="0" indent="0">
              <a:buNone/>
            </a:pPr>
            <a:r>
              <a:rPr lang="en-US" sz="2000" dirty="0"/>
              <a:t>[4] Johnson </a:t>
            </a:r>
            <a:r>
              <a:rPr lang="en-US" sz="2000" dirty="0" err="1"/>
              <a:t>D.A.,et</a:t>
            </a:r>
            <a:r>
              <a:rPr lang="en-US" sz="2000" dirty="0"/>
              <a:t> al., “Driving Style Recognition using a smartphone as a sensor platform” ,IEEE 14th International Conference on Intelligent Transportation system, 2011</a:t>
            </a:r>
          </a:p>
          <a:p>
            <a:pPr marL="857250" lvl="1" indent="-400050">
              <a:buFont typeface="+mj-lt"/>
              <a:buAutoNum type="romanLcPeriod"/>
            </a:pPr>
            <a:r>
              <a:rPr lang="en-US" sz="1600" dirty="0"/>
              <a:t>They collect data from various sensors (accelerometer,  gyroscope, magnetometer, GPS, video) and fused related data into a single classifier based on Dynamic Time  Warping (DTW) algorithm. Their system is known as MIROAD: A Mobile-Sensor-Platform for Intelligent  Recognition of Aggressive Driving, </a:t>
            </a:r>
          </a:p>
          <a:p>
            <a:pPr marL="857250" lvl="1" indent="-400050">
              <a:buFont typeface="+mj-lt"/>
              <a:buAutoNum type="romanLcPeriod"/>
            </a:pPr>
            <a:r>
              <a:rPr lang="en-US" sz="1600" dirty="0"/>
              <a:t>The system can provide audible feedback if a driver’s style becomes aggressive as well as the information leading up to an aggressive event</a:t>
            </a:r>
          </a:p>
        </p:txBody>
      </p:sp>
    </p:spTree>
    <p:extLst>
      <p:ext uri="{BB962C8B-B14F-4D97-AF65-F5344CB8AC3E}">
        <p14:creationId xmlns:p14="http://schemas.microsoft.com/office/powerpoint/2010/main" val="2405740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D358A-1D21-4B5E-AAC3-F432475C7AF8}"/>
              </a:ext>
            </a:extLst>
          </p:cNvPr>
          <p:cNvSpPr>
            <a:spLocks noGrp="1"/>
          </p:cNvSpPr>
          <p:nvPr>
            <p:ph type="title"/>
          </p:nvPr>
        </p:nvSpPr>
        <p:spPr>
          <a:xfrm>
            <a:off x="838199" y="427269"/>
            <a:ext cx="9862351" cy="1073057"/>
          </a:xfrm>
        </p:spPr>
        <p:txBody>
          <a:bodyPr/>
          <a:lstStyle/>
          <a:p>
            <a:pPr marL="571500" indent="-571500">
              <a:buFont typeface="Wingdings" panose="05000000000000000000" pitchFamily="2" charset="2"/>
              <a:buChar char="q"/>
            </a:pPr>
            <a:r>
              <a:rPr lang="en-US" b="1" dirty="0"/>
              <a:t>Objective</a:t>
            </a:r>
          </a:p>
        </p:txBody>
      </p:sp>
      <p:sp>
        <p:nvSpPr>
          <p:cNvPr id="3" name="Content Placeholder 2">
            <a:extLst>
              <a:ext uri="{FF2B5EF4-FFF2-40B4-BE49-F238E27FC236}">
                <a16:creationId xmlns:a16="http://schemas.microsoft.com/office/drawing/2014/main" id="{E6609216-50D4-4385-84E0-ABAC4385E51D}"/>
              </a:ext>
            </a:extLst>
          </p:cNvPr>
          <p:cNvSpPr>
            <a:spLocks noGrp="1"/>
          </p:cNvSpPr>
          <p:nvPr>
            <p:ph idx="1"/>
          </p:nvPr>
        </p:nvSpPr>
        <p:spPr/>
        <p:txBody>
          <a:bodyPr>
            <a:normAutofit/>
          </a:bodyPr>
          <a:lstStyle/>
          <a:p>
            <a:pPr>
              <a:buFont typeface="Wingdings" panose="05000000000000000000" pitchFamily="2" charset="2"/>
              <a:buChar char="v"/>
            </a:pPr>
            <a:r>
              <a:rPr lang="en-US" sz="2400" dirty="0"/>
              <a:t>It can </a:t>
            </a:r>
            <a:r>
              <a:rPr lang="en-US" sz="2400" b="1" dirty="0"/>
              <a:t>analyze various inputs </a:t>
            </a:r>
            <a:r>
              <a:rPr lang="en-US" sz="2400" dirty="0"/>
              <a:t>such as vehicle speed, acceleration, steering behavior, and other driving-related data to accurately detect and </a:t>
            </a:r>
            <a:r>
              <a:rPr lang="en-US" sz="2400" b="1" dirty="0"/>
              <a:t>classify a driver's driving pattern.</a:t>
            </a:r>
          </a:p>
          <a:p>
            <a:pPr>
              <a:buFont typeface="Wingdings" panose="05000000000000000000" pitchFamily="2" charset="2"/>
              <a:buChar char="v"/>
            </a:pPr>
            <a:r>
              <a:rPr lang="en-US" sz="2400" dirty="0"/>
              <a:t>This could include identifying aggressive driving, distracted driving, smooth driving, and other </a:t>
            </a:r>
            <a:r>
              <a:rPr lang="en-US" sz="2400" b="1" dirty="0"/>
              <a:t>driving behaviors.</a:t>
            </a:r>
          </a:p>
          <a:p>
            <a:pPr>
              <a:buFont typeface="Wingdings" panose="05000000000000000000" pitchFamily="2" charset="2"/>
              <a:buChar char="v"/>
            </a:pPr>
            <a:r>
              <a:rPr lang="en-US" sz="2400" dirty="0"/>
              <a:t>By leveraging </a:t>
            </a:r>
            <a:r>
              <a:rPr lang="en-US" sz="2400" b="1" dirty="0"/>
              <a:t>machine learning algorithms</a:t>
            </a:r>
            <a:r>
              <a:rPr lang="en-US" sz="2400" dirty="0"/>
              <a:t>, the project aims to enhance driver safety, provide insights into driving behavior, and potentially contribute to the development of driver assistance systems or driver monitoring technologies.</a:t>
            </a:r>
          </a:p>
        </p:txBody>
      </p:sp>
    </p:spTree>
    <p:extLst>
      <p:ext uri="{BB962C8B-B14F-4D97-AF65-F5344CB8AC3E}">
        <p14:creationId xmlns:p14="http://schemas.microsoft.com/office/powerpoint/2010/main" val="810646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112C5-18F0-40E0-9532-5BDCADA956B4}"/>
              </a:ext>
            </a:extLst>
          </p:cNvPr>
          <p:cNvSpPr>
            <a:spLocks noGrp="1"/>
          </p:cNvSpPr>
          <p:nvPr>
            <p:ph type="title"/>
          </p:nvPr>
        </p:nvSpPr>
        <p:spPr>
          <a:xfrm>
            <a:off x="838200" y="448322"/>
            <a:ext cx="10515600" cy="611418"/>
          </a:xfrm>
        </p:spPr>
        <p:txBody>
          <a:bodyPr>
            <a:noAutofit/>
          </a:bodyPr>
          <a:lstStyle/>
          <a:p>
            <a:pPr marL="571500" indent="-571500">
              <a:buFont typeface="Wingdings" panose="05000000000000000000" pitchFamily="2" charset="2"/>
              <a:buChar char="Ø"/>
            </a:pPr>
            <a:r>
              <a:rPr lang="en-US" sz="3600" b="1" dirty="0"/>
              <a:t>Work Flow Diagram</a:t>
            </a:r>
          </a:p>
        </p:txBody>
      </p:sp>
      <p:pic>
        <p:nvPicPr>
          <p:cNvPr id="7" name="Content Placeholder 6">
            <a:extLst>
              <a:ext uri="{FF2B5EF4-FFF2-40B4-BE49-F238E27FC236}">
                <a16:creationId xmlns:a16="http://schemas.microsoft.com/office/drawing/2014/main" id="{CDAE02F4-A24D-486E-8B5E-DCC384D981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4101" y="1520289"/>
            <a:ext cx="9303798" cy="4674481"/>
          </a:xfrm>
        </p:spPr>
      </p:pic>
    </p:spTree>
    <p:extLst>
      <p:ext uri="{BB962C8B-B14F-4D97-AF65-F5344CB8AC3E}">
        <p14:creationId xmlns:p14="http://schemas.microsoft.com/office/powerpoint/2010/main" val="1676283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ADB7BD-09D9-47D2-8D86-6642D2D556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435" y="341660"/>
            <a:ext cx="6667129" cy="6174679"/>
          </a:xfrm>
          <a:prstGeom prst="rect">
            <a:avLst/>
          </a:prstGeom>
        </p:spPr>
      </p:pic>
    </p:spTree>
    <p:extLst>
      <p:ext uri="{BB962C8B-B14F-4D97-AF65-F5344CB8AC3E}">
        <p14:creationId xmlns:p14="http://schemas.microsoft.com/office/powerpoint/2010/main" val="1729269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B10BA-0DDA-4147-96FC-0888799CF438}"/>
              </a:ext>
            </a:extLst>
          </p:cNvPr>
          <p:cNvSpPr>
            <a:spLocks noGrp="1"/>
          </p:cNvSpPr>
          <p:nvPr>
            <p:ph type="title"/>
          </p:nvPr>
        </p:nvSpPr>
        <p:spPr/>
        <p:txBody>
          <a:bodyPr>
            <a:normAutofit/>
          </a:bodyPr>
          <a:lstStyle/>
          <a:p>
            <a:pPr marL="571500" indent="-571500">
              <a:buFont typeface="Wingdings" panose="05000000000000000000" pitchFamily="2" charset="2"/>
              <a:buChar char="Ø"/>
            </a:pPr>
            <a:r>
              <a:rPr lang="en-US" sz="3600" b="1" dirty="0"/>
              <a:t>Algorithms</a:t>
            </a:r>
            <a:r>
              <a:rPr lang="en-US" sz="3600" dirty="0"/>
              <a:t> </a:t>
            </a:r>
          </a:p>
        </p:txBody>
      </p:sp>
      <p:sp>
        <p:nvSpPr>
          <p:cNvPr id="3" name="Content Placeholder 2">
            <a:extLst>
              <a:ext uri="{FF2B5EF4-FFF2-40B4-BE49-F238E27FC236}">
                <a16:creationId xmlns:a16="http://schemas.microsoft.com/office/drawing/2014/main" id="{2C78F818-480F-4367-9403-C1A22F95BF81}"/>
              </a:ext>
            </a:extLst>
          </p:cNvPr>
          <p:cNvSpPr>
            <a:spLocks noGrp="1"/>
          </p:cNvSpPr>
          <p:nvPr>
            <p:ph idx="1"/>
          </p:nvPr>
        </p:nvSpPr>
        <p:spPr>
          <a:xfrm>
            <a:off x="474215" y="1530633"/>
            <a:ext cx="10515600" cy="2160448"/>
          </a:xfrm>
        </p:spPr>
        <p:txBody>
          <a:bodyPr>
            <a:normAutofit/>
          </a:bodyPr>
          <a:lstStyle/>
          <a:p>
            <a:pPr marL="914400" lvl="2" indent="0">
              <a:buNone/>
            </a:pPr>
            <a:endParaRPr lang="en-US" b="1" dirty="0"/>
          </a:p>
          <a:p>
            <a:pPr marL="914400" lvl="2" indent="0">
              <a:buNone/>
            </a:pPr>
            <a:endParaRPr lang="en-US" b="1" dirty="0"/>
          </a:p>
        </p:txBody>
      </p:sp>
      <p:sp>
        <p:nvSpPr>
          <p:cNvPr id="6" name="TextBox 5">
            <a:extLst>
              <a:ext uri="{FF2B5EF4-FFF2-40B4-BE49-F238E27FC236}">
                <a16:creationId xmlns:a16="http://schemas.microsoft.com/office/drawing/2014/main" id="{58C9677D-6C84-48C9-A7DB-DB46D85B3054}"/>
              </a:ext>
            </a:extLst>
          </p:cNvPr>
          <p:cNvSpPr txBox="1"/>
          <p:nvPr/>
        </p:nvSpPr>
        <p:spPr>
          <a:xfrm>
            <a:off x="935855" y="1626312"/>
            <a:ext cx="10515600" cy="2739211"/>
          </a:xfrm>
          <a:prstGeom prst="rect">
            <a:avLst/>
          </a:prstGeom>
          <a:noFill/>
        </p:spPr>
        <p:txBody>
          <a:bodyPr wrap="square" rtlCol="0">
            <a:spAutoFit/>
          </a:bodyPr>
          <a:lstStyle/>
          <a:p>
            <a:pPr marL="285750" indent="-285750">
              <a:buFont typeface="Arial" panose="020B0604020202020204" pitchFamily="34" charset="0"/>
              <a:buChar char="•"/>
            </a:pPr>
            <a:r>
              <a:rPr lang="en-US" dirty="0"/>
              <a:t> </a:t>
            </a:r>
            <a:r>
              <a:rPr lang="en-US" sz="2400" dirty="0"/>
              <a:t>Analyzing axial movements with a speed –</a:t>
            </a:r>
          </a:p>
          <a:p>
            <a:pPr marL="742950" lvl="1" indent="-285750">
              <a:buFont typeface="Arial" panose="020B0604020202020204" pitchFamily="34" charset="0"/>
              <a:buChar char="•"/>
            </a:pPr>
            <a:r>
              <a:rPr lang="en-US" sz="2000" dirty="0"/>
              <a:t>Components required </a:t>
            </a:r>
          </a:p>
          <a:p>
            <a:pPr marL="1200150" lvl="2" indent="-285750">
              <a:buFont typeface="Arial" panose="020B0604020202020204" pitchFamily="34" charset="0"/>
              <a:buChar char="•"/>
            </a:pPr>
            <a:r>
              <a:rPr lang="en-US" b="1" dirty="0"/>
              <a:t>ESP-8266</a:t>
            </a:r>
          </a:p>
          <a:p>
            <a:pPr marL="1200150" lvl="2" indent="-285750">
              <a:buFont typeface="Arial" panose="020B0604020202020204" pitchFamily="34" charset="0"/>
              <a:buChar char="•"/>
            </a:pPr>
            <a:r>
              <a:rPr lang="en-US" b="1" dirty="0"/>
              <a:t>MPU6500</a:t>
            </a:r>
          </a:p>
          <a:p>
            <a:pPr marL="1200150" lvl="2" indent="-285750">
              <a:buFont typeface="Arial" panose="020B0604020202020204" pitchFamily="34" charset="0"/>
              <a:buChar char="•"/>
            </a:pPr>
            <a:r>
              <a:rPr lang="en-US" b="1" dirty="0"/>
              <a:t>GPS NEO-7M</a:t>
            </a:r>
          </a:p>
          <a:p>
            <a:pPr marL="1200150" lvl="2" indent="-285750">
              <a:buFont typeface="Arial" panose="020B0604020202020204" pitchFamily="34" charset="0"/>
              <a:buChar char="•"/>
            </a:pPr>
            <a:r>
              <a:rPr lang="en-US" b="1" dirty="0"/>
              <a:t>SIM800L V2.0 5V Wireless GSM</a:t>
            </a:r>
            <a:endParaRPr lang="en-US" dirty="0"/>
          </a:p>
          <a:p>
            <a:pPr marL="1200150" lvl="2" indent="-285750">
              <a:buFont typeface="Arial" panose="020B0604020202020204" pitchFamily="34" charset="0"/>
              <a:buChar char="•"/>
            </a:pPr>
            <a:endParaRPr lang="en-US" dirty="0"/>
          </a:p>
          <a:p>
            <a:pPr marL="1200150" lvl="2" indent="-285750">
              <a:buFont typeface="Arial" panose="020B0604020202020204" pitchFamily="34" charset="0"/>
              <a:buChar char="•"/>
            </a:pPr>
            <a:endParaRPr lang="en-US" sz="2000" dirty="0"/>
          </a:p>
          <a:p>
            <a:pPr marL="742950" lvl="1" indent="-285750">
              <a:buFont typeface="Arial" panose="020B0604020202020204" pitchFamily="34" charset="0"/>
              <a:buChar char="•"/>
            </a:pPr>
            <a:endParaRPr lang="en-US" dirty="0"/>
          </a:p>
        </p:txBody>
      </p:sp>
      <p:pic>
        <p:nvPicPr>
          <p:cNvPr id="9" name="Picture 8">
            <a:extLst>
              <a:ext uri="{FF2B5EF4-FFF2-40B4-BE49-F238E27FC236}">
                <a16:creationId xmlns:a16="http://schemas.microsoft.com/office/drawing/2014/main" id="{321FFBB3-7217-489D-BDC8-AEDD9C382E68}"/>
              </a:ext>
            </a:extLst>
          </p:cNvPr>
          <p:cNvPicPr>
            <a:picLocks noChangeAspect="1"/>
          </p:cNvPicPr>
          <p:nvPr/>
        </p:nvPicPr>
        <p:blipFill>
          <a:blip r:embed="rId2"/>
          <a:stretch>
            <a:fillRect/>
          </a:stretch>
        </p:blipFill>
        <p:spPr>
          <a:xfrm>
            <a:off x="7539451" y="1554022"/>
            <a:ext cx="2575451" cy="2273725"/>
          </a:xfrm>
          <a:prstGeom prst="rect">
            <a:avLst/>
          </a:prstGeom>
          <a:ln>
            <a:solidFill>
              <a:schemeClr val="tx1"/>
            </a:solidFill>
          </a:ln>
        </p:spPr>
      </p:pic>
      <p:pic>
        <p:nvPicPr>
          <p:cNvPr id="4" name="Picture 3">
            <a:extLst>
              <a:ext uri="{FF2B5EF4-FFF2-40B4-BE49-F238E27FC236}">
                <a16:creationId xmlns:a16="http://schemas.microsoft.com/office/drawing/2014/main" id="{066858F6-6634-4240-A5BC-D99387B22584}"/>
              </a:ext>
            </a:extLst>
          </p:cNvPr>
          <p:cNvPicPr>
            <a:picLocks noChangeAspect="1"/>
          </p:cNvPicPr>
          <p:nvPr/>
        </p:nvPicPr>
        <p:blipFill>
          <a:blip r:embed="rId3"/>
          <a:stretch>
            <a:fillRect/>
          </a:stretch>
        </p:blipFill>
        <p:spPr>
          <a:xfrm>
            <a:off x="935855" y="4047283"/>
            <a:ext cx="2919968" cy="2368809"/>
          </a:xfrm>
          <a:prstGeom prst="rect">
            <a:avLst/>
          </a:prstGeom>
        </p:spPr>
      </p:pic>
      <p:sp>
        <p:nvSpPr>
          <p:cNvPr id="5" name="TextBox 4">
            <a:extLst>
              <a:ext uri="{FF2B5EF4-FFF2-40B4-BE49-F238E27FC236}">
                <a16:creationId xmlns:a16="http://schemas.microsoft.com/office/drawing/2014/main" id="{24A8403C-CB8D-40A1-BF45-B99AED4B07A0}"/>
              </a:ext>
            </a:extLst>
          </p:cNvPr>
          <p:cNvSpPr txBox="1"/>
          <p:nvPr/>
        </p:nvSpPr>
        <p:spPr>
          <a:xfrm>
            <a:off x="4350059" y="4565714"/>
            <a:ext cx="7252318" cy="1046440"/>
          </a:xfrm>
          <a:prstGeom prst="rect">
            <a:avLst/>
          </a:prstGeom>
          <a:noFill/>
        </p:spPr>
        <p:txBody>
          <a:bodyPr wrap="square" rtlCol="0">
            <a:spAutoFit/>
          </a:bodyPr>
          <a:lstStyle/>
          <a:p>
            <a:pPr marL="285750" indent="-285750">
              <a:buFont typeface="Arial" panose="020B0604020202020204" pitchFamily="34" charset="0"/>
              <a:buChar char="•"/>
            </a:pPr>
            <a:r>
              <a:rPr lang="en-US" sz="2400" dirty="0"/>
              <a:t>Support Vector Machine (SVM) </a:t>
            </a:r>
          </a:p>
          <a:p>
            <a:pPr marL="742950" lvl="1" indent="-285750">
              <a:buFont typeface="Arial" panose="020B0604020202020204" pitchFamily="34" charset="0"/>
              <a:buChar char="•"/>
            </a:pPr>
            <a:r>
              <a:rPr lang="en-US" sz="2000" dirty="0"/>
              <a:t>Features</a:t>
            </a:r>
          </a:p>
          <a:p>
            <a:pPr marL="1200150" lvl="2" indent="-285750">
              <a:buFont typeface="Arial" panose="020B0604020202020204" pitchFamily="34" charset="0"/>
              <a:buChar char="•"/>
            </a:pPr>
            <a:r>
              <a:rPr lang="en-US" b="1" dirty="0"/>
              <a:t>both classification and regression tasks</a:t>
            </a:r>
            <a:r>
              <a:rPr lang="en-US" dirty="0"/>
              <a:t>.</a:t>
            </a:r>
          </a:p>
        </p:txBody>
      </p:sp>
    </p:spTree>
    <p:extLst>
      <p:ext uri="{BB962C8B-B14F-4D97-AF65-F5344CB8AC3E}">
        <p14:creationId xmlns:p14="http://schemas.microsoft.com/office/powerpoint/2010/main" val="1109343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6F07-7407-5D61-3996-1C3B0D894832}"/>
              </a:ext>
            </a:extLst>
          </p:cNvPr>
          <p:cNvSpPr>
            <a:spLocks noGrp="1"/>
          </p:cNvSpPr>
          <p:nvPr>
            <p:ph type="title"/>
          </p:nvPr>
        </p:nvSpPr>
        <p:spPr>
          <a:xfrm>
            <a:off x="252274" y="133258"/>
            <a:ext cx="9069280" cy="718904"/>
          </a:xfrm>
        </p:spPr>
        <p:txBody>
          <a:bodyPr>
            <a:normAutofit/>
          </a:bodyPr>
          <a:lstStyle/>
          <a:p>
            <a:pPr marL="571500" indent="-571500">
              <a:buFont typeface="Wingdings" panose="05000000000000000000" pitchFamily="2" charset="2"/>
              <a:buChar char="Ø"/>
            </a:pPr>
            <a:r>
              <a:rPr lang="en-US" sz="3600" b="1" dirty="0"/>
              <a:t>Execution</a:t>
            </a:r>
            <a:r>
              <a:rPr lang="en-US" sz="4000" b="1" dirty="0"/>
              <a:t> of Project.</a:t>
            </a:r>
            <a:endParaRPr lang="en-IN" sz="4000" b="1" dirty="0"/>
          </a:p>
        </p:txBody>
      </p:sp>
      <p:sp>
        <p:nvSpPr>
          <p:cNvPr id="3" name="Content Placeholder 2">
            <a:extLst>
              <a:ext uri="{FF2B5EF4-FFF2-40B4-BE49-F238E27FC236}">
                <a16:creationId xmlns:a16="http://schemas.microsoft.com/office/drawing/2014/main" id="{A4D1B8D0-6232-3E71-90B7-4605DAE77EF9}"/>
              </a:ext>
            </a:extLst>
          </p:cNvPr>
          <p:cNvSpPr>
            <a:spLocks noGrp="1"/>
          </p:cNvSpPr>
          <p:nvPr>
            <p:ph idx="1"/>
          </p:nvPr>
        </p:nvSpPr>
        <p:spPr>
          <a:xfrm>
            <a:off x="136864" y="1106534"/>
            <a:ext cx="11471429" cy="5258756"/>
          </a:xfrm>
        </p:spPr>
        <p:txBody>
          <a:bodyPr>
            <a:normAutofit/>
          </a:bodyPr>
          <a:lstStyle/>
          <a:p>
            <a:endParaRPr lang="en-US" sz="1800" dirty="0"/>
          </a:p>
          <a:p>
            <a:endParaRPr lang="en-IN" sz="1800" dirty="0"/>
          </a:p>
          <a:p>
            <a:endParaRPr lang="en-US" sz="1800" dirty="0"/>
          </a:p>
          <a:p>
            <a:pPr marL="0" indent="0">
              <a:buNone/>
            </a:pPr>
            <a:endParaRPr lang="en-US" sz="1800" dirty="0"/>
          </a:p>
          <a:p>
            <a:endParaRPr lang="en-IN" sz="1800" dirty="0"/>
          </a:p>
        </p:txBody>
      </p:sp>
      <p:graphicFrame>
        <p:nvGraphicFramePr>
          <p:cNvPr id="4" name="Diagram 3">
            <a:extLst>
              <a:ext uri="{FF2B5EF4-FFF2-40B4-BE49-F238E27FC236}">
                <a16:creationId xmlns:a16="http://schemas.microsoft.com/office/drawing/2014/main" id="{6C00075F-393D-4C6D-860F-CA54C788384E}"/>
              </a:ext>
            </a:extLst>
          </p:cNvPr>
          <p:cNvGraphicFramePr/>
          <p:nvPr>
            <p:extLst>
              <p:ext uri="{D42A27DB-BD31-4B8C-83A1-F6EECF244321}">
                <p14:modId xmlns:p14="http://schemas.microsoft.com/office/powerpoint/2010/main" val="2609674938"/>
              </p:ext>
            </p:extLst>
          </p:nvPr>
        </p:nvGraphicFramePr>
        <p:xfrm>
          <a:off x="1261986" y="937933"/>
          <a:ext cx="9668028" cy="58149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1901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704</Words>
  <Application>Microsoft Office PowerPoint</Application>
  <PresentationFormat>Widescreen</PresentationFormat>
  <Paragraphs>64</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Calibri Light</vt:lpstr>
      <vt:lpstr>Lato</vt:lpstr>
      <vt:lpstr>Raleway</vt:lpstr>
      <vt:lpstr>Times New Roman</vt:lpstr>
      <vt:lpstr>Wingdings</vt:lpstr>
      <vt:lpstr>Office Theme</vt:lpstr>
      <vt:lpstr>Project proposal Meet-1</vt:lpstr>
      <vt:lpstr>Project Survey</vt:lpstr>
      <vt:lpstr>Objective</vt:lpstr>
      <vt:lpstr>Work Flow Diagram</vt:lpstr>
      <vt:lpstr>PowerPoint Presentation</vt:lpstr>
      <vt:lpstr>Algorithms </vt:lpstr>
      <vt:lpstr>Execution of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 Meet-1</dc:title>
  <dc:creator>Deep jadhav</dc:creator>
  <cp:lastModifiedBy>Deep jadhav</cp:lastModifiedBy>
  <cp:revision>27</cp:revision>
  <dcterms:created xsi:type="dcterms:W3CDTF">2023-08-26T05:52:53Z</dcterms:created>
  <dcterms:modified xsi:type="dcterms:W3CDTF">2023-08-28T09:49:18Z</dcterms:modified>
</cp:coreProperties>
</file>