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9" r:id="rId3"/>
    <p:sldId id="257" r:id="rId4"/>
    <p:sldId id="278" r:id="rId5"/>
    <p:sldId id="273" r:id="rId6"/>
    <p:sldId id="272" r:id="rId7"/>
    <p:sldId id="280" r:id="rId8"/>
    <p:sldId id="281" r:id="rId9"/>
    <p:sldId id="290" r:id="rId10"/>
    <p:sldId id="276" r:id="rId11"/>
    <p:sldId id="277" r:id="rId12"/>
    <p:sldId id="279" r:id="rId13"/>
    <p:sldId id="284" r:id="rId14"/>
    <p:sldId id="282" r:id="rId15"/>
    <p:sldId id="283" r:id="rId16"/>
    <p:sldId id="28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ivam" initials="S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4B5E0"/>
    <a:srgbClr val="BFC1C0"/>
    <a:srgbClr val="EEF8FA"/>
    <a:srgbClr val="ECF6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0" d="100"/>
          <a:sy n="70" d="100"/>
        </p:scale>
        <p:origin x="-744" y="-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82F01C1-576F-47F1-B6BD-85C48CB60A0D}" type="doc">
      <dgm:prSet loTypeId="urn:microsoft.com/office/officeart/2011/layout/ThemePicture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3708B92-E5F1-4A31-B2D6-4698417E75DC}">
      <dgm:prSet phldrT="[Text]" custT="1"/>
      <dgm:spPr/>
      <dgm:t>
        <a:bodyPr/>
        <a:lstStyle/>
        <a:p>
          <a:pPr algn="ctr"/>
          <a:r>
            <a:rPr lang="en-US" sz="1800" dirty="0">
              <a:solidFill>
                <a:schemeClr val="tx1"/>
              </a:solidFill>
            </a:rPr>
            <a:t>Mess Monitoring Portal</a:t>
          </a:r>
        </a:p>
      </dgm:t>
    </dgm:pt>
    <dgm:pt modelId="{2BE0756A-EFF9-4E62-A847-998F0B9A832C}" cxnId="{73A0BA56-27DB-4B6E-A5BE-117334912917}" type="parTrans">
      <dgm:prSet/>
      <dgm:spPr/>
      <dgm:t>
        <a:bodyPr/>
        <a:lstStyle/>
        <a:p>
          <a:endParaRPr lang="en-US"/>
        </a:p>
      </dgm:t>
    </dgm:pt>
    <dgm:pt modelId="{943D831C-82E2-4080-B95F-C77C30EACD9F}" cxnId="{73A0BA56-27DB-4B6E-A5BE-117334912917}" type="sibTrans">
      <dgm:prSet/>
      <dgm:spPr/>
      <dgm:t>
        <a:bodyPr/>
        <a:lstStyle/>
        <a:p>
          <a:endParaRPr lang="en-US"/>
        </a:p>
      </dgm:t>
    </dgm:pt>
    <dgm:pt modelId="{0B01B128-733A-409A-AEA1-2C7475F2A1F9}">
      <dgm:prSet phldrT="[Text]" custT="1"/>
      <dgm:spPr/>
      <dgm:t>
        <a:bodyPr/>
        <a:lstStyle/>
        <a:p>
          <a:r>
            <a:rPr lang="en-US" sz="1800" dirty="0">
              <a:solidFill>
                <a:schemeClr val="tx1"/>
              </a:solidFill>
            </a:rPr>
            <a:t>Login  </a:t>
          </a:r>
          <a:r>
            <a:rPr lang="en-US" sz="1800" dirty="0" smtClean="0">
              <a:solidFill>
                <a:schemeClr val="tx1"/>
              </a:solidFill>
            </a:rPr>
            <a:t>Page</a:t>
          </a:r>
          <a:endParaRPr lang="en-US" sz="1800" dirty="0">
            <a:solidFill>
              <a:schemeClr val="tx1"/>
            </a:solidFill>
          </a:endParaRPr>
        </a:p>
      </dgm:t>
    </dgm:pt>
    <dgm:pt modelId="{D0E81214-BE92-467A-966E-76F14E55A6D7}" cxnId="{94118F38-8776-49D9-882E-613DFA4BB5EF}" type="parTrans">
      <dgm:prSet/>
      <dgm:spPr/>
      <dgm:t>
        <a:bodyPr/>
        <a:lstStyle/>
        <a:p>
          <a:endParaRPr lang="en-US"/>
        </a:p>
      </dgm:t>
    </dgm:pt>
    <dgm:pt modelId="{3C3D0EF9-CB12-434C-A906-E047662AF9FB}" cxnId="{94118F38-8776-49D9-882E-613DFA4BB5EF}" type="sibTrans">
      <dgm:prSet/>
      <dgm:spPr/>
      <dgm:t>
        <a:bodyPr/>
        <a:lstStyle/>
        <a:p>
          <a:endParaRPr lang="en-US"/>
        </a:p>
      </dgm:t>
    </dgm:pt>
    <dgm:pt modelId="{C838B72B-24B8-4317-AE5C-36B5C6BB3761}">
      <dgm:prSet phldrT="[Text]" custT="1"/>
      <dgm:spPr/>
      <dgm:t>
        <a:bodyPr/>
        <a:lstStyle/>
        <a:p>
          <a:r>
            <a:rPr lang="en-US" sz="1800" b="0" dirty="0">
              <a:solidFill>
                <a:schemeClr val="tx1"/>
              </a:solidFill>
            </a:rPr>
            <a:t>Dashboard</a:t>
          </a:r>
          <a:endParaRPr lang="en-US" sz="2000" b="0" dirty="0">
            <a:solidFill>
              <a:schemeClr val="tx1"/>
            </a:solidFill>
          </a:endParaRPr>
        </a:p>
      </dgm:t>
    </dgm:pt>
    <dgm:pt modelId="{88C65A35-9B3E-49F5-A143-BD6FFF104C60}" cxnId="{B79C2ADF-E100-4EB6-969A-C3ECE5ABD265}" type="parTrans">
      <dgm:prSet/>
      <dgm:spPr/>
      <dgm:t>
        <a:bodyPr/>
        <a:lstStyle/>
        <a:p>
          <a:endParaRPr lang="en-US"/>
        </a:p>
      </dgm:t>
    </dgm:pt>
    <dgm:pt modelId="{EB67E00C-C637-4D28-90C0-441DF8D68B69}" cxnId="{B79C2ADF-E100-4EB6-969A-C3ECE5ABD265}" type="sibTrans">
      <dgm:prSet/>
      <dgm:spPr/>
      <dgm:t>
        <a:bodyPr/>
        <a:lstStyle/>
        <a:p>
          <a:endParaRPr lang="en-US"/>
        </a:p>
      </dgm:t>
    </dgm:pt>
    <dgm:pt modelId="{5BE05EA4-EB15-4764-9BA9-B67B50BCA06F}">
      <dgm:prSet phldrT="[Text]" custT="1"/>
      <dgm:spPr/>
      <dgm:t>
        <a:bodyPr/>
        <a:lstStyle/>
        <a:p>
          <a:r>
            <a:rPr lang="en-US" sz="1800" dirty="0">
              <a:solidFill>
                <a:schemeClr val="tx1"/>
              </a:solidFill>
            </a:rPr>
            <a:t>Stock</a:t>
          </a:r>
        </a:p>
      </dgm:t>
    </dgm:pt>
    <dgm:pt modelId="{07DC166A-A95B-4818-8755-879845EC2C13}" cxnId="{78439946-EB08-42E3-A3F3-45437015634A}" type="parTrans">
      <dgm:prSet/>
      <dgm:spPr/>
      <dgm:t>
        <a:bodyPr/>
        <a:lstStyle/>
        <a:p>
          <a:endParaRPr lang="en-US"/>
        </a:p>
      </dgm:t>
    </dgm:pt>
    <dgm:pt modelId="{9A2F6D7B-5397-4246-A0BB-F5CFDDCC4003}" cxnId="{78439946-EB08-42E3-A3F3-45437015634A}" type="sibTrans">
      <dgm:prSet/>
      <dgm:spPr/>
      <dgm:t>
        <a:bodyPr/>
        <a:lstStyle/>
        <a:p>
          <a:endParaRPr lang="en-US"/>
        </a:p>
      </dgm:t>
    </dgm:pt>
    <dgm:pt modelId="{866F2DBB-CC6C-4A01-89CF-514D87564D4F}">
      <dgm:prSet phldrT="[Text]" custT="1"/>
      <dgm:spPr/>
      <dgm:t>
        <a:bodyPr/>
        <a:lstStyle/>
        <a:p>
          <a:r>
            <a:rPr lang="en-US" sz="1800" dirty="0">
              <a:solidFill>
                <a:schemeClr val="tx1"/>
              </a:solidFill>
            </a:rPr>
            <a:t>Predicted Results</a:t>
          </a:r>
        </a:p>
      </dgm:t>
    </dgm:pt>
    <dgm:pt modelId="{EC34B1CD-AABD-439D-A7D3-250285095D1C}" cxnId="{066DCF8B-50F2-47A8-8FC6-51322E5160AF}" type="parTrans">
      <dgm:prSet/>
      <dgm:spPr/>
      <dgm:t>
        <a:bodyPr/>
        <a:lstStyle/>
        <a:p>
          <a:endParaRPr lang="en-US"/>
        </a:p>
      </dgm:t>
    </dgm:pt>
    <dgm:pt modelId="{0376FE5F-2D77-458B-9938-E3B31A18E50D}" cxnId="{066DCF8B-50F2-47A8-8FC6-51322E5160AF}" type="sibTrans">
      <dgm:prSet/>
      <dgm:spPr/>
      <dgm:t>
        <a:bodyPr/>
        <a:lstStyle/>
        <a:p>
          <a:endParaRPr lang="en-US"/>
        </a:p>
      </dgm:t>
    </dgm:pt>
    <dgm:pt modelId="{AE18CF36-87A9-4055-AC07-2E27E7553355}">
      <dgm:prSet phldrT="[Text]" custT="1"/>
      <dgm:spPr/>
      <dgm:t>
        <a:bodyPr/>
        <a:lstStyle/>
        <a:p>
          <a:pPr algn="ctr"/>
          <a:r>
            <a:rPr lang="en-US" sz="1800" dirty="0">
              <a:solidFill>
                <a:schemeClr val="tx1"/>
              </a:solidFill>
            </a:rPr>
            <a:t>Student Reviews</a:t>
          </a:r>
        </a:p>
      </dgm:t>
    </dgm:pt>
    <dgm:pt modelId="{FEA12420-4533-40DD-88F9-D3141686E6A9}" cxnId="{18BF20A1-7F91-403E-8A22-676B6A7122D7}" type="parTrans">
      <dgm:prSet/>
      <dgm:spPr/>
      <dgm:t>
        <a:bodyPr/>
        <a:lstStyle/>
        <a:p>
          <a:endParaRPr lang="en-US"/>
        </a:p>
      </dgm:t>
    </dgm:pt>
    <dgm:pt modelId="{1082AFC6-9A76-4DA8-83B0-33162D0520F8}" cxnId="{18BF20A1-7F91-403E-8A22-676B6A7122D7}" type="sibTrans">
      <dgm:prSet/>
      <dgm:spPr/>
      <dgm:t>
        <a:bodyPr/>
        <a:lstStyle/>
        <a:p>
          <a:endParaRPr lang="en-US"/>
        </a:p>
      </dgm:t>
    </dgm:pt>
    <dgm:pt modelId="{C4605D89-9039-413D-A122-83A3FAC9EF9E}" type="pres">
      <dgm:prSet presAssocID="{C82F01C1-576F-47F1-B6BD-85C48CB60A0D}" presName="Name0" presStyleCnt="0">
        <dgm:presLayoutVars>
          <dgm:chMax val="6"/>
          <dgm:chPref val="6"/>
          <dgm:dir/>
        </dgm:presLayoutVars>
      </dgm:prSet>
      <dgm:spPr/>
      <dgm:t>
        <a:bodyPr/>
        <a:lstStyle/>
        <a:p>
          <a:endParaRPr lang="en-IN"/>
        </a:p>
      </dgm:t>
    </dgm:pt>
    <dgm:pt modelId="{209987E3-D7B8-4D8B-A27F-D689A19636BF}" type="pres">
      <dgm:prSet presAssocID="{C3708B92-E5F1-4A31-B2D6-4698417E75DC}" presName="Image1" presStyleCnt="0"/>
      <dgm:spPr/>
    </dgm:pt>
    <dgm:pt modelId="{AC5248BB-6ECA-4C7C-AC6D-87F467C75484}" type="pres">
      <dgm:prSet presAssocID="{C3708B92-E5F1-4A31-B2D6-4698417E75DC}" presName="Image" presStyleLbl="alignImgPlace1" presStyleIdx="0" presStyleCnt="6" custScaleX="88808" custScaleY="86432" custLinFactNeighborX="-4860" custLinFactNeighborY="-852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1">
            <a:lumMod val="20000"/>
            <a:lumOff val="80000"/>
          </a:schemeClr>
        </a:solidFill>
        <a:ln>
          <a:noFill/>
        </a:ln>
      </dgm:spPr>
    </dgm:pt>
    <dgm:pt modelId="{757CD78B-6577-4BAE-9BDF-5683B83B0B41}" type="pres">
      <dgm:prSet presAssocID="{C3708B92-E5F1-4A31-B2D6-4698417E75DC}" presName="Accent1" presStyleCnt="0"/>
      <dgm:spPr/>
    </dgm:pt>
    <dgm:pt modelId="{6C2D4DF0-60B3-42A5-9A07-6C9B7DD2FBE7}" type="pres">
      <dgm:prSet presAssocID="{C3708B92-E5F1-4A31-B2D6-4698417E75DC}" presName="Accent" presStyleLbl="parChTrans1D1" presStyleIdx="0" presStyleCnt="6" custLinFactNeighborX="-5378" custLinFactNeighborY="358"/>
      <dgm:spPr/>
    </dgm:pt>
    <dgm:pt modelId="{AE1BA846-1A27-4BAA-8766-AD2904ECF88C}" type="pres">
      <dgm:prSet presAssocID="{C3708B92-E5F1-4A31-B2D6-4698417E75DC}" presName="Text1" presStyleLbl="alignImgPlace1" presStyleIdx="0" presStyleCnt="6" custScaleX="94527" custScaleY="323740" custLinFactY="-39494" custLinFactNeighborX="-5466" custLinFactNeighborY="-1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9E8106A-358D-41D4-8F09-B7882B89C9BB}" type="pres">
      <dgm:prSet presAssocID="{0B01B128-733A-409A-AEA1-2C7475F2A1F9}" presName="Image2" presStyleCnt="0"/>
      <dgm:spPr/>
    </dgm:pt>
    <dgm:pt modelId="{43D4FAC1-8DE5-4268-8157-E4CAB87D023C}" type="pres">
      <dgm:prSet presAssocID="{0B01B128-733A-409A-AEA1-2C7475F2A1F9}" presName="Image" presStyleLbl="alignImgPlace1" presStyleIdx="1" presStyleCnt="6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endParaRPr lang="en-IN"/>
        </a:p>
      </dgm:t>
    </dgm:pt>
    <dgm:pt modelId="{49D8B698-35C5-45C5-8E33-0F6968A1C750}" type="pres">
      <dgm:prSet presAssocID="{0B01B128-733A-409A-AEA1-2C7475F2A1F9}" presName="Accent2" presStyleCnt="0"/>
      <dgm:spPr/>
    </dgm:pt>
    <dgm:pt modelId="{547615DA-DABC-458A-BCAC-0B60314D02EA}" type="pres">
      <dgm:prSet presAssocID="{0B01B128-733A-409A-AEA1-2C7475F2A1F9}" presName="Accent" presStyleLbl="parChTrans1D1" presStyleIdx="1" presStyleCnt="6"/>
      <dgm:spPr/>
    </dgm:pt>
    <dgm:pt modelId="{6FCC2043-2EC8-42A2-9C58-CE248CD4B661}" type="pres">
      <dgm:prSet presAssocID="{0B01B128-733A-409A-AEA1-2C7475F2A1F9}" presName="Text2" presStyleLbl="alignImgPlace1" presStyleIdx="1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0540E03-F838-4255-AC0F-6B3174FD3947}" type="pres">
      <dgm:prSet presAssocID="{C838B72B-24B8-4317-AE5C-36B5C6BB3761}" presName="Image3" presStyleCnt="0"/>
      <dgm:spPr/>
    </dgm:pt>
    <dgm:pt modelId="{0548CDD7-790A-4C63-B3EA-8187C0F9EA1E}" type="pres">
      <dgm:prSet presAssocID="{C838B72B-24B8-4317-AE5C-36B5C6BB3761}" presName="Image" presStyleLbl="alignImgPlace1" presStyleIdx="2" presStyleCnt="6" custScaleX="135585"/>
      <dgm:spPr>
        <a:solidFill>
          <a:schemeClr val="accent1">
            <a:lumMod val="40000"/>
            <a:lumOff val="60000"/>
          </a:schemeClr>
        </a:solidFill>
      </dgm:spPr>
    </dgm:pt>
    <dgm:pt modelId="{0CC4B4BC-CA6D-42E1-8D1A-B08187408247}" type="pres">
      <dgm:prSet presAssocID="{C838B72B-24B8-4317-AE5C-36B5C6BB3761}" presName="Accent3" presStyleCnt="0"/>
      <dgm:spPr/>
    </dgm:pt>
    <dgm:pt modelId="{FF0F5553-A4AA-45E2-9DCB-BEF10404FABB}" type="pres">
      <dgm:prSet presAssocID="{C838B72B-24B8-4317-AE5C-36B5C6BB3761}" presName="Accent" presStyleLbl="parChTrans1D1" presStyleIdx="2" presStyleCnt="6" custScaleX="156623"/>
      <dgm:spPr/>
    </dgm:pt>
    <dgm:pt modelId="{0DBEFF9B-5B24-4AA8-BC32-B5302B8855B7}" type="pres">
      <dgm:prSet presAssocID="{C838B72B-24B8-4317-AE5C-36B5C6BB3761}" presName="Text3" presStyleLbl="alignImgPlace1" presStyleIdx="2" presStyleCnt="6" custScaleX="162283" custScaleY="265446" custLinFactY="-28985" custLinFactNeighborX="-23388" custLinFactNeighborY="-1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CF2ABFB-745E-4BCE-9B13-DB1D7B0DB384}" type="pres">
      <dgm:prSet presAssocID="{5BE05EA4-EB15-4764-9BA9-B67B50BCA06F}" presName="Image4" presStyleCnt="0"/>
      <dgm:spPr/>
    </dgm:pt>
    <dgm:pt modelId="{FCEEFA75-1F8F-4382-BD3C-206558234D76}" type="pres">
      <dgm:prSet presAssocID="{5BE05EA4-EB15-4764-9BA9-B67B50BCA06F}" presName="Image" presStyleLbl="alignImgPlace1" presStyleIdx="3" presStyleCnt="6" custAng="10800000" custScaleX="152699" custScaleY="142825" custLinFactNeighborX="-44243" custLinFactNeighborY="-81987"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>
        <a:solidFill>
          <a:schemeClr val="accent1">
            <a:lumMod val="40000"/>
            <a:lumOff val="60000"/>
          </a:schemeClr>
        </a:solidFill>
      </dgm:spPr>
    </dgm:pt>
    <dgm:pt modelId="{905AB10F-0CC2-4D4D-99A0-BA2692E81E3C}" type="pres">
      <dgm:prSet presAssocID="{5BE05EA4-EB15-4764-9BA9-B67B50BCA06F}" presName="Accent4" presStyleCnt="0"/>
      <dgm:spPr/>
    </dgm:pt>
    <dgm:pt modelId="{1B8702BC-2919-4371-87BF-33928A7D274D}" type="pres">
      <dgm:prSet presAssocID="{5BE05EA4-EB15-4764-9BA9-B67B50BCA06F}" presName="Accent" presStyleLbl="parChTrans1D1" presStyleIdx="3" presStyleCnt="6" custScaleX="194636" custScaleY="192842" custLinFactNeighborX="-52439" custLinFactNeighborY="-99451"/>
      <dgm:spPr/>
    </dgm:pt>
    <dgm:pt modelId="{5D2CD7D8-4918-4DCD-A101-CD4230315A38}" type="pres">
      <dgm:prSet presAssocID="{5BE05EA4-EB15-4764-9BA9-B67B50BCA06F}" presName="Text4" presStyleLbl="alignImgPlace1" presStyleIdx="3" presStyleCnt="6" custScaleX="276281" custScaleY="293165" custLinFactX="-1601" custLinFactY="-100000" custLinFactNeighborX="-100000" custLinFactNeighborY="-17677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7771755-440E-4B62-AF7A-286ADAAEC4BC}" type="pres">
      <dgm:prSet presAssocID="{866F2DBB-CC6C-4A01-89CF-514D87564D4F}" presName="Image5" presStyleCnt="0"/>
      <dgm:spPr/>
    </dgm:pt>
    <dgm:pt modelId="{0A625D98-4E3F-4DBE-8064-C806FD135F64}" type="pres">
      <dgm:prSet presAssocID="{866F2DBB-CC6C-4A01-89CF-514D87564D4F}" presName="Image" presStyleLbl="alignImgPlace1" presStyleIdx="4" presStyleCnt="6" custScaleX="237881"/>
      <dgm:spPr>
        <a:solidFill>
          <a:schemeClr val="accent1">
            <a:lumMod val="40000"/>
            <a:lumOff val="60000"/>
          </a:schemeClr>
        </a:solidFill>
      </dgm:spPr>
    </dgm:pt>
    <dgm:pt modelId="{97BD4323-A285-43B3-8042-7FF83C977B7B}" type="pres">
      <dgm:prSet presAssocID="{866F2DBB-CC6C-4A01-89CF-514D87564D4F}" presName="Accent5" presStyleCnt="0"/>
      <dgm:spPr/>
    </dgm:pt>
    <dgm:pt modelId="{CCCAF8DE-04AC-4BA6-BC48-D62082010FB7}" type="pres">
      <dgm:prSet presAssocID="{866F2DBB-CC6C-4A01-89CF-514D87564D4F}" presName="Accent" presStyleLbl="parChTrans1D1" presStyleIdx="4" presStyleCnt="6" custScaleX="259931"/>
      <dgm:spPr/>
    </dgm:pt>
    <dgm:pt modelId="{8779AA2A-1682-43CF-BC7B-4D0D7EEFF013}" type="pres">
      <dgm:prSet presAssocID="{866F2DBB-CC6C-4A01-89CF-514D87564D4F}" presName="Text5" presStyleLbl="alignImgPlace1" presStyleIdx="4" presStyleCnt="6" custScaleX="309497" custScaleY="318797" custLinFactY="-39112" custLinFactNeighborX="-28471" custLinFactNeighborY="-1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CDFF7F4-2553-40B7-AC61-B49E91DE72B6}" type="pres">
      <dgm:prSet presAssocID="{AE18CF36-87A9-4055-AC07-2E27E7553355}" presName="Image6" presStyleCnt="0"/>
      <dgm:spPr/>
    </dgm:pt>
    <dgm:pt modelId="{27A0B919-E686-42E1-BDA0-CC23B69CC514}" type="pres">
      <dgm:prSet presAssocID="{AE18CF36-87A9-4055-AC07-2E27E7553355}" presName="Image" presStyleLbl="alignImgPlace1" presStyleIdx="5" presStyleCnt="6" custScaleX="111489" custScaleY="76132" custLinFactNeighborX="-6820" custLinFactNeighborY="60051"/>
      <dgm:spPr/>
    </dgm:pt>
    <dgm:pt modelId="{D696EE7D-76A4-450C-8A32-CE5D04311D03}" type="pres">
      <dgm:prSet presAssocID="{AE18CF36-87A9-4055-AC07-2E27E7553355}" presName="Accent6" presStyleCnt="0"/>
      <dgm:spPr/>
    </dgm:pt>
    <dgm:pt modelId="{570B31CF-4DF0-4781-93A5-68666B76D835}" type="pres">
      <dgm:prSet presAssocID="{AE18CF36-87A9-4055-AC07-2E27E7553355}" presName="Accent" presStyleLbl="parChTrans1D1" presStyleIdx="5" presStyleCnt="6" custScaleX="147538" custScaleY="125971" custLinFactNeighborX="-98" custLinFactNeighborY="69047"/>
      <dgm:spPr>
        <a:solidFill>
          <a:schemeClr val="accent1">
            <a:lumMod val="40000"/>
            <a:lumOff val="60000"/>
          </a:schemeClr>
        </a:solidFill>
      </dgm:spPr>
    </dgm:pt>
    <dgm:pt modelId="{D9E3B7D3-9761-4712-942D-17CA8A75D913}" type="pres">
      <dgm:prSet presAssocID="{AE18CF36-87A9-4055-AC07-2E27E7553355}" presName="Text6" presStyleLbl="alignImgPlace1" presStyleIdx="5" presStyleCnt="6" custScaleX="154819" custScaleY="389020" custLinFactNeighborX="163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066DCF8B-50F2-47A8-8FC6-51322E5160AF}" srcId="{C82F01C1-576F-47F1-B6BD-85C48CB60A0D}" destId="{866F2DBB-CC6C-4A01-89CF-514D87564D4F}" srcOrd="4" destOrd="0" parTransId="{EC34B1CD-AABD-439D-A7D3-250285095D1C}" sibTransId="{0376FE5F-2D77-458B-9938-E3B31A18E50D}"/>
    <dgm:cxn modelId="{8070F98E-0CAD-4961-BDF8-4C421D64FC2A}" type="presOf" srcId="{866F2DBB-CC6C-4A01-89CF-514D87564D4F}" destId="{8779AA2A-1682-43CF-BC7B-4D0D7EEFF013}" srcOrd="0" destOrd="0" presId="urn:microsoft.com/office/officeart/2011/layout/ThemePictureAccent"/>
    <dgm:cxn modelId="{FCD719D2-8E5D-491B-8B64-C6E312682F61}" type="presOf" srcId="{5BE05EA4-EB15-4764-9BA9-B67B50BCA06F}" destId="{5D2CD7D8-4918-4DCD-A101-CD4230315A38}" srcOrd="0" destOrd="0" presId="urn:microsoft.com/office/officeart/2011/layout/ThemePictureAccent"/>
    <dgm:cxn modelId="{B79C2ADF-E100-4EB6-969A-C3ECE5ABD265}" srcId="{C82F01C1-576F-47F1-B6BD-85C48CB60A0D}" destId="{C838B72B-24B8-4317-AE5C-36B5C6BB3761}" srcOrd="2" destOrd="0" parTransId="{88C65A35-9B3E-49F5-A143-BD6FFF104C60}" sibTransId="{EB67E00C-C637-4D28-90C0-441DF8D68B69}"/>
    <dgm:cxn modelId="{3E652C35-EDFA-453F-9380-9DD62F4EA194}" type="presOf" srcId="{C3708B92-E5F1-4A31-B2D6-4698417E75DC}" destId="{AE1BA846-1A27-4BAA-8766-AD2904ECF88C}" srcOrd="0" destOrd="0" presId="urn:microsoft.com/office/officeart/2011/layout/ThemePictureAccent"/>
    <dgm:cxn modelId="{499A348E-4D6B-41F1-BD7D-9D790EA09EA5}" type="presOf" srcId="{C838B72B-24B8-4317-AE5C-36B5C6BB3761}" destId="{0DBEFF9B-5B24-4AA8-BC32-B5302B8855B7}" srcOrd="0" destOrd="0" presId="urn:microsoft.com/office/officeart/2011/layout/ThemePictureAccent"/>
    <dgm:cxn modelId="{78439946-EB08-42E3-A3F3-45437015634A}" srcId="{C82F01C1-576F-47F1-B6BD-85C48CB60A0D}" destId="{5BE05EA4-EB15-4764-9BA9-B67B50BCA06F}" srcOrd="3" destOrd="0" parTransId="{07DC166A-A95B-4818-8755-879845EC2C13}" sibTransId="{9A2F6D7B-5397-4246-A0BB-F5CFDDCC4003}"/>
    <dgm:cxn modelId="{73A0BA56-27DB-4B6E-A5BE-117334912917}" srcId="{C82F01C1-576F-47F1-B6BD-85C48CB60A0D}" destId="{C3708B92-E5F1-4A31-B2D6-4698417E75DC}" srcOrd="0" destOrd="0" parTransId="{2BE0756A-EFF9-4E62-A847-998F0B9A832C}" sibTransId="{943D831C-82E2-4080-B95F-C77C30EACD9F}"/>
    <dgm:cxn modelId="{94118F38-8776-49D9-882E-613DFA4BB5EF}" srcId="{C82F01C1-576F-47F1-B6BD-85C48CB60A0D}" destId="{0B01B128-733A-409A-AEA1-2C7475F2A1F9}" srcOrd="1" destOrd="0" parTransId="{D0E81214-BE92-467A-966E-76F14E55A6D7}" sibTransId="{3C3D0EF9-CB12-434C-A906-E047662AF9FB}"/>
    <dgm:cxn modelId="{B0CFD265-C709-4C2A-AB79-5EF62071C28B}" type="presOf" srcId="{AE18CF36-87A9-4055-AC07-2E27E7553355}" destId="{D9E3B7D3-9761-4712-942D-17CA8A75D913}" srcOrd="0" destOrd="0" presId="urn:microsoft.com/office/officeart/2011/layout/ThemePictureAccent"/>
    <dgm:cxn modelId="{18BF20A1-7F91-403E-8A22-676B6A7122D7}" srcId="{C82F01C1-576F-47F1-B6BD-85C48CB60A0D}" destId="{AE18CF36-87A9-4055-AC07-2E27E7553355}" srcOrd="5" destOrd="0" parTransId="{FEA12420-4533-40DD-88F9-D3141686E6A9}" sibTransId="{1082AFC6-9A76-4DA8-83B0-33162D0520F8}"/>
    <dgm:cxn modelId="{5221FA69-FC4D-4C44-B9CB-3C4021790E40}" type="presOf" srcId="{C82F01C1-576F-47F1-B6BD-85C48CB60A0D}" destId="{C4605D89-9039-413D-A122-83A3FAC9EF9E}" srcOrd="0" destOrd="0" presId="urn:microsoft.com/office/officeart/2011/layout/ThemePictureAccent"/>
    <dgm:cxn modelId="{E760109A-19EC-4413-B75C-33FD54AE6581}" type="presOf" srcId="{0B01B128-733A-409A-AEA1-2C7475F2A1F9}" destId="{6FCC2043-2EC8-42A2-9C58-CE248CD4B661}" srcOrd="0" destOrd="0" presId="urn:microsoft.com/office/officeart/2011/layout/ThemePictureAccent"/>
    <dgm:cxn modelId="{5FF62D31-4996-4C7F-A69F-470574C35E6F}" type="presParOf" srcId="{C4605D89-9039-413D-A122-83A3FAC9EF9E}" destId="{209987E3-D7B8-4D8B-A27F-D689A19636BF}" srcOrd="0" destOrd="0" presId="urn:microsoft.com/office/officeart/2011/layout/ThemePictureAccent"/>
    <dgm:cxn modelId="{B0DC49FF-0EC9-4FF5-902E-F90A9C9C1042}" type="presParOf" srcId="{209987E3-D7B8-4D8B-A27F-D689A19636BF}" destId="{AC5248BB-6ECA-4C7C-AC6D-87F467C75484}" srcOrd="0" destOrd="0" presId="urn:microsoft.com/office/officeart/2011/layout/ThemePictureAccent"/>
    <dgm:cxn modelId="{08553735-DDBF-467C-AC66-365023DAA253}" type="presParOf" srcId="{C4605D89-9039-413D-A122-83A3FAC9EF9E}" destId="{757CD78B-6577-4BAE-9BDF-5683B83B0B41}" srcOrd="1" destOrd="0" presId="urn:microsoft.com/office/officeart/2011/layout/ThemePictureAccent"/>
    <dgm:cxn modelId="{D9D59041-EC68-49A0-A149-4E91133D45B1}" type="presParOf" srcId="{757CD78B-6577-4BAE-9BDF-5683B83B0B41}" destId="{6C2D4DF0-60B3-42A5-9A07-6C9B7DD2FBE7}" srcOrd="0" destOrd="0" presId="urn:microsoft.com/office/officeart/2011/layout/ThemePictureAccent"/>
    <dgm:cxn modelId="{273FFA46-A3A3-41C5-A691-887C03CB4253}" type="presParOf" srcId="{C4605D89-9039-413D-A122-83A3FAC9EF9E}" destId="{AE1BA846-1A27-4BAA-8766-AD2904ECF88C}" srcOrd="2" destOrd="0" presId="urn:microsoft.com/office/officeart/2011/layout/ThemePictureAccent"/>
    <dgm:cxn modelId="{19F8D151-AE73-445D-9FC1-51AFDA2DF6BD}" type="presParOf" srcId="{C4605D89-9039-413D-A122-83A3FAC9EF9E}" destId="{E9E8106A-358D-41D4-8F09-B7882B89C9BB}" srcOrd="3" destOrd="0" presId="urn:microsoft.com/office/officeart/2011/layout/ThemePictureAccent"/>
    <dgm:cxn modelId="{FC7CF74D-6FA6-4165-A754-056C3751DC5C}" type="presParOf" srcId="{E9E8106A-358D-41D4-8F09-B7882B89C9BB}" destId="{43D4FAC1-8DE5-4268-8157-E4CAB87D023C}" srcOrd="0" destOrd="0" presId="urn:microsoft.com/office/officeart/2011/layout/ThemePictureAccent"/>
    <dgm:cxn modelId="{A596C375-838E-4C56-B780-622BCB371278}" type="presParOf" srcId="{C4605D89-9039-413D-A122-83A3FAC9EF9E}" destId="{49D8B698-35C5-45C5-8E33-0F6968A1C750}" srcOrd="4" destOrd="0" presId="urn:microsoft.com/office/officeart/2011/layout/ThemePictureAccent"/>
    <dgm:cxn modelId="{705C8F71-EBE1-4B67-90D0-84B3E0088464}" type="presParOf" srcId="{49D8B698-35C5-45C5-8E33-0F6968A1C750}" destId="{547615DA-DABC-458A-BCAC-0B60314D02EA}" srcOrd="0" destOrd="0" presId="urn:microsoft.com/office/officeart/2011/layout/ThemePictureAccent"/>
    <dgm:cxn modelId="{E896372C-448E-4F96-97A2-121D22BE7D41}" type="presParOf" srcId="{C4605D89-9039-413D-A122-83A3FAC9EF9E}" destId="{6FCC2043-2EC8-42A2-9C58-CE248CD4B661}" srcOrd="5" destOrd="0" presId="urn:microsoft.com/office/officeart/2011/layout/ThemePictureAccent"/>
    <dgm:cxn modelId="{279C8F36-7FB5-4E65-9D5C-9B78A1EC54B2}" type="presParOf" srcId="{C4605D89-9039-413D-A122-83A3FAC9EF9E}" destId="{00540E03-F838-4255-AC0F-6B3174FD3947}" srcOrd="6" destOrd="0" presId="urn:microsoft.com/office/officeart/2011/layout/ThemePictureAccent"/>
    <dgm:cxn modelId="{69AE980E-95A1-4226-A2EF-2DDC61FFDE94}" type="presParOf" srcId="{00540E03-F838-4255-AC0F-6B3174FD3947}" destId="{0548CDD7-790A-4C63-B3EA-8187C0F9EA1E}" srcOrd="0" destOrd="0" presId="urn:microsoft.com/office/officeart/2011/layout/ThemePictureAccent"/>
    <dgm:cxn modelId="{6E837458-645B-4C53-9B06-F340FC68E98E}" type="presParOf" srcId="{C4605D89-9039-413D-A122-83A3FAC9EF9E}" destId="{0CC4B4BC-CA6D-42E1-8D1A-B08187408247}" srcOrd="7" destOrd="0" presId="urn:microsoft.com/office/officeart/2011/layout/ThemePictureAccent"/>
    <dgm:cxn modelId="{651C7CD6-2DBA-43E7-9F69-AF3ED4CF299D}" type="presParOf" srcId="{0CC4B4BC-CA6D-42E1-8D1A-B08187408247}" destId="{FF0F5553-A4AA-45E2-9DCB-BEF10404FABB}" srcOrd="0" destOrd="0" presId="urn:microsoft.com/office/officeart/2011/layout/ThemePictureAccent"/>
    <dgm:cxn modelId="{2B6EF2E1-1122-4B12-815B-1BEA91150C7D}" type="presParOf" srcId="{C4605D89-9039-413D-A122-83A3FAC9EF9E}" destId="{0DBEFF9B-5B24-4AA8-BC32-B5302B8855B7}" srcOrd="8" destOrd="0" presId="urn:microsoft.com/office/officeart/2011/layout/ThemePictureAccent"/>
    <dgm:cxn modelId="{C92741D6-3BC5-44FF-AE9D-3547B4AB6FBD}" type="presParOf" srcId="{C4605D89-9039-413D-A122-83A3FAC9EF9E}" destId="{ACF2ABFB-745E-4BCE-9B13-DB1D7B0DB384}" srcOrd="9" destOrd="0" presId="urn:microsoft.com/office/officeart/2011/layout/ThemePictureAccent"/>
    <dgm:cxn modelId="{3D786910-ED34-4C07-867D-E89ED4038329}" type="presParOf" srcId="{ACF2ABFB-745E-4BCE-9B13-DB1D7B0DB384}" destId="{FCEEFA75-1F8F-4382-BD3C-206558234D76}" srcOrd="0" destOrd="0" presId="urn:microsoft.com/office/officeart/2011/layout/ThemePictureAccent"/>
    <dgm:cxn modelId="{FAD2C215-43B6-4539-9B96-64221CF56B38}" type="presParOf" srcId="{C4605D89-9039-413D-A122-83A3FAC9EF9E}" destId="{905AB10F-0CC2-4D4D-99A0-BA2692E81E3C}" srcOrd="10" destOrd="0" presId="urn:microsoft.com/office/officeart/2011/layout/ThemePictureAccent"/>
    <dgm:cxn modelId="{EEC3370F-DEF6-41AF-B47B-E8C74DD05A7D}" type="presParOf" srcId="{905AB10F-0CC2-4D4D-99A0-BA2692E81E3C}" destId="{1B8702BC-2919-4371-87BF-33928A7D274D}" srcOrd="0" destOrd="0" presId="urn:microsoft.com/office/officeart/2011/layout/ThemePictureAccent"/>
    <dgm:cxn modelId="{843B4860-4DF2-4211-8542-F27B4A2A1BD1}" type="presParOf" srcId="{C4605D89-9039-413D-A122-83A3FAC9EF9E}" destId="{5D2CD7D8-4918-4DCD-A101-CD4230315A38}" srcOrd="11" destOrd="0" presId="urn:microsoft.com/office/officeart/2011/layout/ThemePictureAccent"/>
    <dgm:cxn modelId="{64CDD10E-0449-4022-B7BC-2F8D38F243ED}" type="presParOf" srcId="{C4605D89-9039-413D-A122-83A3FAC9EF9E}" destId="{E7771755-440E-4B62-AF7A-286ADAAEC4BC}" srcOrd="12" destOrd="0" presId="urn:microsoft.com/office/officeart/2011/layout/ThemePictureAccent"/>
    <dgm:cxn modelId="{F43423E1-0CE3-4511-8A19-1931C1A274D0}" type="presParOf" srcId="{E7771755-440E-4B62-AF7A-286ADAAEC4BC}" destId="{0A625D98-4E3F-4DBE-8064-C806FD135F64}" srcOrd="0" destOrd="0" presId="urn:microsoft.com/office/officeart/2011/layout/ThemePictureAccent"/>
    <dgm:cxn modelId="{52E094C4-1674-49CD-9981-6932B41FBAA1}" type="presParOf" srcId="{C4605D89-9039-413D-A122-83A3FAC9EF9E}" destId="{97BD4323-A285-43B3-8042-7FF83C977B7B}" srcOrd="13" destOrd="0" presId="urn:microsoft.com/office/officeart/2011/layout/ThemePictureAccent"/>
    <dgm:cxn modelId="{DE65F24C-4313-4DC6-B406-8E1806694D24}" type="presParOf" srcId="{97BD4323-A285-43B3-8042-7FF83C977B7B}" destId="{CCCAF8DE-04AC-4BA6-BC48-D62082010FB7}" srcOrd="0" destOrd="0" presId="urn:microsoft.com/office/officeart/2011/layout/ThemePictureAccent"/>
    <dgm:cxn modelId="{131C1D88-A80A-419A-8E1F-F42019971F18}" type="presParOf" srcId="{C4605D89-9039-413D-A122-83A3FAC9EF9E}" destId="{8779AA2A-1682-43CF-BC7B-4D0D7EEFF013}" srcOrd="14" destOrd="0" presId="urn:microsoft.com/office/officeart/2011/layout/ThemePictureAccent"/>
    <dgm:cxn modelId="{B1D93B3F-FB57-419E-83B9-717362FE428B}" type="presParOf" srcId="{C4605D89-9039-413D-A122-83A3FAC9EF9E}" destId="{ACDFF7F4-2553-40B7-AC61-B49E91DE72B6}" srcOrd="15" destOrd="0" presId="urn:microsoft.com/office/officeart/2011/layout/ThemePictureAccent"/>
    <dgm:cxn modelId="{D3AF10FC-EB32-40B3-979C-587FDCB43439}" type="presParOf" srcId="{ACDFF7F4-2553-40B7-AC61-B49E91DE72B6}" destId="{27A0B919-E686-42E1-BDA0-CC23B69CC514}" srcOrd="0" destOrd="0" presId="urn:microsoft.com/office/officeart/2011/layout/ThemePictureAccent"/>
    <dgm:cxn modelId="{D64F567D-6930-4DB2-96F2-8B125D92E354}" type="presParOf" srcId="{C4605D89-9039-413D-A122-83A3FAC9EF9E}" destId="{D696EE7D-76A4-450C-8A32-CE5D04311D03}" srcOrd="16" destOrd="0" presId="urn:microsoft.com/office/officeart/2011/layout/ThemePictureAccent"/>
    <dgm:cxn modelId="{19A1F6DC-E82B-42A3-B3DC-C44915335456}" type="presParOf" srcId="{D696EE7D-76A4-450C-8A32-CE5D04311D03}" destId="{570B31CF-4DF0-4781-93A5-68666B76D835}" srcOrd="0" destOrd="0" presId="urn:microsoft.com/office/officeart/2011/layout/ThemePictureAccent"/>
    <dgm:cxn modelId="{0E908CF3-D942-440C-9F8C-878812A37957}" type="presParOf" srcId="{C4605D89-9039-413D-A122-83A3FAC9EF9E}" destId="{D9E3B7D3-9761-4712-942D-17CA8A75D913}" srcOrd="17" destOrd="0" presId="urn:microsoft.com/office/officeart/2011/layout/ThemePictureAccent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EDB5959-5E90-4905-B433-DAD5ABE25A1D}" type="doc">
      <dgm:prSet loTypeId="urn:microsoft.com/office/officeart/2008/layout/PictureStrips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CB00274-609C-4BAC-A747-802BB2117000}">
      <dgm:prSet phldrT="[Text]"/>
      <dgm:spPr/>
      <dgm:t>
        <a:bodyPr/>
        <a:lstStyle/>
        <a:p>
          <a:r>
            <a:rPr lang="en-US" dirty="0"/>
            <a:t>Table : Historic_Data </a:t>
          </a:r>
        </a:p>
      </dgm:t>
    </dgm:pt>
    <dgm:pt modelId="{2234B45D-6247-472F-A766-B263D5DC18D1}" cxnId="{5DBACC01-2504-4171-AE42-0611FFA314A5}" type="parTrans">
      <dgm:prSet/>
      <dgm:spPr/>
      <dgm:t>
        <a:bodyPr/>
        <a:lstStyle/>
        <a:p>
          <a:endParaRPr lang="en-US"/>
        </a:p>
      </dgm:t>
    </dgm:pt>
    <dgm:pt modelId="{4046707F-BE75-48FD-B6D6-97B620F8826D}" cxnId="{5DBACC01-2504-4171-AE42-0611FFA314A5}" type="sibTrans">
      <dgm:prSet/>
      <dgm:spPr/>
      <dgm:t>
        <a:bodyPr/>
        <a:lstStyle/>
        <a:p>
          <a:endParaRPr lang="en-US"/>
        </a:p>
      </dgm:t>
    </dgm:pt>
    <dgm:pt modelId="{57BDCD54-4A32-419E-BA13-9E4F52D9784B}">
      <dgm:prSet phldrT="[Text]"/>
      <dgm:spPr/>
      <dgm:t>
        <a:bodyPr/>
        <a:lstStyle/>
        <a:p>
          <a:r>
            <a:rPr lang="en-US" dirty="0"/>
            <a:t> Table:     </a:t>
          </a:r>
          <a:r>
            <a:rPr lang="en-US" dirty="0" err="1" smtClean="0"/>
            <a:t>Weekly_MenuPlanner</a:t>
          </a:r>
          <a:endParaRPr lang="en-US" dirty="0"/>
        </a:p>
      </dgm:t>
    </dgm:pt>
    <dgm:pt modelId="{C27C5C07-4296-4532-87E7-248EDBF08A5E}" cxnId="{B2B826A1-D1BE-4F3C-A8AB-C8A3BC184D01}" type="parTrans">
      <dgm:prSet/>
      <dgm:spPr/>
      <dgm:t>
        <a:bodyPr/>
        <a:lstStyle/>
        <a:p>
          <a:endParaRPr lang="en-US"/>
        </a:p>
      </dgm:t>
    </dgm:pt>
    <dgm:pt modelId="{4F8011E2-EE7F-44B1-AB81-2F2803FBF3BC}" cxnId="{B2B826A1-D1BE-4F3C-A8AB-C8A3BC184D01}" type="sibTrans">
      <dgm:prSet/>
      <dgm:spPr/>
      <dgm:t>
        <a:bodyPr/>
        <a:lstStyle/>
        <a:p>
          <a:endParaRPr lang="en-US"/>
        </a:p>
      </dgm:t>
    </dgm:pt>
    <dgm:pt modelId="{C68E230B-74BB-4400-B072-E6215ADDF7C5}">
      <dgm:prSet phldrT="[Text]"/>
      <dgm:spPr/>
      <dgm:t>
        <a:bodyPr/>
        <a:lstStyle/>
        <a:p>
          <a:r>
            <a:rPr lang="en-US" dirty="0"/>
            <a:t> Table: consumption table</a:t>
          </a:r>
        </a:p>
      </dgm:t>
    </dgm:pt>
    <dgm:pt modelId="{262B1864-4649-4030-88B0-88A29A6A5065}" cxnId="{6BC5932A-5CE3-480A-A095-127BEF0217F8}" type="parTrans">
      <dgm:prSet/>
      <dgm:spPr/>
      <dgm:t>
        <a:bodyPr/>
        <a:lstStyle/>
        <a:p>
          <a:endParaRPr lang="en-US"/>
        </a:p>
      </dgm:t>
    </dgm:pt>
    <dgm:pt modelId="{6B4576D3-FC0E-4845-99C4-CF5E8C24B52C}" cxnId="{6BC5932A-5CE3-480A-A095-127BEF0217F8}" type="sibTrans">
      <dgm:prSet/>
      <dgm:spPr/>
      <dgm:t>
        <a:bodyPr/>
        <a:lstStyle/>
        <a:p>
          <a:endParaRPr lang="en-US"/>
        </a:p>
      </dgm:t>
    </dgm:pt>
    <dgm:pt modelId="{DEEF7B17-5246-41EB-BC29-2E1A5CE48D6D}">
      <dgm:prSet phldrT="[Text]"/>
      <dgm:spPr/>
      <dgm:t>
        <a:bodyPr/>
        <a:lstStyle/>
        <a:p>
          <a:r>
            <a:rPr lang="en-US" dirty="0"/>
            <a:t>      Table: Reviews                 </a:t>
          </a:r>
        </a:p>
      </dgm:t>
    </dgm:pt>
    <dgm:pt modelId="{B177BCC4-876D-4BBF-B047-84A8826B1FE2}" cxnId="{5C28E85A-D5DB-4499-B8AA-62F10C87E1E2}" type="parTrans">
      <dgm:prSet/>
      <dgm:spPr/>
      <dgm:t>
        <a:bodyPr/>
        <a:lstStyle/>
        <a:p>
          <a:endParaRPr lang="en-US"/>
        </a:p>
      </dgm:t>
    </dgm:pt>
    <dgm:pt modelId="{0FF3E5A7-F131-4E29-812E-7FE06B3496C5}" cxnId="{5C28E85A-D5DB-4499-B8AA-62F10C87E1E2}" type="sibTrans">
      <dgm:prSet/>
      <dgm:spPr/>
      <dgm:t>
        <a:bodyPr/>
        <a:lstStyle/>
        <a:p>
          <a:endParaRPr lang="en-US"/>
        </a:p>
      </dgm:t>
    </dgm:pt>
    <dgm:pt modelId="{329C836C-C290-4381-9923-4DACAE57CFAB}">
      <dgm:prSet phldrT="[Text]"/>
      <dgm:spPr/>
      <dgm:t>
        <a:bodyPr/>
        <a:lstStyle/>
        <a:p>
          <a:r>
            <a:rPr lang="en-US" dirty="0"/>
            <a:t>    Table: </a:t>
          </a:r>
          <a:r>
            <a:rPr lang="en-US" dirty="0" smtClean="0"/>
            <a:t>Stock                 </a:t>
          </a:r>
          <a:endParaRPr lang="en-US" dirty="0"/>
        </a:p>
      </dgm:t>
    </dgm:pt>
    <dgm:pt modelId="{5C175D19-B8D4-44DA-B785-FD5673B18F24}" cxnId="{0D2DF374-5085-4268-89A7-5C1AF0F9F1CA}" type="parTrans">
      <dgm:prSet/>
      <dgm:spPr/>
      <dgm:t>
        <a:bodyPr/>
        <a:lstStyle/>
        <a:p>
          <a:endParaRPr lang="en-US"/>
        </a:p>
      </dgm:t>
    </dgm:pt>
    <dgm:pt modelId="{F3D66797-C0D4-4089-A584-AC65B3F8D019}" cxnId="{0D2DF374-5085-4268-89A7-5C1AF0F9F1CA}" type="sibTrans">
      <dgm:prSet/>
      <dgm:spPr/>
      <dgm:t>
        <a:bodyPr/>
        <a:lstStyle/>
        <a:p>
          <a:endParaRPr lang="en-US"/>
        </a:p>
      </dgm:t>
    </dgm:pt>
    <dgm:pt modelId="{C9FBA9B6-2150-43A8-A786-F040B730E69D}" type="pres">
      <dgm:prSet presAssocID="{6EDB5959-5E90-4905-B433-DAD5ABE25A1D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88590C87-8EEB-40C1-80EB-E35EA264C4E7}" type="pres">
      <dgm:prSet presAssocID="{8CB00274-609C-4BAC-A747-802BB2117000}" presName="composite" presStyleCnt="0"/>
      <dgm:spPr/>
    </dgm:pt>
    <dgm:pt modelId="{A3F3337B-1B3F-4D02-A94A-B5B9F107649D}" type="pres">
      <dgm:prSet presAssocID="{8CB00274-609C-4BAC-A747-802BB2117000}" presName="rect1" presStyleLbl="trAlignAcc1" presStyleIdx="0" presStyleCnt="5" custLinFactNeighborX="10226" custLinFactNeighborY="-1597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FCE3CFF-2DC6-4917-871B-7A17DAC1210D}" type="pres">
      <dgm:prSet presAssocID="{8CB00274-609C-4BAC-A747-802BB2117000}" presName="rect2" presStyleLbl="fgImgPlace1" presStyleIdx="0" presStyleCnt="5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solidFill>
          <a:schemeClr val="accent5">
            <a:lumMod val="60000"/>
            <a:lumOff val="40000"/>
          </a:schemeClr>
        </a:solidFill>
      </dgm:spPr>
    </dgm:pt>
    <dgm:pt modelId="{0A4E07FF-6F31-4092-BB36-81C2EDE79676}" type="pres">
      <dgm:prSet presAssocID="{4046707F-BE75-48FD-B6D6-97B620F8826D}" presName="sibTrans" presStyleCnt="0"/>
      <dgm:spPr/>
    </dgm:pt>
    <dgm:pt modelId="{00EBC97D-2AD5-45A7-8B07-5D7FDE4DDC39}" type="pres">
      <dgm:prSet presAssocID="{57BDCD54-4A32-419E-BA13-9E4F52D9784B}" presName="composite" presStyleCnt="0"/>
      <dgm:spPr/>
    </dgm:pt>
    <dgm:pt modelId="{8A099984-1E52-4890-B68D-F6F9661193C1}" type="pres">
      <dgm:prSet presAssocID="{57BDCD54-4A32-419E-BA13-9E4F52D9784B}" presName="rect1" presStyleLbl="trAlignAcc1" presStyleIdx="1" presStyleCnt="5" custScaleX="103197" custLinFactNeighborX="10384" custLinFactNeighborY="-1638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206C6CE-6607-4E7D-BA83-619D1ACB2A45}" type="pres">
      <dgm:prSet presAssocID="{57BDCD54-4A32-419E-BA13-9E4F52D9784B}" presName="rect2" presStyleLbl="fgImgPlace1" presStyleIdx="1" presStyleCnt="5" custScaleX="105004" custLinFactNeighborX="2049" custLinFactNeighborY="-6519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solidFill>
          <a:schemeClr val="accent5">
            <a:lumMod val="40000"/>
            <a:lumOff val="60000"/>
          </a:schemeClr>
        </a:solidFill>
      </dgm:spPr>
    </dgm:pt>
    <dgm:pt modelId="{6C0118BE-595A-4392-B9C7-8C586481BCEA}" type="pres">
      <dgm:prSet presAssocID="{4F8011E2-EE7F-44B1-AB81-2F2803FBF3BC}" presName="sibTrans" presStyleCnt="0"/>
      <dgm:spPr/>
    </dgm:pt>
    <dgm:pt modelId="{C2420A3F-5E53-4DF2-8FD8-BAF0A0CD10C1}" type="pres">
      <dgm:prSet presAssocID="{C68E230B-74BB-4400-B072-E6215ADDF7C5}" presName="composite" presStyleCnt="0"/>
      <dgm:spPr/>
    </dgm:pt>
    <dgm:pt modelId="{3ABF2731-F433-4719-9E23-8BC75FCA0A15}" type="pres">
      <dgm:prSet presAssocID="{C68E230B-74BB-4400-B072-E6215ADDF7C5}" presName="rect1" presStyleLbl="trAlignAcc1" presStyleIdx="2" presStyleCnt="5" custScaleX="100118" custLinFactNeighborX="12954" custLinFactNeighborY="-11848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4328C415-0232-4676-8B63-FB4CF0BD5B2F}" type="pres">
      <dgm:prSet presAssocID="{C68E230B-74BB-4400-B072-E6215ADDF7C5}" presName="rect2" presStyleLbl="fgImgPlace1" presStyleIdx="2" presStyleCnt="5" custLinFactNeighborX="2171" custLinFactNeighborY="-10630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solidFill>
          <a:schemeClr val="accent5">
            <a:lumMod val="20000"/>
            <a:lumOff val="80000"/>
          </a:schemeClr>
        </a:solidFill>
      </dgm:spPr>
    </dgm:pt>
    <dgm:pt modelId="{BB73D76D-7562-49D3-AA42-D192191FBB07}" type="pres">
      <dgm:prSet presAssocID="{6B4576D3-FC0E-4845-99C4-CF5E8C24B52C}" presName="sibTrans" presStyleCnt="0"/>
      <dgm:spPr/>
    </dgm:pt>
    <dgm:pt modelId="{9B19DAA2-B843-4657-848E-886A2E645D9E}" type="pres">
      <dgm:prSet presAssocID="{DEEF7B17-5246-41EB-BC29-2E1A5CE48D6D}" presName="composite" presStyleCnt="0"/>
      <dgm:spPr/>
    </dgm:pt>
    <dgm:pt modelId="{7638B459-D2F5-4307-991C-ACC364829524}" type="pres">
      <dgm:prSet presAssocID="{DEEF7B17-5246-41EB-BC29-2E1A5CE48D6D}" presName="rect1" presStyleLbl="trAlignAcc1" presStyleIdx="3" presStyleCnt="5" custScaleX="111268" custScaleY="110112" custLinFactNeighborX="8804" custLinFactNeighborY="-399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939A4CF-C8CE-4680-8891-3793245CE956}" type="pres">
      <dgm:prSet presAssocID="{DEEF7B17-5246-41EB-BC29-2E1A5CE48D6D}" presName="rect2" presStyleLbl="fgImgPlace1" presStyleIdx="3" presStyleCnt="5" custLinFactNeighborX="7608" custLinFactNeighborY="-7302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solidFill>
          <a:schemeClr val="accent5">
            <a:lumMod val="20000"/>
            <a:lumOff val="80000"/>
          </a:schemeClr>
        </a:solidFill>
      </dgm:spPr>
    </dgm:pt>
    <dgm:pt modelId="{9AB6C519-DB4A-4A5F-B008-BF0BB801B0E9}" type="pres">
      <dgm:prSet presAssocID="{0FF3E5A7-F131-4E29-812E-7FE06B3496C5}" presName="sibTrans" presStyleCnt="0"/>
      <dgm:spPr/>
    </dgm:pt>
    <dgm:pt modelId="{97582269-B8DC-4835-882D-B1D20C5B215A}" type="pres">
      <dgm:prSet presAssocID="{329C836C-C290-4381-9923-4DACAE57CFAB}" presName="composite" presStyleCnt="0"/>
      <dgm:spPr/>
    </dgm:pt>
    <dgm:pt modelId="{15A7CF8D-AB76-4C05-A132-B766FC24F6DE}" type="pres">
      <dgm:prSet presAssocID="{329C836C-C290-4381-9923-4DACAE57CFAB}" presName="rect1" presStyleLbl="trAlignAcc1" presStyleIdx="4" presStyleCnt="5" custScaleX="111268" custScaleY="110112" custLinFactNeighborX="7741" custLinFactNeighborY="-93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D53C283-95DC-4099-9499-BA33DB1B4AF2}" type="pres">
      <dgm:prSet presAssocID="{329C836C-C290-4381-9923-4DACAE57CFAB}" presName="rect2" presStyleLbl="fgImgPlace1" presStyleIdx="4" presStyleCnt="5" custLinFactNeighborX="7760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solidFill>
          <a:schemeClr val="accent5">
            <a:lumMod val="20000"/>
            <a:lumOff val="80000"/>
          </a:schemeClr>
        </a:solidFill>
      </dgm:spPr>
    </dgm:pt>
  </dgm:ptLst>
  <dgm:cxnLst>
    <dgm:cxn modelId="{BA417161-F8AB-426D-90C3-9C0EA55B2DC8}" type="presOf" srcId="{C68E230B-74BB-4400-B072-E6215ADDF7C5}" destId="{3ABF2731-F433-4719-9E23-8BC75FCA0A15}" srcOrd="0" destOrd="0" presId="urn:microsoft.com/office/officeart/2008/layout/PictureStrips"/>
    <dgm:cxn modelId="{6BC5932A-5CE3-480A-A095-127BEF0217F8}" srcId="{6EDB5959-5E90-4905-B433-DAD5ABE25A1D}" destId="{C68E230B-74BB-4400-B072-E6215ADDF7C5}" srcOrd="2" destOrd="0" parTransId="{262B1864-4649-4030-88B0-88A29A6A5065}" sibTransId="{6B4576D3-FC0E-4845-99C4-CF5E8C24B52C}"/>
    <dgm:cxn modelId="{5C28E85A-D5DB-4499-B8AA-62F10C87E1E2}" srcId="{6EDB5959-5E90-4905-B433-DAD5ABE25A1D}" destId="{DEEF7B17-5246-41EB-BC29-2E1A5CE48D6D}" srcOrd="3" destOrd="0" parTransId="{B177BCC4-876D-4BBF-B047-84A8826B1FE2}" sibTransId="{0FF3E5A7-F131-4E29-812E-7FE06B3496C5}"/>
    <dgm:cxn modelId="{CAB886D1-024F-48AC-A6F0-621A7EED848A}" type="presOf" srcId="{329C836C-C290-4381-9923-4DACAE57CFAB}" destId="{15A7CF8D-AB76-4C05-A132-B766FC24F6DE}" srcOrd="0" destOrd="0" presId="urn:microsoft.com/office/officeart/2008/layout/PictureStrips"/>
    <dgm:cxn modelId="{B2B826A1-D1BE-4F3C-A8AB-C8A3BC184D01}" srcId="{6EDB5959-5E90-4905-B433-DAD5ABE25A1D}" destId="{57BDCD54-4A32-419E-BA13-9E4F52D9784B}" srcOrd="1" destOrd="0" parTransId="{C27C5C07-4296-4532-87E7-248EDBF08A5E}" sibTransId="{4F8011E2-EE7F-44B1-AB81-2F2803FBF3BC}"/>
    <dgm:cxn modelId="{D8FE34CE-ED94-4C23-8CF4-9DAEF62F9676}" type="presOf" srcId="{6EDB5959-5E90-4905-B433-DAD5ABE25A1D}" destId="{C9FBA9B6-2150-43A8-A786-F040B730E69D}" srcOrd="0" destOrd="0" presId="urn:microsoft.com/office/officeart/2008/layout/PictureStrips"/>
    <dgm:cxn modelId="{0A0AF77B-A904-4CCB-885C-EE1B8950DF4D}" type="presOf" srcId="{57BDCD54-4A32-419E-BA13-9E4F52D9784B}" destId="{8A099984-1E52-4890-B68D-F6F9661193C1}" srcOrd="0" destOrd="0" presId="urn:microsoft.com/office/officeart/2008/layout/PictureStrips"/>
    <dgm:cxn modelId="{4FECAAE9-A500-43ED-97D7-D8CB71A31A43}" type="presOf" srcId="{DEEF7B17-5246-41EB-BC29-2E1A5CE48D6D}" destId="{7638B459-D2F5-4307-991C-ACC364829524}" srcOrd="0" destOrd="0" presId="urn:microsoft.com/office/officeart/2008/layout/PictureStrips"/>
    <dgm:cxn modelId="{5DBACC01-2504-4171-AE42-0611FFA314A5}" srcId="{6EDB5959-5E90-4905-B433-DAD5ABE25A1D}" destId="{8CB00274-609C-4BAC-A747-802BB2117000}" srcOrd="0" destOrd="0" parTransId="{2234B45D-6247-472F-A766-B263D5DC18D1}" sibTransId="{4046707F-BE75-48FD-B6D6-97B620F8826D}"/>
    <dgm:cxn modelId="{3E965032-3EBE-42D6-B8AB-55785F2C6FB1}" type="presOf" srcId="{8CB00274-609C-4BAC-A747-802BB2117000}" destId="{A3F3337B-1B3F-4D02-A94A-B5B9F107649D}" srcOrd="0" destOrd="0" presId="urn:microsoft.com/office/officeart/2008/layout/PictureStrips"/>
    <dgm:cxn modelId="{0D2DF374-5085-4268-89A7-5C1AF0F9F1CA}" srcId="{6EDB5959-5E90-4905-B433-DAD5ABE25A1D}" destId="{329C836C-C290-4381-9923-4DACAE57CFAB}" srcOrd="4" destOrd="0" parTransId="{5C175D19-B8D4-44DA-B785-FD5673B18F24}" sibTransId="{F3D66797-C0D4-4089-A584-AC65B3F8D019}"/>
    <dgm:cxn modelId="{67D7DA96-BDBF-4601-A93C-6A035995FE8A}" type="presParOf" srcId="{C9FBA9B6-2150-43A8-A786-F040B730E69D}" destId="{88590C87-8EEB-40C1-80EB-E35EA264C4E7}" srcOrd="0" destOrd="0" presId="urn:microsoft.com/office/officeart/2008/layout/PictureStrips"/>
    <dgm:cxn modelId="{C13040CF-E285-4A79-89C7-8716E02FF08E}" type="presParOf" srcId="{88590C87-8EEB-40C1-80EB-E35EA264C4E7}" destId="{A3F3337B-1B3F-4D02-A94A-B5B9F107649D}" srcOrd="0" destOrd="0" presId="urn:microsoft.com/office/officeart/2008/layout/PictureStrips"/>
    <dgm:cxn modelId="{B322B7F5-3B49-41B0-A171-3D3ECA5537FE}" type="presParOf" srcId="{88590C87-8EEB-40C1-80EB-E35EA264C4E7}" destId="{0FCE3CFF-2DC6-4917-871B-7A17DAC1210D}" srcOrd="1" destOrd="0" presId="urn:microsoft.com/office/officeart/2008/layout/PictureStrips"/>
    <dgm:cxn modelId="{5E12891F-0458-4FDA-9885-BC3A0613FEE4}" type="presParOf" srcId="{C9FBA9B6-2150-43A8-A786-F040B730E69D}" destId="{0A4E07FF-6F31-4092-BB36-81C2EDE79676}" srcOrd="1" destOrd="0" presId="urn:microsoft.com/office/officeart/2008/layout/PictureStrips"/>
    <dgm:cxn modelId="{EB6B4AAE-BF86-4C65-91F0-C878CDB8E6FF}" type="presParOf" srcId="{C9FBA9B6-2150-43A8-A786-F040B730E69D}" destId="{00EBC97D-2AD5-45A7-8B07-5D7FDE4DDC39}" srcOrd="2" destOrd="0" presId="urn:microsoft.com/office/officeart/2008/layout/PictureStrips"/>
    <dgm:cxn modelId="{77EED61B-6A56-4D59-90BA-C980F077DB27}" type="presParOf" srcId="{00EBC97D-2AD5-45A7-8B07-5D7FDE4DDC39}" destId="{8A099984-1E52-4890-B68D-F6F9661193C1}" srcOrd="0" destOrd="0" presId="urn:microsoft.com/office/officeart/2008/layout/PictureStrips"/>
    <dgm:cxn modelId="{0DC0884B-AF9B-4AA8-9AA1-F48CD1F3E28C}" type="presParOf" srcId="{00EBC97D-2AD5-45A7-8B07-5D7FDE4DDC39}" destId="{C206C6CE-6607-4E7D-BA83-619D1ACB2A45}" srcOrd="1" destOrd="0" presId="urn:microsoft.com/office/officeart/2008/layout/PictureStrips"/>
    <dgm:cxn modelId="{3C49F9A1-218B-45CF-B6EB-C50F630119A3}" type="presParOf" srcId="{C9FBA9B6-2150-43A8-A786-F040B730E69D}" destId="{6C0118BE-595A-4392-B9C7-8C586481BCEA}" srcOrd="3" destOrd="0" presId="urn:microsoft.com/office/officeart/2008/layout/PictureStrips"/>
    <dgm:cxn modelId="{8DE3F5ED-53A4-4705-BBA5-AC5698372617}" type="presParOf" srcId="{C9FBA9B6-2150-43A8-A786-F040B730E69D}" destId="{C2420A3F-5E53-4DF2-8FD8-BAF0A0CD10C1}" srcOrd="4" destOrd="0" presId="urn:microsoft.com/office/officeart/2008/layout/PictureStrips"/>
    <dgm:cxn modelId="{4031FC80-366B-483F-A5FE-8C85CE6FC0C8}" type="presParOf" srcId="{C2420A3F-5E53-4DF2-8FD8-BAF0A0CD10C1}" destId="{3ABF2731-F433-4719-9E23-8BC75FCA0A15}" srcOrd="0" destOrd="0" presId="urn:microsoft.com/office/officeart/2008/layout/PictureStrips"/>
    <dgm:cxn modelId="{25F24CCF-5D45-4EDE-A29A-8BC18C080E75}" type="presParOf" srcId="{C2420A3F-5E53-4DF2-8FD8-BAF0A0CD10C1}" destId="{4328C415-0232-4676-8B63-FB4CF0BD5B2F}" srcOrd="1" destOrd="0" presId="urn:microsoft.com/office/officeart/2008/layout/PictureStrips"/>
    <dgm:cxn modelId="{941AE227-DD97-4824-961A-D23E6B5DEF9B}" type="presParOf" srcId="{C9FBA9B6-2150-43A8-A786-F040B730E69D}" destId="{BB73D76D-7562-49D3-AA42-D192191FBB07}" srcOrd="5" destOrd="0" presId="urn:microsoft.com/office/officeart/2008/layout/PictureStrips"/>
    <dgm:cxn modelId="{A98C90E7-75B2-467E-9929-FF5C4DFC2647}" type="presParOf" srcId="{C9FBA9B6-2150-43A8-A786-F040B730E69D}" destId="{9B19DAA2-B843-4657-848E-886A2E645D9E}" srcOrd="6" destOrd="0" presId="urn:microsoft.com/office/officeart/2008/layout/PictureStrips"/>
    <dgm:cxn modelId="{8F2B0C23-3632-4F25-BC92-8465B3997BBF}" type="presParOf" srcId="{9B19DAA2-B843-4657-848E-886A2E645D9E}" destId="{7638B459-D2F5-4307-991C-ACC364829524}" srcOrd="0" destOrd="0" presId="urn:microsoft.com/office/officeart/2008/layout/PictureStrips"/>
    <dgm:cxn modelId="{4CCC8AED-04B7-48B4-85FF-507DB4DA76A4}" type="presParOf" srcId="{9B19DAA2-B843-4657-848E-886A2E645D9E}" destId="{F939A4CF-C8CE-4680-8891-3793245CE956}" srcOrd="1" destOrd="0" presId="urn:microsoft.com/office/officeart/2008/layout/PictureStrips"/>
    <dgm:cxn modelId="{76B3821B-7E4B-403A-A846-EDFB58F02640}" type="presParOf" srcId="{C9FBA9B6-2150-43A8-A786-F040B730E69D}" destId="{9AB6C519-DB4A-4A5F-B008-BF0BB801B0E9}" srcOrd="7" destOrd="0" presId="urn:microsoft.com/office/officeart/2008/layout/PictureStrips"/>
    <dgm:cxn modelId="{C462F28D-E834-4A80-9C6D-DA7ECFDC8B8B}" type="presParOf" srcId="{C9FBA9B6-2150-43A8-A786-F040B730E69D}" destId="{97582269-B8DC-4835-882D-B1D20C5B215A}" srcOrd="8" destOrd="0" presId="urn:microsoft.com/office/officeart/2008/layout/PictureStrips"/>
    <dgm:cxn modelId="{E0F8272D-60B6-4446-B90B-851E9460C5DC}" type="presParOf" srcId="{97582269-B8DC-4835-882D-B1D20C5B215A}" destId="{15A7CF8D-AB76-4C05-A132-B766FC24F6DE}" srcOrd="0" destOrd="0" presId="urn:microsoft.com/office/officeart/2008/layout/PictureStrips"/>
    <dgm:cxn modelId="{5796BEDA-0D4F-4063-B95A-0D75E974C543}" type="presParOf" srcId="{97582269-B8DC-4835-882D-B1D20C5B215A}" destId="{ED53C283-95DC-4099-9499-BA33DB1B4AF2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C5248BB-6ECA-4C7C-AC6D-87F467C75484}">
      <dsp:nvSpPr>
        <dsp:cNvPr id="0" name=""/>
        <dsp:cNvSpPr/>
      </dsp:nvSpPr>
      <dsp:spPr>
        <a:xfrm>
          <a:off x="1944265" y="1010643"/>
          <a:ext cx="2120368" cy="1272940"/>
        </a:xfrm>
        <a:prstGeom prst="rect">
          <a:avLst/>
        </a:prstGeom>
        <a:solidFill>
          <a:schemeClr val="accent1">
            <a:lumMod val="20000"/>
            <a:lumOff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2D4DF0-60B3-42A5-9A07-6C9B7DD2FBE7}">
      <dsp:nvSpPr>
        <dsp:cNvPr id="0" name=""/>
        <dsp:cNvSpPr/>
      </dsp:nvSpPr>
      <dsp:spPr>
        <a:xfrm>
          <a:off x="1927627" y="1038975"/>
          <a:ext cx="2157473" cy="1241431"/>
        </a:xfrm>
        <a:prstGeom prst="rect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1BA846-1A27-4BAA-8766-AD2904ECF88C}">
      <dsp:nvSpPr>
        <dsp:cNvPr id="0" name=""/>
        <dsp:cNvSpPr/>
      </dsp:nvSpPr>
      <dsp:spPr>
        <a:xfrm>
          <a:off x="1984768" y="959304"/>
          <a:ext cx="2039395" cy="121542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11430" rIns="34290" bIns="0" numCol="1" spcCol="1270" anchor="b" anchorCtr="0">
          <a:noAutofit/>
        </a:bodyPr>
        <a:lstStyle/>
        <a:p>
          <a:pPr lvl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solidFill>
                <a:schemeClr val="tx1"/>
              </a:solidFill>
            </a:rPr>
            <a:t>Mess Monitoring Portal</a:t>
          </a:r>
        </a:p>
      </dsp:txBody>
      <dsp:txXfrm>
        <a:off x="1984768" y="959304"/>
        <a:ext cx="2039395" cy="1215421"/>
      </dsp:txXfrm>
    </dsp:sp>
    <dsp:sp modelId="{43D4FAC1-8DE5-4268-8157-E4CAB87D023C}">
      <dsp:nvSpPr>
        <dsp:cNvPr id="0" name=""/>
        <dsp:cNvSpPr/>
      </dsp:nvSpPr>
      <dsp:spPr>
        <a:xfrm>
          <a:off x="3387045" y="-108362"/>
          <a:ext cx="934439" cy="953235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7615DA-DABC-458A-BCAC-0B60314D02EA}">
      <dsp:nvSpPr>
        <dsp:cNvPr id="0" name=""/>
        <dsp:cNvSpPr/>
      </dsp:nvSpPr>
      <dsp:spPr>
        <a:xfrm>
          <a:off x="3444679" y="-50440"/>
          <a:ext cx="818746" cy="837392"/>
        </a:xfrm>
        <a:prstGeom prst="rect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CC2043-2EC8-42A2-9C58-CE248CD4B661}">
      <dsp:nvSpPr>
        <dsp:cNvPr id="0" name=""/>
        <dsp:cNvSpPr/>
      </dsp:nvSpPr>
      <dsp:spPr>
        <a:xfrm>
          <a:off x="3443832" y="536546"/>
          <a:ext cx="818746" cy="25040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11430" rIns="34290" bIns="0" numCol="1" spcCol="1270" anchor="b" anchorCtr="0">
          <a:noAutofit/>
        </a:bodyPr>
        <a:lstStyle/>
        <a:p>
          <a:pPr lvl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solidFill>
                <a:schemeClr val="tx1"/>
              </a:solidFill>
            </a:rPr>
            <a:t>Login  </a:t>
          </a:r>
          <a:r>
            <a:rPr lang="en-US" sz="1800" kern="1200" dirty="0" smtClean="0">
              <a:solidFill>
                <a:schemeClr val="tx1"/>
              </a:solidFill>
            </a:rPr>
            <a:t>Page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3443832" y="536546"/>
        <a:ext cx="818746" cy="250405"/>
      </dsp:txXfrm>
    </dsp:sp>
    <dsp:sp modelId="{0548CDD7-790A-4C63-B3EA-8187C0F9EA1E}">
      <dsp:nvSpPr>
        <dsp:cNvPr id="0" name=""/>
        <dsp:cNvSpPr/>
      </dsp:nvSpPr>
      <dsp:spPr>
        <a:xfrm>
          <a:off x="4190877" y="1493666"/>
          <a:ext cx="1541036" cy="702477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0F5553-A4AA-45E2-9DCB-BEF10404FABB}">
      <dsp:nvSpPr>
        <dsp:cNvPr id="0" name=""/>
        <dsp:cNvSpPr/>
      </dsp:nvSpPr>
      <dsp:spPr>
        <a:xfrm>
          <a:off x="4162132" y="1551941"/>
          <a:ext cx="1598949" cy="586986"/>
        </a:xfrm>
        <a:prstGeom prst="rect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BEFF9B-5B24-4AA8-BC32-B5302B8855B7}">
      <dsp:nvSpPr>
        <dsp:cNvPr id="0" name=""/>
        <dsp:cNvSpPr/>
      </dsp:nvSpPr>
      <dsp:spPr>
        <a:xfrm>
          <a:off x="3894475" y="1358748"/>
          <a:ext cx="1656731" cy="66469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11430" rIns="34290" bIns="0" numCol="1" spcCol="1270" anchor="b" anchorCtr="0">
          <a:noAutofit/>
        </a:bodyPr>
        <a:lstStyle/>
        <a:p>
          <a:pPr lvl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kern="1200" dirty="0">
              <a:solidFill>
                <a:schemeClr val="tx1"/>
              </a:solidFill>
            </a:rPr>
            <a:t>Dashboard</a:t>
          </a:r>
          <a:endParaRPr lang="en-US" sz="2000" b="0" kern="1200" dirty="0">
            <a:solidFill>
              <a:schemeClr val="tx1"/>
            </a:solidFill>
          </a:endParaRPr>
        </a:p>
      </dsp:txBody>
      <dsp:txXfrm>
        <a:off x="3894475" y="1358748"/>
        <a:ext cx="1656731" cy="664690"/>
      </dsp:txXfrm>
    </dsp:sp>
    <dsp:sp modelId="{FCEEFA75-1F8F-4382-BD3C-206558234D76}">
      <dsp:nvSpPr>
        <dsp:cNvPr id="0" name=""/>
        <dsp:cNvSpPr/>
      </dsp:nvSpPr>
      <dsp:spPr>
        <a:xfrm rot="10800000">
          <a:off x="898175" y="1209522"/>
          <a:ext cx="851597" cy="809106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accent3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dsp:style>
    </dsp:sp>
    <dsp:sp modelId="{1B8702BC-2919-4371-87BF-33928A7D274D}">
      <dsp:nvSpPr>
        <dsp:cNvPr id="0" name=""/>
        <dsp:cNvSpPr/>
      </dsp:nvSpPr>
      <dsp:spPr>
        <a:xfrm>
          <a:off x="907726" y="1195009"/>
          <a:ext cx="861949" cy="872465"/>
        </a:xfrm>
        <a:prstGeom prst="rect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2CD7D8-4918-4DCD-A101-CD4230315A38}">
      <dsp:nvSpPr>
        <dsp:cNvPr id="0" name=""/>
        <dsp:cNvSpPr/>
      </dsp:nvSpPr>
      <dsp:spPr>
        <a:xfrm>
          <a:off x="509227" y="1122439"/>
          <a:ext cx="1223516" cy="73410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11430" rIns="34290" bIns="0" numCol="1" spcCol="1270" anchor="b" anchorCtr="0">
          <a:noAutofit/>
        </a:bodyPr>
        <a:lstStyle/>
        <a:p>
          <a:pPr lvl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solidFill>
                <a:schemeClr val="tx1"/>
              </a:solidFill>
            </a:rPr>
            <a:t>Stock</a:t>
          </a:r>
        </a:p>
      </dsp:txBody>
      <dsp:txXfrm>
        <a:off x="509227" y="1122439"/>
        <a:ext cx="1223516" cy="734100"/>
      </dsp:txXfrm>
    </dsp:sp>
    <dsp:sp modelId="{0A625D98-4E3F-4DBE-8064-C806FD135F64}">
      <dsp:nvSpPr>
        <dsp:cNvPr id="0" name=""/>
        <dsp:cNvSpPr/>
      </dsp:nvSpPr>
      <dsp:spPr>
        <a:xfrm>
          <a:off x="3278963" y="2470212"/>
          <a:ext cx="2336767" cy="953235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CAF8DE-04AC-4BA6-BC48-D62082010FB7}">
      <dsp:nvSpPr>
        <dsp:cNvPr id="0" name=""/>
        <dsp:cNvSpPr/>
      </dsp:nvSpPr>
      <dsp:spPr>
        <a:xfrm>
          <a:off x="3319539" y="2528840"/>
          <a:ext cx="2252650" cy="837392"/>
        </a:xfrm>
        <a:prstGeom prst="rect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79AA2A-1682-43CF-BC7B-4D0D7EEFF013}">
      <dsp:nvSpPr>
        <dsp:cNvPr id="0" name=""/>
        <dsp:cNvSpPr/>
      </dsp:nvSpPr>
      <dsp:spPr>
        <a:xfrm>
          <a:off x="2858022" y="2493543"/>
          <a:ext cx="2682206" cy="79828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11430" rIns="34290" bIns="0" numCol="1" spcCol="1270" anchor="b" anchorCtr="0">
          <a:noAutofit/>
        </a:bodyPr>
        <a:lstStyle/>
        <a:p>
          <a:pPr lvl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solidFill>
                <a:schemeClr val="tx1"/>
              </a:solidFill>
            </a:rPr>
            <a:t>Predicted Results</a:t>
          </a:r>
        </a:p>
      </dsp:txBody>
      <dsp:txXfrm>
        <a:off x="2858022" y="2493543"/>
        <a:ext cx="2682206" cy="798284"/>
      </dsp:txXfrm>
    </dsp:sp>
    <dsp:sp modelId="{27A0B919-E686-42E1-BDA0-CC23B69CC514}">
      <dsp:nvSpPr>
        <dsp:cNvPr id="0" name=""/>
        <dsp:cNvSpPr/>
      </dsp:nvSpPr>
      <dsp:spPr>
        <a:xfrm>
          <a:off x="1806064" y="2878009"/>
          <a:ext cx="1115502" cy="431289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0B31CF-4DF0-4781-93A5-68666B76D835}">
      <dsp:nvSpPr>
        <dsp:cNvPr id="0" name=""/>
        <dsp:cNvSpPr/>
      </dsp:nvSpPr>
      <dsp:spPr>
        <a:xfrm>
          <a:off x="1778768" y="2782476"/>
          <a:ext cx="1307375" cy="569924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E3B7D3-9761-4712-942D-17CA8A75D913}">
      <dsp:nvSpPr>
        <dsp:cNvPr id="0" name=""/>
        <dsp:cNvSpPr/>
      </dsp:nvSpPr>
      <dsp:spPr>
        <a:xfrm>
          <a:off x="1761891" y="2368999"/>
          <a:ext cx="1371894" cy="97412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11430" rIns="34290" bIns="0" numCol="1" spcCol="1270" anchor="b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solidFill>
                <a:schemeClr val="tx1"/>
              </a:solidFill>
            </a:rPr>
            <a:t>Student Reviews</a:t>
          </a:r>
        </a:p>
      </dsp:txBody>
      <dsp:txXfrm>
        <a:off x="1761891" y="2368999"/>
        <a:ext cx="1371894" cy="974126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3F3337B-1B3F-4D02-A94A-B5B9F107649D}">
      <dsp:nvSpPr>
        <dsp:cNvPr id="0" name=""/>
        <dsp:cNvSpPr/>
      </dsp:nvSpPr>
      <dsp:spPr>
        <a:xfrm>
          <a:off x="817401" y="443956"/>
          <a:ext cx="1710246" cy="534452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2002" tIns="41910" rIns="41910" bIns="41910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/>
            <a:t>Table : Historic_Data </a:t>
          </a:r>
        </a:p>
      </dsp:txBody>
      <dsp:txXfrm>
        <a:off x="817401" y="443956"/>
        <a:ext cx="1710246" cy="534452"/>
      </dsp:txXfrm>
    </dsp:sp>
    <dsp:sp modelId="{0FCE3CFF-2DC6-4917-871B-7A17DAC1210D}">
      <dsp:nvSpPr>
        <dsp:cNvPr id="0" name=""/>
        <dsp:cNvSpPr/>
      </dsp:nvSpPr>
      <dsp:spPr>
        <a:xfrm>
          <a:off x="571251" y="375292"/>
          <a:ext cx="374116" cy="561174"/>
        </a:xfrm>
        <a:prstGeom prst="rect">
          <a:avLst/>
        </a:prstGeom>
        <a:solidFill>
          <a:schemeClr val="accent5">
            <a:lumMod val="60000"/>
            <a:lumOff val="4000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</dsp:sp>
    <dsp:sp modelId="{8A099984-1E52-4890-B68D-F6F9661193C1}">
      <dsp:nvSpPr>
        <dsp:cNvPr id="0" name=""/>
        <dsp:cNvSpPr/>
      </dsp:nvSpPr>
      <dsp:spPr>
        <a:xfrm>
          <a:off x="783776" y="1037758"/>
          <a:ext cx="1764923" cy="534452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2002" tIns="41910" rIns="41910" bIns="41910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/>
            <a:t> Table:     </a:t>
          </a:r>
          <a:r>
            <a:rPr lang="en-US" sz="1100" kern="1200" dirty="0" err="1" smtClean="0"/>
            <a:t>Weekly_MenuPlanner</a:t>
          </a:r>
          <a:endParaRPr lang="en-US" sz="1100" kern="1200" dirty="0"/>
        </a:p>
      </dsp:txBody>
      <dsp:txXfrm>
        <a:off x="783776" y="1037758"/>
        <a:ext cx="1764923" cy="534452"/>
      </dsp:txXfrm>
    </dsp:sp>
    <dsp:sp modelId="{C206C6CE-6607-4E7D-BA83-619D1ACB2A45}">
      <dsp:nvSpPr>
        <dsp:cNvPr id="0" name=""/>
        <dsp:cNvSpPr/>
      </dsp:nvSpPr>
      <dsp:spPr>
        <a:xfrm>
          <a:off x="560568" y="1011525"/>
          <a:ext cx="392837" cy="561174"/>
        </a:xfrm>
        <a:prstGeom prst="rect">
          <a:avLst/>
        </a:prstGeom>
        <a:solidFill>
          <a:schemeClr val="accent5">
            <a:lumMod val="40000"/>
            <a:lumOff val="6000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</dsp:sp>
    <dsp:sp modelId="{3ABF2731-F433-4719-9E23-8BC75FCA0A15}">
      <dsp:nvSpPr>
        <dsp:cNvPr id="0" name=""/>
        <dsp:cNvSpPr/>
      </dsp:nvSpPr>
      <dsp:spPr>
        <a:xfrm>
          <a:off x="862543" y="1734800"/>
          <a:ext cx="1712264" cy="534452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2002" tIns="41910" rIns="41910" bIns="41910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/>
            <a:t> Table: consumption table</a:t>
          </a:r>
        </a:p>
      </dsp:txBody>
      <dsp:txXfrm>
        <a:off x="862543" y="1734800"/>
        <a:ext cx="1712264" cy="534452"/>
      </dsp:txXfrm>
    </dsp:sp>
    <dsp:sp modelId="{4328C415-0232-4676-8B63-FB4CF0BD5B2F}">
      <dsp:nvSpPr>
        <dsp:cNvPr id="0" name=""/>
        <dsp:cNvSpPr/>
      </dsp:nvSpPr>
      <dsp:spPr>
        <a:xfrm>
          <a:off x="578869" y="1661271"/>
          <a:ext cx="374116" cy="561174"/>
        </a:xfrm>
        <a:prstGeom prst="rect">
          <a:avLst/>
        </a:prstGeom>
        <a:solidFill>
          <a:schemeClr val="accent5">
            <a:lumMod val="20000"/>
            <a:lumOff val="8000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</dsp:sp>
    <dsp:sp modelId="{7638B459-D2F5-4307-991C-ACC364829524}">
      <dsp:nvSpPr>
        <dsp:cNvPr id="0" name=""/>
        <dsp:cNvSpPr/>
      </dsp:nvSpPr>
      <dsp:spPr>
        <a:xfrm>
          <a:off x="670271" y="2422570"/>
          <a:ext cx="1902957" cy="588495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2002" tIns="41910" rIns="41910" bIns="41910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/>
            <a:t>      Table: Reviews                 </a:t>
          </a:r>
        </a:p>
      </dsp:txBody>
      <dsp:txXfrm>
        <a:off x="670271" y="2422570"/>
        <a:ext cx="1902957" cy="588495"/>
      </dsp:txXfrm>
    </dsp:sp>
    <dsp:sp modelId="{F939A4CF-C8CE-4680-8891-3793245CE956}">
      <dsp:nvSpPr>
        <dsp:cNvPr id="0" name=""/>
        <dsp:cNvSpPr/>
      </dsp:nvSpPr>
      <dsp:spPr>
        <a:xfrm>
          <a:off x="573259" y="2352763"/>
          <a:ext cx="374116" cy="561174"/>
        </a:xfrm>
        <a:prstGeom prst="rect">
          <a:avLst/>
        </a:prstGeom>
        <a:solidFill>
          <a:schemeClr val="accent5">
            <a:lumMod val="20000"/>
            <a:lumOff val="8000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</dsp:sp>
    <dsp:sp modelId="{15A7CF8D-AB76-4C05-A132-B766FC24F6DE}">
      <dsp:nvSpPr>
        <dsp:cNvPr id="0" name=""/>
        <dsp:cNvSpPr/>
      </dsp:nvSpPr>
      <dsp:spPr>
        <a:xfrm>
          <a:off x="652091" y="3138762"/>
          <a:ext cx="1902957" cy="588495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2002" tIns="41910" rIns="41910" bIns="41910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/>
            <a:t>    Table: </a:t>
          </a:r>
          <a:r>
            <a:rPr lang="en-US" sz="1100" kern="1200" dirty="0" smtClean="0"/>
            <a:t>Stock                 </a:t>
          </a:r>
          <a:endParaRPr lang="en-US" sz="1100" kern="1200" dirty="0"/>
        </a:p>
      </dsp:txBody>
      <dsp:txXfrm>
        <a:off x="652091" y="3138762"/>
        <a:ext cx="1902957" cy="588495"/>
      </dsp:txXfrm>
    </dsp:sp>
    <dsp:sp modelId="{ED53C283-95DC-4099-9499-BA33DB1B4AF2}">
      <dsp:nvSpPr>
        <dsp:cNvPr id="0" name=""/>
        <dsp:cNvSpPr/>
      </dsp:nvSpPr>
      <dsp:spPr>
        <a:xfrm>
          <a:off x="573827" y="3093577"/>
          <a:ext cx="374116" cy="561174"/>
        </a:xfrm>
        <a:prstGeom prst="rect">
          <a:avLst/>
        </a:prstGeom>
        <a:solidFill>
          <a:schemeClr val="accent5">
            <a:lumMod val="20000"/>
            <a:lumOff val="8000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ThemePictureAccent">
  <dgm:title val="Theme Picture Accent"/>
  <dgm:desc val="Use to show a group of pictures with the first picture being centered and the largest. Can contain up to six Level 1 pictures. Unused pictures do not appear, but remain available if you switch layouts.  Works best with small amounts of text."/>
  <dgm:catLst>
    <dgm:cat type="picture" pri="13250"/>
    <dgm:cat type="officeonline" pri="4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  <dgm:pt modelId="50">
          <dgm:prSet phldr="1"/>
        </dgm:pt>
        <dgm:pt modelId="60">
          <dgm:prSet phldr="1"/>
        </dgm:pt>
      </dgm:ptLst>
      <dgm:cxnLst>
        <dgm:cxn modelId="70" srcId="0" destId="10" srcOrd="0" destOrd="0"/>
        <dgm:cxn modelId="80" srcId="0" destId="20" srcOrd="1" destOrd="0"/>
        <dgm:cxn modelId="90" srcId="0" destId="30" srcOrd="2" destOrd="0"/>
        <dgm:cxn modelId="100" srcId="0" destId="40" srcOrd="3" destOrd="0"/>
        <dgm:cxn modelId="110" srcId="0" destId="50" srcOrd="4" destOrd="0"/>
        <dgm:cxn modelId="120" srcId="0" destId="60" srcOrd="5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6"/>
      <dgm:chPref val="6"/>
      <dgm:dir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62"/>
            </dgm:alg>
            <dgm:constrLst>
              <dgm:constr type="primFontSz" for="des" forName="Text1" val="65"/>
              <dgm:constr type="l" for="ch" forName="Image1" refType="w" fact="0"/>
              <dgm:constr type="t" for="ch" forName="Image1" refType="h" fact="0"/>
              <dgm:constr type="w" for="ch" forName="Image1" refType="w"/>
              <dgm:constr type="h" for="ch" forName="Image1" refType="h"/>
              <dgm:constr type="l" for="ch" forName="Accent1" refType="w" fact="0.0491"/>
              <dgm:constr type="t" for="ch" forName="Accent1" refType="h" fact="0.0756"/>
              <dgm:constr type="w" for="ch" forName="Accent1" refType="w" fact="0.9035"/>
              <dgm:constr type="h" for="ch" forName="Accent1" refType="h" fact="0.8429"/>
              <dgm:constr type="l" for="ch" forName="Text1" refType="w" fact="0.0491"/>
              <dgm:constr type="t" for="ch" forName="Text1" refType="h" fact="0.6654"/>
              <dgm:constr type="w" for="ch" forName="Text1" refType="w" fact="0.9035"/>
              <dgm:constr type="h" for="ch" forName="Text1" refType="h" fact="0.2548"/>
            </dgm:constrLst>
          </dgm:if>
          <dgm:if name="Name5" axis="ch" ptType="node" func="cnt" op="equ" val="2">
            <dgm:alg type="composite">
              <dgm:param type="ar" val="0.9528"/>
            </dgm:alg>
            <dgm:constrLst>
              <dgm:constr type="primFontSz" for="des" forName="Text1" val="65"/>
              <dgm:constr type="primFontSz" for="des" forName="Text2" refType="primFontSz" refFor="des" refForName="Text1" op="equ"/>
              <dgm:constr type="l" for="ch" forName="Image1" refType="w" fact="0"/>
              <dgm:constr type="t" for="ch" forName="Image1" refType="h" fact="0.4119"/>
              <dgm:constr type="w" for="ch" forName="Image1" refType="w" fact="0.997"/>
              <dgm:constr type="h" for="ch" forName="Image1" refType="h" fact="0.5881"/>
              <dgm:constr type="l" for="ch" forName="Accent1" refType="w" fact="0.049"/>
              <dgm:constr type="t" for="ch" forName="Accent1" refType="h" fact="0.4563"/>
              <dgm:constr type="w" for="ch" forName="Accent1" refType="w" fact="0.9008"/>
              <dgm:constr type="h" for="ch" forName="Accent1" refType="h" fact="0.4958"/>
              <dgm:constr type="l" for="ch" forName="Image2" refType="w" fact="0.6099"/>
              <dgm:constr type="t" for="ch" forName="Image2" refType="h" fact="0"/>
              <dgm:constr type="w" for="ch" forName="Image2" refType="w" fact="0.3901"/>
              <dgm:constr type="h" for="ch" forName="Image2" refType="h" fact="0.3806"/>
              <dgm:constr type="l" for="ch" forName="Accent2" refType="w" fact="0.6338"/>
              <dgm:constr type="t" for="ch" forName="Accent2" refType="h" fact="0.0231"/>
              <dgm:constr type="w" for="ch" forName="Accent2" refType="w" fact="0.3418"/>
              <dgm:constr type="h" for="ch" forName="Accent2" refType="h" fact="0.3343"/>
              <dgm:constr type="l" for="ch" forName="Text1" refType="w" fact="0.049"/>
              <dgm:constr type="t" for="ch" forName="Text1" refType="h" fact="0.8032"/>
              <dgm:constr type="w" for="ch" forName="Text1" refType="w" fact="0.9008"/>
              <dgm:constr type="h" for="ch" forName="Text1" refType="h" fact="0.1499"/>
              <dgm:constr type="l" for="ch" forName="Text2" refType="w" fact="0.6335"/>
              <dgm:constr type="t" for="ch" forName="Text2" refType="h" fact="0.2575"/>
              <dgm:constr type="w" for="ch" forName="Text2" refType="w" fact="0.3418"/>
              <dgm:constr type="h" for="ch" forName="Text2" refType="h" fact="0.0999"/>
            </dgm:constrLst>
          </dgm:if>
          <dgm:if name="Name6" axis="ch" ptType="node" func="cnt" op="equ" val="3">
            <dgm:alg type="composite">
              <dgm:param type="ar" val="1.4351"/>
            </dgm:alg>
            <dgm:constrLst>
              <dgm:constr type="primFontSz" for="des" forName="Text1" val="65"/>
              <dgm:constr type="primFontSz" for="des" forName="Text2" refType="primFontSz" refFor="des" refForName="Text1" op="equ"/>
              <dgm:constr type="primFontSz" for="des" forName="Text3" refType="primFontSz" refFor="des" refForName="Text1" op="equ"/>
              <dgm:constr type="l" for="ch" forName="Image1" refType="w" fact="0"/>
              <dgm:constr type="t" for="ch" forName="Image1" refType="h" fact="0.4119"/>
              <dgm:constr type="w" for="ch" forName="Image1" refType="w" fact="0.6627"/>
              <dgm:constr type="h" for="ch" forName="Image1" refType="h" fact="0.5881"/>
              <dgm:constr type="l" for="ch" forName="Accent1" refType="w" fact="0.0326"/>
              <dgm:constr type="t" for="ch" forName="Accent1" refType="h" fact="0.4563"/>
              <dgm:constr type="w" for="ch" forName="Accent1" refType="w" fact="0.5988"/>
              <dgm:constr type="h" for="ch" forName="Accent1" refType="h" fact="0.4958"/>
              <dgm:constr type="l" for="ch" forName="Image3" refType="w" fact="0.6846"/>
              <dgm:constr type="t" for="ch" forName="Image3" refType="h" fact="0.6397"/>
              <dgm:constr type="w" for="ch" forName="Image3" refType="w" fact="0.3154"/>
              <dgm:constr type="h" for="ch" forName="Image3" refType="h" fact="0.2805"/>
              <dgm:constr type="l" for="ch" forName="Accent3" refType="w" fact="0.7006"/>
              <dgm:constr type="t" for="ch" forName="Accent3" refType="h" fact="0.6629"/>
              <dgm:constr type="w" for="ch" forName="Accent3" refType="w" fact="0.2833"/>
              <dgm:constr type="h" for="ch" forName="Accent3" refType="h" fact="0.2344"/>
              <dgm:constr type="l" for="ch" forName="Image2" refType="w" fact="0.4054"/>
              <dgm:constr type="t" for="ch" forName="Image2" refType="h" fact="0"/>
              <dgm:constr type="w" for="ch" forName="Image2" refType="w" fact="0.2593"/>
              <dgm:constr type="h" for="ch" forName="Image2" refType="h" fact="0.3806"/>
              <dgm:constr type="l" for="ch" forName="Accent2" refType="w" fact="0.4213"/>
              <dgm:constr type="t" for="ch" forName="Accent2" refType="h" fact="0.0231"/>
              <dgm:constr type="w" for="ch" forName="Accent2" refType="w" fact="0.2272"/>
              <dgm:constr type="h" for="ch" forName="Accent2" refType="h" fact="0.3343"/>
              <dgm:constr type="l" for="ch" forName="Text1" refType="w" fact="0.0326"/>
              <dgm:constr type="t" for="ch" forName="Text1" refType="h" fact="0.8032"/>
              <dgm:constr type="w" for="ch" forName="Text1" refType="w" fact="0.5988"/>
              <dgm:constr type="h" for="ch" forName="Text1" refType="h" fact="0.1499"/>
              <dgm:constr type="l" for="ch" forName="Text2" refType="w" fact="0.4211"/>
              <dgm:constr type="t" for="ch" forName="Text2" refType="h" fact="0.2575"/>
              <dgm:constr type="w" for="ch" forName="Text2" refType="w" fact="0.2272"/>
              <dgm:constr type="h" for="ch" forName="Text2" refType="h" fact="0.0999"/>
              <dgm:constr type="l" for="ch" forName="Text3" refType="w" fact="0.7006"/>
              <dgm:constr type="t" for="ch" forName="Text3" refType="h" fact="0.7974"/>
              <dgm:constr type="w" for="ch" forName="Text3" refType="w" fact="0.2833"/>
              <dgm:constr type="h" for="ch" forName="Text3" refType="h" fact="0.0999"/>
            </dgm:constrLst>
          </dgm:if>
          <dgm:if name="Name7" axis="ch" ptType="node" func="cnt" op="equ" val="4">
            <dgm:alg type="composite">
              <dgm:param type="ar" val="1.6922"/>
            </dgm:alg>
            <dgm:constrLst>
              <dgm:constr type="primFontSz" for="des" forName="Text1" val="65"/>
              <dgm:constr type="primFontSz" for="des" forName="Text2" refType="primFontSz" refFor="des" refForName="Text1" op="equ"/>
              <dgm:constr type="primFontSz" for="des" forName="Text3" refType="primFontSz" refFor="des" refForName="Text1" op="equ"/>
              <dgm:constr type="primFontSz" for="des" forName="Text4" refType="primFontSz" refFor="des" refForName="Text1" op="equ"/>
              <dgm:constr type="l" for="ch" forName="Image1" refType="w" fact="0.1498"/>
              <dgm:constr type="t" for="ch" forName="Image1" refType="h" fact="0.4119"/>
              <dgm:constr type="w" for="ch" forName="Image1" refType="w" fact="0.5634"/>
              <dgm:constr type="h" for="ch" forName="Image1" refType="h" fact="0.5881"/>
              <dgm:constr type="l" for="ch" forName="Accent1" refType="w" fact="0.1774"/>
              <dgm:constr type="t" for="ch" forName="Accent1" refType="h" fact="0.4563"/>
              <dgm:constr type="w" for="ch" forName="Accent1" refType="w" fact="0.5091"/>
              <dgm:constr type="h" for="ch" forName="Accent1" refType="h" fact="0.4958"/>
              <dgm:constr type="l" for="ch" forName="Image4" refType="w" fact="0"/>
              <dgm:constr type="t" for="ch" forName="Image4" refType="h" fact="0.7601"/>
              <dgm:constr type="w" for="ch" forName="Image4" refType="w" fact="0.1316"/>
              <dgm:constr type="h" for="ch" forName="Image4" refType="h" fact="0.2262"/>
              <dgm:constr type="l" for="ch" forName="Accent4" refType="w" fact="0.0136"/>
              <dgm:constr type="t" for="ch" forName="Accent4" refType="h" fact="0.7839"/>
              <dgm:constr type="w" for="ch" forName="Accent4" refType="w" fact="0.1045"/>
              <dgm:constr type="h" for="ch" forName="Accent4" refType="h" fact="0.1806"/>
              <dgm:constr type="l" for="ch" forName="Image3" refType="w" fact="0.7318"/>
              <dgm:constr type="t" for="ch" forName="Image3" refType="h" fact="0.6397"/>
              <dgm:constr type="w" for="ch" forName="Image3" refType="w" fact="0.2682"/>
              <dgm:constr type="h" for="ch" forName="Image3" refType="h" fact="0.2805"/>
              <dgm:constr type="l" for="ch" forName="Accent3" refType="w" fact="0.7455"/>
              <dgm:constr type="t" for="ch" forName="Accent3" refType="h" fact="0.6629"/>
              <dgm:constr type="w" for="ch" forName="Accent3" refType="w" fact="0.2409"/>
              <dgm:constr type="h" for="ch" forName="Accent3" refType="h" fact="0.2344"/>
              <dgm:constr type="l" for="ch" forName="Image2" refType="w" fact="0.4944"/>
              <dgm:constr type="t" for="ch" forName="Image2" refType="h" fact="0"/>
              <dgm:constr type="w" for="ch" forName="Image2" refType="w" fact="0.2205"/>
              <dgm:constr type="h" for="ch" forName="Image2" refType="h" fact="0.3806"/>
              <dgm:constr type="l" for="ch" forName="Accent2" refType="w" fact="0.508"/>
              <dgm:constr type="t" for="ch" forName="Accent2" refType="h" fact="0.0231"/>
              <dgm:constr type="w" for="ch" forName="Accent2" refType="w" fact="0.1932"/>
              <dgm:constr type="h" for="ch" forName="Accent2" refType="h" fact="0.3343"/>
              <dgm:constr type="l" for="ch" forName="Text1" refType="w" fact="0.1774"/>
              <dgm:constr type="t" for="ch" forName="Text1" refType="h" fact="0.8032"/>
              <dgm:constr type="w" for="ch" forName="Text1" refType="w" fact="0.5091"/>
              <dgm:constr type="h" for="ch" forName="Text1" refType="h" fact="0.1499"/>
              <dgm:constr type="l" for="ch" forName="Text2" refType="w" fact="0.5078"/>
              <dgm:constr type="t" for="ch" forName="Text2" refType="h" fact="0.2575"/>
              <dgm:constr type="w" for="ch" forName="Text2" refType="w" fact="0.1932"/>
              <dgm:constr type="h" for="ch" forName="Text2" refType="h" fact="0.0999"/>
              <dgm:constr type="l" for="ch" forName="Text3" refType="w" fact="0.7455"/>
              <dgm:constr type="t" for="ch" forName="Text3" refType="h" fact="0.7974"/>
              <dgm:constr type="w" for="ch" forName="Text3" refType="w" fact="0.2409"/>
              <dgm:constr type="h" for="ch" forName="Text3" refType="h" fact="0.0999"/>
              <dgm:constr type="l" for="ch" forName="Text4" refType="w" fact="0.0136"/>
              <dgm:constr type="t" for="ch" forName="Text4" refType="h" fact="0.8647"/>
              <dgm:constr type="w" for="ch" forName="Text4" refType="w" fact="0.1045"/>
              <dgm:constr type="h" for="ch" forName="Text4" refType="h" fact="0.0999"/>
            </dgm:constrLst>
          </dgm:if>
          <dgm:if name="Name8" axis="ch" ptType="node" func="cnt" op="equ" val="5">
            <dgm:alg type="composite">
              <dgm:param type="ar" val="1.1999"/>
            </dgm:alg>
            <dgm:constrLst>
              <dgm:constr type="primFontSz" for="des" forName="Text1" val="65"/>
              <dgm:constr type="primFontSz" for="des" forName="Text2" refType="primFontSz" refFor="des" refForName="Text1" op="equ"/>
              <dgm:constr type="primFontSz" for="des" forName="Text3" refType="primFontSz" refFor="des" refForName="Text1" op="equ"/>
              <dgm:constr type="primFontSz" for="des" forName="Text4" refType="primFontSz" refFor="des" refForName="Text1" op="equ"/>
              <dgm:constr type="primFontSz" for="des" forName="Text5" refType="primFontSz" refFor="des" refForName="Text1" op="equ"/>
              <dgm:constr type="l" for="ch" forName="Image1" refType="w" fact="0.1498"/>
              <dgm:constr type="t" for="ch" forName="Image1" refType="h" fact="0.2921"/>
              <dgm:constr type="w" for="ch" forName="Image1" refType="w" fact="0.5634"/>
              <dgm:constr type="h" for="ch" forName="Image1" refType="h" fact="0.417"/>
              <dgm:constr type="l" for="ch" forName="Accent1" refType="w" fact="0.1774"/>
              <dgm:constr type="t" for="ch" forName="Accent1" refType="h" fact="0.3236"/>
              <dgm:constr type="w" for="ch" forName="Accent1" refType="w" fact="0.5091"/>
              <dgm:constr type="h" for="ch" forName="Accent1" refType="h" fact="0.3515"/>
              <dgm:constr type="l" for="ch" forName="Image4" refType="w" fact="0"/>
              <dgm:constr type="t" for="ch" forName="Image4" refType="h" fact="0.539"/>
              <dgm:constr type="w" for="ch" forName="Image4" refType="w" fact="0.1316"/>
              <dgm:constr type="h" for="ch" forName="Image4" refType="h" fact="0.1604"/>
              <dgm:constr type="l" for="ch" forName="Accent4" refType="w" fact="0.0136"/>
              <dgm:constr type="t" for="ch" forName="Accent4" refType="h" fact="0.5559"/>
              <dgm:constr type="w" for="ch" forName="Accent4" refType="w" fact="0.1045"/>
              <dgm:constr type="h" for="ch" forName="Accent4" refType="h" fact="0.1281"/>
              <dgm:constr type="l" for="ch" forName="Image5" refType="w" fact="0.6287"/>
              <dgm:constr type="t" for="ch" forName="Image5" refType="h" fact="0.7301"/>
              <dgm:constr type="w" for="ch" forName="Image5" refType="w" fact="0.2318"/>
              <dgm:constr type="h" for="ch" forName="Image5" refType="h" fact="0.2699"/>
              <dgm:constr type="l" for="ch" forName="Accent5" refType="w" fact="0.642"/>
              <dgm:constr type="t" for="ch" forName="Accent5" refType="h" fact="0.7467"/>
              <dgm:constr type="w" for="ch" forName="Accent5" refType="w" fact="0.2045"/>
              <dgm:constr type="h" for="ch" forName="Accent5" refType="h" fact="0.2371"/>
              <dgm:constr type="l" for="ch" forName="Image3" refType="w" fact="0.7318"/>
              <dgm:constr type="t" for="ch" forName="Image3" refType="h" fact="0.4536"/>
              <dgm:constr type="w" for="ch" forName="Image3" refType="w" fact="0.2682"/>
              <dgm:constr type="h" for="ch" forName="Image3" refType="h" fact="0.1989"/>
              <dgm:constr type="l" for="ch" forName="Accent3" refType="w" fact="0.7455"/>
              <dgm:constr type="t" for="ch" forName="Accent3" refType="h" fact="0.4701"/>
              <dgm:constr type="w" for="ch" forName="Accent3" refType="w" fact="0.2409"/>
              <dgm:constr type="h" for="ch" forName="Accent3" refType="h" fact="0.1662"/>
              <dgm:constr type="l" for="ch" forName="Image2" refType="w" fact="0.4944"/>
              <dgm:constr type="t" for="ch" forName="Image2" refType="h" fact="0"/>
              <dgm:constr type="w" for="ch" forName="Image2" refType="w" fact="0.2205"/>
              <dgm:constr type="h" for="ch" forName="Image2" refType="h" fact="0.2699"/>
              <dgm:constr type="l" for="ch" forName="Accent2" refType="w" fact="0.508"/>
              <dgm:constr type="t" for="ch" forName="Accent2" refType="h" fact="0.0164"/>
              <dgm:constr type="w" for="ch" forName="Accent2" refType="w" fact="0.1932"/>
              <dgm:constr type="h" for="ch" forName="Accent2" refType="h" fact="0.2371"/>
              <dgm:constr type="l" for="ch" forName="Text1" refType="w" fact="0.1774"/>
              <dgm:constr type="t" for="ch" forName="Text1" refType="h" fact="0.5695"/>
              <dgm:constr type="w" for="ch" forName="Text1" refType="w" fact="0.5091"/>
              <dgm:constr type="h" for="ch" forName="Text1" refType="h" fact="0.1063"/>
              <dgm:constr type="l" for="ch" forName="Text2" refType="w" fact="0.5078"/>
              <dgm:constr type="t" for="ch" forName="Text2" refType="h" fact="0.1826"/>
              <dgm:constr type="w" for="ch" forName="Text2" refType="w" fact="0.1932"/>
              <dgm:constr type="h" for="ch" forName="Text2" refType="h" fact="0.0709"/>
              <dgm:constr type="l" for="ch" forName="Text3" refType="w" fact="0.7455"/>
              <dgm:constr type="t" for="ch" forName="Text3" refType="h" fact="0.5655"/>
              <dgm:constr type="w" for="ch" forName="Text3" refType="w" fact="0.2409"/>
              <dgm:constr type="h" for="ch" forName="Text3" refType="h" fact="0.0709"/>
              <dgm:constr type="l" for="ch" forName="Text5" refType="w" fact="0.642"/>
              <dgm:constr type="t" for="ch" forName="Text5" refType="h" fact="0.9129"/>
              <dgm:constr type="w" for="ch" forName="Text5" refType="w" fact="0.2045"/>
              <dgm:constr type="h" for="ch" forName="Text5" refType="h" fact="0.0709"/>
              <dgm:constr type="l" for="ch" forName="Text4" refType="w" fact="0.0136"/>
              <dgm:constr type="t" for="ch" forName="Text4" refType="h" fact="0.6132"/>
              <dgm:constr type="w" for="ch" forName="Text4" refType="w" fact="0.1045"/>
              <dgm:constr type="h" for="ch" forName="Text4" refType="h" fact="0.0709"/>
            </dgm:constrLst>
          </dgm:if>
          <dgm:else name="Name9">
            <dgm:alg type="composite">
              <dgm:param type="ar" val="1.1999"/>
            </dgm:alg>
            <dgm:constrLst>
              <dgm:constr type="primFontSz" for="des" forName="Text1" val="65"/>
              <dgm:constr type="primFontSz" for="des" forName="Text2" refType="primFontSz" refFor="des" refForName="Text1" op="equ"/>
              <dgm:constr type="primFontSz" for="des" forName="Text3" refType="primFontSz" refFor="des" refForName="Text1" op="equ"/>
              <dgm:constr type="primFontSz" for="des" forName="Text4" refType="primFontSz" refFor="des" refForName="Text1" op="equ"/>
              <dgm:constr type="primFontSz" for="des" forName="Text5" refType="primFontSz" refFor="des" refForName="Text1" op="equ"/>
              <dgm:constr type="primFontSz" for="des" forName="Text6" refType="primFontSz" refFor="des" refForName="Text1" op="equ"/>
              <dgm:constr type="l" for="ch" forName="Image1" refType="w" fact="0.1498"/>
              <dgm:constr type="t" for="ch" forName="Image1" refType="h" fact="0.2921"/>
              <dgm:constr type="w" for="ch" forName="Image1" refType="w" fact="0.5634"/>
              <dgm:constr type="h" for="ch" forName="Image1" refType="h" fact="0.417"/>
              <dgm:constr type="l" for="ch" forName="Accent1" refType="w" fact="0.1774"/>
              <dgm:constr type="t" for="ch" forName="Accent1" refType="h" fact="0.3236"/>
              <dgm:constr type="w" for="ch" forName="Accent1" refType="w" fact="0.5091"/>
              <dgm:constr type="h" for="ch" forName="Accent1" refType="h" fact="0.3515"/>
              <dgm:constr type="l" for="ch" forName="Image4" refType="w" fact="0"/>
              <dgm:constr type="t" for="ch" forName="Image4" refType="h" fact="0.539"/>
              <dgm:constr type="w" for="ch" forName="Image4" refType="w" fact="0.1316"/>
              <dgm:constr type="h" for="ch" forName="Image4" refType="h" fact="0.1604"/>
              <dgm:constr type="l" for="ch" forName="Accent4" refType="w" fact="0.0136"/>
              <dgm:constr type="t" for="ch" forName="Accent4" refType="h" fact="0.5559"/>
              <dgm:constr type="w" for="ch" forName="Accent4" refType="w" fact="0.1045"/>
              <dgm:constr type="h" for="ch" forName="Accent4" refType="h" fact="0.1281"/>
              <dgm:constr type="l" for="ch" forName="Image5" refType="w" fact="0.6287"/>
              <dgm:constr type="t" for="ch" forName="Image5" refType="h" fact="0.7301"/>
              <dgm:constr type="w" for="ch" forName="Image5" refType="w" fact="0.2318"/>
              <dgm:constr type="h" for="ch" forName="Image5" refType="h" fact="0.2699"/>
              <dgm:constr type="l" for="ch" forName="Accent5" refType="w" fact="0.642"/>
              <dgm:constr type="t" for="ch" forName="Accent5" refType="h" fact="0.7467"/>
              <dgm:constr type="w" for="ch" forName="Accent5" refType="w" fact="0.2045"/>
              <dgm:constr type="h" for="ch" forName="Accent5" refType="h" fact="0.2371"/>
              <dgm:constr type="l" for="ch" forName="Image3" refType="w" fact="0.7318"/>
              <dgm:constr type="t" for="ch" forName="Image3" refType="h" fact="0.4536"/>
              <dgm:constr type="w" for="ch" forName="Image3" refType="w" fact="0.2682"/>
              <dgm:constr type="h" for="ch" forName="Image3" refType="h" fact="0.1989"/>
              <dgm:constr type="l" for="ch" forName="Accent3" refType="w" fact="0.7455"/>
              <dgm:constr type="t" for="ch" forName="Accent3" refType="h" fact="0.4701"/>
              <dgm:constr type="w" for="ch" forName="Accent3" refType="w" fact="0.2409"/>
              <dgm:constr type="h" for="ch" forName="Accent3" refType="h" fact="0.1662"/>
              <dgm:constr type="l" for="ch" forName="Image2" refType="w" fact="0.4944"/>
              <dgm:constr type="t" for="ch" forName="Image2" refType="h" fact="0"/>
              <dgm:constr type="w" for="ch" forName="Image2" refType="w" fact="0.2205"/>
              <dgm:constr type="h" for="ch" forName="Image2" refType="h" fact="0.2699"/>
              <dgm:constr type="l" for="ch" forName="Accent2" refType="w" fact="0.508"/>
              <dgm:constr type="t" for="ch" forName="Accent2" refType="h" fact="0.0164"/>
              <dgm:constr type="w" for="ch" forName="Accent2" refType="w" fact="0.1932"/>
              <dgm:constr type="h" for="ch" forName="Accent2" refType="h" fact="0.2371"/>
              <dgm:constr type="l" for="ch" forName="Text1" refType="w" fact="0.1774"/>
              <dgm:constr type="t" for="ch" forName="Text1" refType="h" fact="0.5695"/>
              <dgm:constr type="w" for="ch" forName="Text1" refType="w" fact="0.5091"/>
              <dgm:constr type="h" for="ch" forName="Text1" refType="h" fact="0.1063"/>
              <dgm:constr type="l" for="ch" forName="Image6" refType="w" fact="0.151"/>
              <dgm:constr type="t" for="ch" forName="Image6" refType="h" fact="0.7301"/>
              <dgm:constr type="w" for="ch" forName="Image6" refType="w" fact="0.2361"/>
              <dgm:constr type="h" for="ch" forName="Image6" refType="h" fact="0.1604"/>
              <dgm:constr type="l" for="ch" forName="Accent6" refType="w" fact="0.1648"/>
              <dgm:constr type="t" for="ch" forName="Accent6" refType="h" fact="0.7467"/>
              <dgm:constr type="w" for="ch" forName="Accent6" refType="w" fact="0.2091"/>
              <dgm:constr type="h" for="ch" forName="Accent6" refType="h" fact="0.1281"/>
              <dgm:constr type="l" for="ch" forName="Text2" refType="w" fact="0.5078"/>
              <dgm:constr type="t" for="ch" forName="Text2" refType="h" fact="0.1826"/>
              <dgm:constr type="w" for="ch" forName="Text2" refType="w" fact="0.1932"/>
              <dgm:constr type="h" for="ch" forName="Text2" refType="h" fact="0.0709"/>
              <dgm:constr type="l" for="ch" forName="Text3" refType="w" fact="0.7455"/>
              <dgm:constr type="t" for="ch" forName="Text3" refType="h" fact="0.5655"/>
              <dgm:constr type="w" for="ch" forName="Text3" refType="w" fact="0.2409"/>
              <dgm:constr type="h" for="ch" forName="Text3" refType="h" fact="0.0709"/>
              <dgm:constr type="l" for="ch" forName="Text5" refType="w" fact="0.642"/>
              <dgm:constr type="t" for="ch" forName="Text5" refType="h" fact="0.9129"/>
              <dgm:constr type="w" for="ch" forName="Text5" refType="w" fact="0.2045"/>
              <dgm:constr type="h" for="ch" forName="Text5" refType="h" fact="0.0709"/>
              <dgm:constr type="l" for="ch" forName="Text6" refType="w" fact="0.1648"/>
              <dgm:constr type="t" for="ch" forName="Text6" refType="h" fact="0.8039"/>
              <dgm:constr type="w" for="ch" forName="Text6" refType="w" fact="0.2091"/>
              <dgm:constr type="h" for="ch" forName="Text6" refType="h" fact="0.0709"/>
              <dgm:constr type="l" for="ch" forName="Text4" refType="w" fact="0.0136"/>
              <dgm:constr type="t" for="ch" forName="Text4" refType="h" fact="0.6132"/>
              <dgm:constr type="w" for="ch" forName="Text4" refType="w" fact="0.1045"/>
              <dgm:constr type="h" for="ch" forName="Text4" refType="h" fact="0.0709"/>
            </dgm:constrLst>
          </dgm:else>
        </dgm:choose>
      </dgm:if>
      <dgm:else name="Name10">
        <dgm:choose name="Name11">
          <dgm:if name="Name12" axis="ch" ptType="node" func="cnt" op="equ" val="1">
            <dgm:alg type="composite">
              <dgm:param type="ar" val="1.62"/>
            </dgm:alg>
            <dgm:constrLst>
              <dgm:constr type="primFontSz" for="des" forName="Text1" val="65"/>
              <dgm:constr type="l" for="ch" forName="Image1" refType="w" fact="0"/>
              <dgm:constr type="t" for="ch" forName="Image1" refType="h" fact="0"/>
              <dgm:constr type="w" for="ch" forName="Image1" refType="w"/>
              <dgm:constr type="h" for="ch" forName="Image1" refType="h"/>
              <dgm:constr type="l" for="ch" forName="Accent1" refType="w" fact="0.0491"/>
              <dgm:constr type="t" for="ch" forName="Accent1" refType="h" fact="0.0756"/>
              <dgm:constr type="w" for="ch" forName="Accent1" refType="w" fact="0.9035"/>
              <dgm:constr type="h" for="ch" forName="Accent1" refType="h" fact="0.8429"/>
              <dgm:constr type="l" for="ch" forName="Text1" refType="w" fact="0.0491"/>
              <dgm:constr type="t" for="ch" forName="Text1" refType="h" fact="0.6654"/>
              <dgm:constr type="w" for="ch" forName="Text1" refType="w" fact="0.9035"/>
              <dgm:constr type="h" for="ch" forName="Text1" refType="h" fact="0.2548"/>
            </dgm:constrLst>
          </dgm:if>
          <dgm:if name="Name13" axis="ch" ptType="node" func="cnt" op="equ" val="2">
            <dgm:alg type="composite">
              <dgm:param type="ar" val="0.9528"/>
            </dgm:alg>
            <dgm:constrLst>
              <dgm:constr type="primFontSz" for="des" forName="Text1" val="65"/>
              <dgm:constr type="primFontSz" for="des" forName="Text2" refType="primFontSz" refFor="des" refForName="Text1" op="equ"/>
              <dgm:constr type="r" for="ch" forName="Image1" refType="w"/>
              <dgm:constr type="t" for="ch" forName="Image1" refType="h" fact="0.4119"/>
              <dgm:constr type="w" for="ch" forName="Image1" refType="w" fact="0.997"/>
              <dgm:constr type="h" for="ch" forName="Image1" refType="h" fact="0.5881"/>
              <dgm:constr type="r" for="ch" forName="Accent1" refType="w" fact="0.951"/>
              <dgm:constr type="t" for="ch" forName="Accent1" refType="h" fact="0.4563"/>
              <dgm:constr type="w" for="ch" forName="Accent1" refType="w" fact="0.9008"/>
              <dgm:constr type="h" for="ch" forName="Accent1" refType="h" fact="0.4958"/>
              <dgm:constr type="r" for="ch" forName="Image2" refType="w" fact="0.3901"/>
              <dgm:constr type="t" for="ch" forName="Image2" refType="h" fact="0"/>
              <dgm:constr type="w" for="ch" forName="Image2" refType="w" fact="0.3901"/>
              <dgm:constr type="h" for="ch" forName="Image2" refType="h" fact="0.3806"/>
              <dgm:constr type="r" for="ch" forName="Accent2" refType="w" fact="0.3662"/>
              <dgm:constr type="t" for="ch" forName="Accent2" refType="h" fact="0.0231"/>
              <dgm:constr type="w" for="ch" forName="Accent2" refType="w" fact="0.3418"/>
              <dgm:constr type="h" for="ch" forName="Accent2" refType="h" fact="0.3343"/>
              <dgm:constr type="r" for="ch" forName="Text1" refType="w" fact="0.951"/>
              <dgm:constr type="t" for="ch" forName="Text1" refType="h" fact="0.8032"/>
              <dgm:constr type="w" for="ch" forName="Text1" refType="w" fact="0.9008"/>
              <dgm:constr type="h" for="ch" forName="Text1" refType="h" fact="0.1499"/>
              <dgm:constr type="r" for="ch" forName="Text2" refType="w" fact="0.3665"/>
              <dgm:constr type="t" for="ch" forName="Text2" refType="h" fact="0.2575"/>
              <dgm:constr type="w" for="ch" forName="Text2" refType="w" fact="0.3418"/>
              <dgm:constr type="h" for="ch" forName="Text2" refType="h" fact="0.0999"/>
            </dgm:constrLst>
          </dgm:if>
          <dgm:if name="Name14" axis="ch" ptType="node" func="cnt" op="equ" val="3">
            <dgm:alg type="composite">
              <dgm:param type="ar" val="1.4351"/>
            </dgm:alg>
            <dgm:constrLst>
              <dgm:constr type="primFontSz" for="des" forName="Text1" val="65"/>
              <dgm:constr type="primFontSz" for="des" forName="Text2" refType="primFontSz" refFor="des" refForName="Text1" op="equ"/>
              <dgm:constr type="primFontSz" for="des" forName="Text3" refType="primFontSz" refFor="des" refForName="Text1" op="equ"/>
              <dgm:constr type="r" for="ch" forName="Image1" refType="w"/>
              <dgm:constr type="t" for="ch" forName="Image1" refType="h" fact="0.4119"/>
              <dgm:constr type="w" for="ch" forName="Image1" refType="w" fact="0.6627"/>
              <dgm:constr type="h" for="ch" forName="Image1" refType="h" fact="0.5881"/>
              <dgm:constr type="r" for="ch" forName="Accent1" refType="w" fact="0.9674"/>
              <dgm:constr type="t" for="ch" forName="Accent1" refType="h" fact="0.4563"/>
              <dgm:constr type="w" for="ch" forName="Accent1" refType="w" fact="0.5988"/>
              <dgm:constr type="h" for="ch" forName="Accent1" refType="h" fact="0.4958"/>
              <dgm:constr type="r" for="ch" forName="Image3" refType="w" fact="0.3154"/>
              <dgm:constr type="t" for="ch" forName="Image3" refType="h" fact="0.6397"/>
              <dgm:constr type="w" for="ch" forName="Image3" refType="w" fact="0.3154"/>
              <dgm:constr type="h" for="ch" forName="Image3" refType="h" fact="0.2805"/>
              <dgm:constr type="r" for="ch" forName="Accent3" refType="w" fact="0.2994"/>
              <dgm:constr type="t" for="ch" forName="Accent3" refType="h" fact="0.6629"/>
              <dgm:constr type="w" for="ch" forName="Accent3" refType="w" fact="0.2833"/>
              <dgm:constr type="h" for="ch" forName="Accent3" refType="h" fact="0.2344"/>
              <dgm:constr type="r" for="ch" forName="Image2" refType="w" fact="0.5946"/>
              <dgm:constr type="t" for="ch" forName="Image2" refType="h" fact="0"/>
              <dgm:constr type="w" for="ch" forName="Image2" refType="w" fact="0.2593"/>
              <dgm:constr type="h" for="ch" forName="Image2" refType="h" fact="0.3806"/>
              <dgm:constr type="r" for="ch" forName="Accent2" refType="w" fact="0.5787"/>
              <dgm:constr type="t" for="ch" forName="Accent2" refType="h" fact="0.0231"/>
              <dgm:constr type="w" for="ch" forName="Accent2" refType="w" fact="0.2272"/>
              <dgm:constr type="h" for="ch" forName="Accent2" refType="h" fact="0.3343"/>
              <dgm:constr type="r" for="ch" forName="Text1" refType="w" fact="0.9674"/>
              <dgm:constr type="t" for="ch" forName="Text1" refType="h" fact="0.8032"/>
              <dgm:constr type="w" for="ch" forName="Text1" refType="w" fact="0.5988"/>
              <dgm:constr type="h" for="ch" forName="Text1" refType="h" fact="0.1499"/>
              <dgm:constr type="r" for="ch" forName="Text2" refType="w" fact="0.5789"/>
              <dgm:constr type="t" for="ch" forName="Text2" refType="h" fact="0.2575"/>
              <dgm:constr type="w" for="ch" forName="Text2" refType="w" fact="0.2272"/>
              <dgm:constr type="h" for="ch" forName="Text2" refType="h" fact="0.0999"/>
              <dgm:constr type="r" for="ch" forName="Text3" refType="w" fact="0.2994"/>
              <dgm:constr type="t" for="ch" forName="Text3" refType="h" fact="0.7974"/>
              <dgm:constr type="w" for="ch" forName="Text3" refType="w" fact="0.2833"/>
              <dgm:constr type="h" for="ch" forName="Text3" refType="h" fact="0.0999"/>
            </dgm:constrLst>
          </dgm:if>
          <dgm:if name="Name15" axis="ch" ptType="node" func="cnt" op="equ" val="4">
            <dgm:alg type="composite">
              <dgm:param type="ar" val="1.6922"/>
            </dgm:alg>
            <dgm:constrLst>
              <dgm:constr type="primFontSz" for="des" forName="Text1" val="65"/>
              <dgm:constr type="primFontSz" for="des" forName="Text2" refType="primFontSz" refFor="des" refForName="Text1" op="equ"/>
              <dgm:constr type="primFontSz" for="des" forName="Text3" refType="primFontSz" refFor="des" refForName="Text1" op="equ"/>
              <dgm:constr type="primFontSz" for="des" forName="Text4" refType="primFontSz" refFor="des" refForName="Text1" op="equ"/>
              <dgm:constr type="r" for="ch" forName="Image1" refType="w" fact="0.8502"/>
              <dgm:constr type="t" for="ch" forName="Image1" refType="h" fact="0.4119"/>
              <dgm:constr type="w" for="ch" forName="Image1" refType="w" fact="0.5634"/>
              <dgm:constr type="h" for="ch" forName="Image1" refType="h" fact="0.5881"/>
              <dgm:constr type="r" for="ch" forName="Accent1" refType="w" fact="0.8226"/>
              <dgm:constr type="t" for="ch" forName="Accent1" refType="h" fact="0.4563"/>
              <dgm:constr type="w" for="ch" forName="Accent1" refType="w" fact="0.5091"/>
              <dgm:constr type="h" for="ch" forName="Accent1" refType="h" fact="0.4958"/>
              <dgm:constr type="r" for="ch" forName="Image4" refType="w"/>
              <dgm:constr type="t" for="ch" forName="Image4" refType="h" fact="0.7601"/>
              <dgm:constr type="w" for="ch" forName="Image4" refType="w" fact="0.1316"/>
              <dgm:constr type="h" for="ch" forName="Image4" refType="h" fact="0.2262"/>
              <dgm:constr type="r" for="ch" forName="Accent4" refType="w" fact="0.9864"/>
              <dgm:constr type="t" for="ch" forName="Accent4" refType="h" fact="0.7839"/>
              <dgm:constr type="w" for="ch" forName="Accent4" refType="w" fact="0.1045"/>
              <dgm:constr type="h" for="ch" forName="Accent4" refType="h" fact="0.1806"/>
              <dgm:constr type="r" for="ch" forName="Image3" refType="w" fact="0.2682"/>
              <dgm:constr type="t" for="ch" forName="Image3" refType="h" fact="0.6397"/>
              <dgm:constr type="w" for="ch" forName="Image3" refType="w" fact="0.2682"/>
              <dgm:constr type="h" for="ch" forName="Image3" refType="h" fact="0.2805"/>
              <dgm:constr type="r" for="ch" forName="Accent3" refType="w" fact="0.2545"/>
              <dgm:constr type="t" for="ch" forName="Accent3" refType="h" fact="0.6629"/>
              <dgm:constr type="w" for="ch" forName="Accent3" refType="w" fact="0.2409"/>
              <dgm:constr type="h" for="ch" forName="Accent3" refType="h" fact="0.2344"/>
              <dgm:constr type="r" for="ch" forName="Image2" refType="w" fact="0.5056"/>
              <dgm:constr type="t" for="ch" forName="Image2" refType="h" fact="0"/>
              <dgm:constr type="w" for="ch" forName="Image2" refType="w" fact="0.2205"/>
              <dgm:constr type="h" for="ch" forName="Image2" refType="h" fact="0.3806"/>
              <dgm:constr type="r" for="ch" forName="Accent2" refType="w" fact="0.492"/>
              <dgm:constr type="t" for="ch" forName="Accent2" refType="h" fact="0.0231"/>
              <dgm:constr type="w" for="ch" forName="Accent2" refType="w" fact="0.1932"/>
              <dgm:constr type="h" for="ch" forName="Accent2" refType="h" fact="0.3343"/>
              <dgm:constr type="r" for="ch" forName="Text1" refType="w" fact="0.8226"/>
              <dgm:constr type="t" for="ch" forName="Text1" refType="h" fact="0.8032"/>
              <dgm:constr type="w" for="ch" forName="Text1" refType="w" fact="0.5091"/>
              <dgm:constr type="h" for="ch" forName="Text1" refType="h" fact="0.1499"/>
              <dgm:constr type="r" for="ch" forName="Text2" refType="w" fact="0.4922"/>
              <dgm:constr type="t" for="ch" forName="Text2" refType="h" fact="0.2575"/>
              <dgm:constr type="w" for="ch" forName="Text2" refType="w" fact="0.1932"/>
              <dgm:constr type="h" for="ch" forName="Text2" refType="h" fact="0.0999"/>
              <dgm:constr type="r" for="ch" forName="Text3" refType="w" fact="0.2545"/>
              <dgm:constr type="t" for="ch" forName="Text3" refType="h" fact="0.7974"/>
              <dgm:constr type="w" for="ch" forName="Text3" refType="w" fact="0.2409"/>
              <dgm:constr type="h" for="ch" forName="Text3" refType="h" fact="0.0999"/>
              <dgm:constr type="r" for="ch" forName="Text4" refType="w" fact="0.9864"/>
              <dgm:constr type="t" for="ch" forName="Text4" refType="h" fact="0.8647"/>
              <dgm:constr type="w" for="ch" forName="Text4" refType="w" fact="0.1045"/>
              <dgm:constr type="h" for="ch" forName="Text4" refType="h" fact="0.0999"/>
            </dgm:constrLst>
          </dgm:if>
          <dgm:if name="Name16" axis="ch" ptType="node" func="cnt" op="equ" val="5">
            <dgm:alg type="composite">
              <dgm:param type="ar" val="1.1999"/>
            </dgm:alg>
            <dgm:constrLst>
              <dgm:constr type="primFontSz" for="des" forName="Text1" val="65"/>
              <dgm:constr type="primFontSz" for="des" forName="Text2" refType="primFontSz" refFor="des" refForName="Text1" op="equ"/>
              <dgm:constr type="primFontSz" for="des" forName="Text3" refType="primFontSz" refFor="des" refForName="Text1" op="equ"/>
              <dgm:constr type="primFontSz" for="des" forName="Text4" refType="primFontSz" refFor="des" refForName="Text1" op="equ"/>
              <dgm:constr type="primFontSz" for="des" forName="Text5" refType="primFontSz" refFor="des" refForName="Text1" op="equ"/>
              <dgm:constr type="r" for="ch" forName="Image1" refType="w" fact="0.8502"/>
              <dgm:constr type="t" for="ch" forName="Image1" refType="h" fact="0.2921"/>
              <dgm:constr type="w" for="ch" forName="Image1" refType="w" fact="0.5634"/>
              <dgm:constr type="h" for="ch" forName="Image1" refType="h" fact="0.417"/>
              <dgm:constr type="r" for="ch" forName="Accent1" refType="w" fact="0.8226"/>
              <dgm:constr type="t" for="ch" forName="Accent1" refType="h" fact="0.3236"/>
              <dgm:constr type="w" for="ch" forName="Accent1" refType="w" fact="0.5091"/>
              <dgm:constr type="h" for="ch" forName="Accent1" refType="h" fact="0.3515"/>
              <dgm:constr type="r" for="ch" forName="Image4" refType="w"/>
              <dgm:constr type="t" for="ch" forName="Image4" refType="h" fact="0.539"/>
              <dgm:constr type="w" for="ch" forName="Image4" refType="w" fact="0.1316"/>
              <dgm:constr type="h" for="ch" forName="Image4" refType="h" fact="0.1604"/>
              <dgm:constr type="r" for="ch" forName="Accent4" refType="w" fact="0.9864"/>
              <dgm:constr type="t" for="ch" forName="Accent4" refType="h" fact="0.5559"/>
              <dgm:constr type="w" for="ch" forName="Accent4" refType="w" fact="0.1045"/>
              <dgm:constr type="h" for="ch" forName="Accent4" refType="h" fact="0.1281"/>
              <dgm:constr type="r" for="ch" forName="Image5" refType="w" fact="0.3723"/>
              <dgm:constr type="t" for="ch" forName="Image5" refType="h" fact="0.7301"/>
              <dgm:constr type="w" for="ch" forName="Image5" refType="w" fact="0.2318"/>
              <dgm:constr type="h" for="ch" forName="Image5" refType="h" fact="0.2699"/>
              <dgm:constr type="r" for="ch" forName="Accent5" refType="w" fact="0.358"/>
              <dgm:constr type="t" for="ch" forName="Accent5" refType="h" fact="0.7467"/>
              <dgm:constr type="w" for="ch" forName="Accent5" refType="w" fact="0.2045"/>
              <dgm:constr type="h" for="ch" forName="Accent5" refType="h" fact="0.2371"/>
              <dgm:constr type="r" for="ch" forName="Image3" refType="w" fact="0.2682"/>
              <dgm:constr type="t" for="ch" forName="Image3" refType="h" fact="0.4536"/>
              <dgm:constr type="w" for="ch" forName="Image3" refType="w" fact="0.2682"/>
              <dgm:constr type="h" for="ch" forName="Image3" refType="h" fact="0.1989"/>
              <dgm:constr type="r" for="ch" forName="Accent3" refType="w" fact="0.2545"/>
              <dgm:constr type="t" for="ch" forName="Accent3" refType="h" fact="0.4701"/>
              <dgm:constr type="w" for="ch" forName="Accent3" refType="w" fact="0.2409"/>
              <dgm:constr type="h" for="ch" forName="Accent3" refType="h" fact="0.1662"/>
              <dgm:constr type="r" for="ch" forName="Image2" refType="w" fact="0.5056"/>
              <dgm:constr type="t" for="ch" forName="Image2" refType="h" fact="0"/>
              <dgm:constr type="w" for="ch" forName="Image2" refType="w" fact="0.2205"/>
              <dgm:constr type="h" for="ch" forName="Image2" refType="h" fact="0.2699"/>
              <dgm:constr type="r" for="ch" forName="Accent2" refType="w" fact="0.492"/>
              <dgm:constr type="t" for="ch" forName="Accent2" refType="h" fact="0.0164"/>
              <dgm:constr type="w" for="ch" forName="Accent2" refType="w" fact="0.1932"/>
              <dgm:constr type="h" for="ch" forName="Accent2" refType="h" fact="0.2371"/>
              <dgm:constr type="r" for="ch" forName="Text1" refType="w" fact="0.8226"/>
              <dgm:constr type="t" for="ch" forName="Text1" refType="h" fact="0.5695"/>
              <dgm:constr type="w" for="ch" forName="Text1" refType="w" fact="0.5091"/>
              <dgm:constr type="h" for="ch" forName="Text1" refType="h" fact="0.1063"/>
              <dgm:constr type="r" for="ch" forName="Text2" refType="w" fact="0.4922"/>
              <dgm:constr type="t" for="ch" forName="Text2" refType="h" fact="0.1826"/>
              <dgm:constr type="w" for="ch" forName="Text2" refType="w" fact="0.1932"/>
              <dgm:constr type="h" for="ch" forName="Text2" refType="h" fact="0.0709"/>
              <dgm:constr type="r" for="ch" forName="Text3" refType="w" fact="0.2545"/>
              <dgm:constr type="t" for="ch" forName="Text3" refType="h" fact="0.5655"/>
              <dgm:constr type="w" for="ch" forName="Text3" refType="w" fact="0.2409"/>
              <dgm:constr type="h" for="ch" forName="Text3" refType="h" fact="0.0709"/>
              <dgm:constr type="r" for="ch" forName="Text5" refType="w" fact="0.358"/>
              <dgm:constr type="t" for="ch" forName="Text5" refType="h" fact="0.9129"/>
              <dgm:constr type="w" for="ch" forName="Text5" refType="w" fact="0.2045"/>
              <dgm:constr type="h" for="ch" forName="Text5" refType="h" fact="0.0709"/>
              <dgm:constr type="r" for="ch" forName="Text4" refType="w" fact="0.9864"/>
              <dgm:constr type="t" for="ch" forName="Text4" refType="h" fact="0.6132"/>
              <dgm:constr type="w" for="ch" forName="Text4" refType="w" fact="0.1045"/>
              <dgm:constr type="h" for="ch" forName="Text4" refType="h" fact="0.0709"/>
            </dgm:constrLst>
          </dgm:if>
          <dgm:else name="Name17">
            <dgm:alg type="composite">
              <dgm:param type="ar" val="1.1999"/>
            </dgm:alg>
            <dgm:constrLst>
              <dgm:constr type="primFontSz" for="des" forName="Text1" val="65"/>
              <dgm:constr type="primFontSz" for="des" forName="Text2" refType="primFontSz" refFor="des" refForName="Text1" op="equ"/>
              <dgm:constr type="primFontSz" for="des" forName="Text3" refType="primFontSz" refFor="des" refForName="Text1" op="equ"/>
              <dgm:constr type="primFontSz" for="des" forName="Text4" refType="primFontSz" refFor="des" refForName="Text1" op="equ"/>
              <dgm:constr type="primFontSz" for="des" forName="Text5" refType="primFontSz" refFor="des" refForName="Text1" op="equ"/>
              <dgm:constr type="primFontSz" for="des" forName="Text6" refType="primFontSz" refFor="des" refForName="Text1" op="equ"/>
              <dgm:constr type="r" for="ch" forName="Image1" refType="w" fact="0.8502"/>
              <dgm:constr type="t" for="ch" forName="Image1" refType="h" fact="0.2921"/>
              <dgm:constr type="w" for="ch" forName="Image1" refType="w" fact="0.5634"/>
              <dgm:constr type="h" for="ch" forName="Image1" refType="h" fact="0.417"/>
              <dgm:constr type="r" for="ch" forName="Accent1" refType="w" fact="0.8226"/>
              <dgm:constr type="t" for="ch" forName="Accent1" refType="h" fact="0.3236"/>
              <dgm:constr type="w" for="ch" forName="Accent1" refType="w" fact="0.5091"/>
              <dgm:constr type="h" for="ch" forName="Accent1" refType="h" fact="0.3515"/>
              <dgm:constr type="r" for="ch" forName="Image4" refType="w"/>
              <dgm:constr type="t" for="ch" forName="Image4" refType="h" fact="0.539"/>
              <dgm:constr type="w" for="ch" forName="Image4" refType="w" fact="0.1316"/>
              <dgm:constr type="h" for="ch" forName="Image4" refType="h" fact="0.1604"/>
              <dgm:constr type="r" for="ch" forName="Accent4" refType="w" fact="0.9864"/>
              <dgm:constr type="t" for="ch" forName="Accent4" refType="h" fact="0.5559"/>
              <dgm:constr type="w" for="ch" forName="Accent4" refType="w" fact="0.1045"/>
              <dgm:constr type="h" for="ch" forName="Accent4" refType="h" fact="0.1281"/>
              <dgm:constr type="r" for="ch" forName="Image5" refType="w" fact="0.3713"/>
              <dgm:constr type="t" for="ch" forName="Image5" refType="h" fact="0.7301"/>
              <dgm:constr type="w" for="ch" forName="Image5" refType="w" fact="0.2318"/>
              <dgm:constr type="h" for="ch" forName="Image5" refType="h" fact="0.2699"/>
              <dgm:constr type="r" for="ch" forName="Accent5" refType="w" fact="0.358"/>
              <dgm:constr type="t" for="ch" forName="Accent5" refType="h" fact="0.7467"/>
              <dgm:constr type="w" for="ch" forName="Accent5" refType="w" fact="0.2045"/>
              <dgm:constr type="h" for="ch" forName="Accent5" refType="h" fact="0.2371"/>
              <dgm:constr type="r" for="ch" forName="Image3" refType="w" fact="0.2682"/>
              <dgm:constr type="t" for="ch" forName="Image3" refType="h" fact="0.4536"/>
              <dgm:constr type="w" for="ch" forName="Image3" refType="w" fact="0.2682"/>
              <dgm:constr type="h" for="ch" forName="Image3" refType="h" fact="0.1989"/>
              <dgm:constr type="r" for="ch" forName="Accent3" refType="w" fact="0.2545"/>
              <dgm:constr type="t" for="ch" forName="Accent3" refType="h" fact="0.4701"/>
              <dgm:constr type="w" for="ch" forName="Accent3" refType="w" fact="0.2409"/>
              <dgm:constr type="h" for="ch" forName="Accent3" refType="h" fact="0.1662"/>
              <dgm:constr type="r" for="ch" forName="Image2" refType="w" fact="0.5056"/>
              <dgm:constr type="t" for="ch" forName="Image2" refType="h" fact="0"/>
              <dgm:constr type="w" for="ch" forName="Image2" refType="w" fact="0.2205"/>
              <dgm:constr type="h" for="ch" forName="Image2" refType="h" fact="0.2699"/>
              <dgm:constr type="r" for="ch" forName="Accent2" refType="w" fact="0.492"/>
              <dgm:constr type="t" for="ch" forName="Accent2" refType="h" fact="0.0164"/>
              <dgm:constr type="w" for="ch" forName="Accent2" refType="w" fact="0.1932"/>
              <dgm:constr type="h" for="ch" forName="Accent2" refType="h" fact="0.2371"/>
              <dgm:constr type="r" for="ch" forName="Text1" refType="w" fact="0.8226"/>
              <dgm:constr type="t" for="ch" forName="Text1" refType="h" fact="0.5695"/>
              <dgm:constr type="w" for="ch" forName="Text1" refType="w" fact="0.5091"/>
              <dgm:constr type="h" for="ch" forName="Text1" refType="h" fact="0.1063"/>
              <dgm:constr type="r" for="ch" forName="Image6" refType="w" fact="0.849"/>
              <dgm:constr type="t" for="ch" forName="Image6" refType="h" fact="0.7301"/>
              <dgm:constr type="w" for="ch" forName="Image6" refType="w" fact="0.2361"/>
              <dgm:constr type="h" for="ch" forName="Image6" refType="h" fact="0.1604"/>
              <dgm:constr type="r" for="ch" forName="Accent6" refType="w" fact="0.8352"/>
              <dgm:constr type="t" for="ch" forName="Accent6" refType="h" fact="0.7467"/>
              <dgm:constr type="w" for="ch" forName="Accent6" refType="w" fact="0.2091"/>
              <dgm:constr type="h" for="ch" forName="Accent6" refType="h" fact="0.1281"/>
              <dgm:constr type="r" for="ch" forName="Text2" refType="w" fact="0.4922"/>
              <dgm:constr type="t" for="ch" forName="Text2" refType="h" fact="0.1826"/>
              <dgm:constr type="w" for="ch" forName="Text2" refType="w" fact="0.1932"/>
              <dgm:constr type="h" for="ch" forName="Text2" refType="h" fact="0.0709"/>
              <dgm:constr type="r" for="ch" forName="Text3" refType="w" fact="0.2545"/>
              <dgm:constr type="t" for="ch" forName="Text3" refType="h" fact="0.5655"/>
              <dgm:constr type="w" for="ch" forName="Text3" refType="w" fact="0.2409"/>
              <dgm:constr type="h" for="ch" forName="Text3" refType="h" fact="0.0709"/>
              <dgm:constr type="r" for="ch" forName="Text5" refType="w" fact="0.358"/>
              <dgm:constr type="t" for="ch" forName="Text5" refType="h" fact="0.9129"/>
              <dgm:constr type="w" for="ch" forName="Text5" refType="w" fact="0.2045"/>
              <dgm:constr type="h" for="ch" forName="Text5" refType="h" fact="0.0709"/>
              <dgm:constr type="r" for="ch" forName="Text6" refType="w" fact="0.8352"/>
              <dgm:constr type="t" for="ch" forName="Text6" refType="h" fact="0.8039"/>
              <dgm:constr type="w" for="ch" forName="Text6" refType="w" fact="0.2091"/>
              <dgm:constr type="h" for="ch" forName="Text6" refType="h" fact="0.0709"/>
              <dgm:constr type="r" for="ch" forName="Text4" refType="w" fact="0.9864"/>
              <dgm:constr type="t" for="ch" forName="Text4" refType="h" fact="0.6132"/>
              <dgm:constr type="w" for="ch" forName="Text4" refType="w" fact="0.1045"/>
              <dgm:constr type="h" for="ch" forName="Text4" refType="h" fact="0.0709"/>
            </dgm:constrLst>
          </dgm:else>
        </dgm:choose>
      </dgm:else>
    </dgm:choose>
    <dgm:forEach name="wrapper" axis="self" ptType="parTrans">
      <dgm:forEach name="ImageRepeat" axis="self">
        <dgm:layoutNode name="Imag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  <dgm:forEach name="accentRepeat" axis="self">
        <dgm:layoutNode name="Accent" styleLbl="parChTrans1D1">
          <dgm:alg type="sp"/>
          <dgm:shape xmlns:r="http://schemas.openxmlformats.org/officeDocument/2006/relationships" type="rect" r:blip="">
            <dgm:adjLst/>
          </dgm:shape>
          <dgm:presOf/>
        </dgm:layoutNode>
      </dgm:forEach>
    </dgm:forEach>
    <dgm:forEach name="Name18" axis="ch" ptType="node" cnt="1">
      <dgm:layoutNode name="Image1">
        <dgm:alg type="sp"/>
        <dgm:shape xmlns:r="http://schemas.openxmlformats.org/officeDocument/2006/relationships" r:blip="">
          <dgm:adjLst/>
        </dgm:shape>
        <dgm:presOf/>
        <dgm:forEach name="Name19" ref="ImageRepeat"/>
      </dgm:layoutNode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20" ref="accentRepeat"/>
      </dgm:layoutNode>
      <dgm:layoutNode name="Text1" styleLbl="alignImgPlace1">
        <dgm:varLst>
          <dgm:chMax val="0"/>
          <dgm:chPref val="0"/>
          <dgm:bulletEnabled val="1"/>
        </dgm:varLst>
        <dgm:alg type="tx">
          <dgm:param type="lnSpPar" val="100"/>
          <dgm:param type="parTxLTRAlign" val="r"/>
          <dgm:param type="shpTxLTRAlignCh" val="r"/>
          <dgm:param type="txAnchorVertCh" val="b"/>
          <dgm:param type="txAnchorVert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15"/>
          <dgm:constr type="rMarg" refType="primFontSz" fact="0.15"/>
          <dgm:constr type="tMarg" refType="primFontSz" fact="0.05"/>
          <dgm:constr type="bMarg" refType="primFontSz" fact="0"/>
        </dgm:constrLst>
        <dgm:ruleLst>
          <dgm:rule type="primFontSz" val="5" fact="NaN" max="NaN"/>
        </dgm:ruleLst>
      </dgm:layoutNode>
    </dgm:forEach>
    <dgm:forEach name="Name21" axis="ch" ptType="node" st="2" cnt="1">
      <dgm:layoutNode name="Image2">
        <dgm:alg type="sp"/>
        <dgm:shape xmlns:r="http://schemas.openxmlformats.org/officeDocument/2006/relationships" r:blip="">
          <dgm:adjLst/>
        </dgm:shape>
        <dgm:presOf/>
        <dgm:forEach name="Name22" ref="ImageRepeat"/>
      </dgm:layoutNode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23" ref="accentRepeat"/>
      </dgm:layoutNode>
      <dgm:layoutNode name="Text2" styleLbl="alignImgPlace1">
        <dgm:varLst>
          <dgm:chMax val="0"/>
          <dgm:chPref val="0"/>
          <dgm:bulletEnabled val="1"/>
        </dgm:varLst>
        <dgm:alg type="tx">
          <dgm:param type="parTxLTRAlign" val="r"/>
          <dgm:param type="shpTxLTRAlignCh" val="r"/>
          <dgm:param type="txAnchorVertCh" val="b"/>
          <dgm:param type="txAnchorVert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15"/>
          <dgm:constr type="rMarg" refType="primFontSz" fact="0.15"/>
          <dgm:constr type="tMarg" refType="primFontSz" fact="0.05"/>
          <dgm:constr type="bMarg" refType="primFontSz" fact="0"/>
        </dgm:constrLst>
        <dgm:ruleLst>
          <dgm:rule type="primFontSz" val="5" fact="NaN" max="NaN"/>
        </dgm:ruleLst>
      </dgm:layoutNode>
    </dgm:forEach>
    <dgm:forEach name="Name24" axis="ch" ptType="node" st="3" cnt="1">
      <dgm:layoutNode name="Image3">
        <dgm:alg type="sp"/>
        <dgm:shape xmlns:r="http://schemas.openxmlformats.org/officeDocument/2006/relationships" r:blip="">
          <dgm:adjLst/>
        </dgm:shape>
        <dgm:presOf/>
        <dgm:forEach name="Name25" ref="ImageRepeat"/>
      </dgm:layoutNode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26" ref="accentRepeat"/>
      </dgm:layoutNode>
      <dgm:layoutNode name="Text3" styleLbl="alignImgPlace1">
        <dgm:varLst>
          <dgm:chMax val="0"/>
          <dgm:chPref val="0"/>
          <dgm:bulletEnabled val="1"/>
        </dgm:varLst>
        <dgm:alg type="tx">
          <dgm:param type="parTxLTRAlign" val="r"/>
          <dgm:param type="shpTxLTRAlignCh" val="r"/>
          <dgm:param type="txAnchorVertCh" val="b"/>
          <dgm:param type="txAnchorVert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15"/>
          <dgm:constr type="rMarg" refType="primFontSz" fact="0.15"/>
          <dgm:constr type="tMarg" refType="primFontSz" fact="0.05"/>
          <dgm:constr type="bMarg" refType="primFontSz" fact="0"/>
        </dgm:constrLst>
        <dgm:ruleLst>
          <dgm:rule type="primFontSz" val="5" fact="NaN" max="NaN"/>
        </dgm:ruleLst>
      </dgm:layoutNode>
    </dgm:forEach>
    <dgm:forEach name="Name27" axis="ch" ptType="node" st="4" cnt="1">
      <dgm:layoutNode name="Image4">
        <dgm:alg type="sp"/>
        <dgm:shape xmlns:r="http://schemas.openxmlformats.org/officeDocument/2006/relationships" r:blip="">
          <dgm:adjLst/>
        </dgm:shape>
        <dgm:presOf/>
        <dgm:forEach name="Name28" ref="ImageRepeat"/>
      </dgm:layoutNode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29" ref="accentRepeat"/>
      </dgm:layoutNode>
      <dgm:layoutNode name="Text4" styleLbl="alignImgPlace1">
        <dgm:varLst>
          <dgm:chMax val="0"/>
          <dgm:chPref val="0"/>
          <dgm:bulletEnabled val="1"/>
        </dgm:varLst>
        <dgm:alg type="tx">
          <dgm:param type="parTxLTRAlign" val="r"/>
          <dgm:param type="shpTxLTRAlignCh" val="r"/>
          <dgm:param type="txAnchorVertCh" val="b"/>
          <dgm:param type="txAnchorVert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15"/>
          <dgm:constr type="rMarg" refType="primFontSz" fact="0.15"/>
          <dgm:constr type="tMarg" refType="primFontSz" fact="0.05"/>
          <dgm:constr type="bMarg" refType="primFontSz" fact="0"/>
        </dgm:constrLst>
        <dgm:ruleLst>
          <dgm:rule type="primFontSz" val="5" fact="NaN" max="NaN"/>
        </dgm:ruleLst>
      </dgm:layoutNode>
    </dgm:forEach>
    <dgm:forEach name="Name30" axis="ch" ptType="node" st="5" cnt="1">
      <dgm:layoutNode name="Image5">
        <dgm:alg type="sp"/>
        <dgm:shape xmlns:r="http://schemas.openxmlformats.org/officeDocument/2006/relationships" r:blip="">
          <dgm:adjLst/>
        </dgm:shape>
        <dgm:presOf/>
        <dgm:forEach name="Name31" ref="ImageRepeat"/>
      </dgm:layoutNode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32" ref="accentRepeat"/>
      </dgm:layoutNode>
      <dgm:layoutNode name="Text5" styleLbl="alignImgPlace1">
        <dgm:varLst>
          <dgm:chMax val="0"/>
          <dgm:chPref val="0"/>
          <dgm:bulletEnabled val="1"/>
        </dgm:varLst>
        <dgm:alg type="tx">
          <dgm:param type="parTxLTRAlign" val="r"/>
          <dgm:param type="shpTxLTRAlignCh" val="r"/>
          <dgm:param type="txAnchorVertCh" val="b"/>
          <dgm:param type="txAnchorVert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15"/>
          <dgm:constr type="rMarg" refType="primFontSz" fact="0.15"/>
          <dgm:constr type="tMarg" refType="primFontSz" fact="0.05"/>
          <dgm:constr type="bMarg" refType="primFontSz" fact="0"/>
        </dgm:constrLst>
        <dgm:ruleLst>
          <dgm:rule type="primFontSz" val="5" fact="NaN" max="NaN"/>
        </dgm:ruleLst>
      </dgm:layoutNode>
    </dgm:forEach>
    <dgm:forEach name="Name33" axis="ch" ptType="node" st="6" cnt="1">
      <dgm:layoutNode name="Image6">
        <dgm:alg type="sp"/>
        <dgm:shape xmlns:r="http://schemas.openxmlformats.org/officeDocument/2006/relationships" r:blip="">
          <dgm:adjLst/>
        </dgm:shape>
        <dgm:presOf/>
        <dgm:forEach name="Name34" ref="ImageRepeat"/>
      </dgm:layoutNode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35" ref="accentRepeat"/>
      </dgm:layoutNode>
      <dgm:layoutNode name="Text6" styleLbl="alignImgPlace1">
        <dgm:varLst>
          <dgm:chMax val="0"/>
          <dgm:chPref val="0"/>
          <dgm:bulletEnabled val="1"/>
        </dgm:varLst>
        <dgm:alg type="tx">
          <dgm:param type="parTxLTRAlign" val="r"/>
          <dgm:param type="shpTxLTRAlignCh" val="r"/>
          <dgm:param type="txAnchorVertCh" val="b"/>
          <dgm:param type="txAnchorVert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15"/>
          <dgm:constr type="rMarg" refType="primFontSz" fact="0.15"/>
          <dgm:constr type="tMarg" refType="primFontSz" fact="0.05"/>
          <dgm:constr type="bMarg" refType="primFontSz" fact="0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rcRect b="3795"/>
          <a:stretch>
            <a:fillRect/>
          </a:stretch>
        </p:blipFill>
        <p:spPr>
          <a:xfrm>
            <a:off x="0" y="260350"/>
            <a:ext cx="12192000" cy="65976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620713"/>
            <a:ext cx="10943167" cy="10826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1843088"/>
            <a:ext cx="10949517" cy="981075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BCE5658F-02C2-490A-83AD-4536127E51C7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B9F00469-A309-47CF-9330-55CB04D7860E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CE5658F-02C2-490A-83AD-4536127E51C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9F00469-A309-47CF-9330-55CB04D7860E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CE5658F-02C2-490A-83AD-4536127E51C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9F00469-A309-47CF-9330-55CB04D7860E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CE5658F-02C2-490A-83AD-4536127E51C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9F00469-A309-47CF-9330-55CB04D7860E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CE5658F-02C2-490A-83AD-4536127E51C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9F00469-A309-47CF-9330-55CB04D7860E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CE5658F-02C2-490A-83AD-4536127E51C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9F00469-A309-47CF-9330-55CB04D7860E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CE5658F-02C2-490A-83AD-4536127E51C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9F00469-A309-47CF-9330-55CB04D7860E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CE5658F-02C2-490A-83AD-4536127E51C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9F00469-A309-47CF-9330-55CB04D7860E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CE5658F-02C2-490A-83AD-4536127E51C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9F00469-A309-47CF-9330-55CB04D7860E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CE5658F-02C2-490A-83AD-4536127E51C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9F00469-A309-47CF-9330-55CB04D7860E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CE5658F-02C2-490A-83AD-4536127E51C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9F00469-A309-47CF-9330-55CB04D7860E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BCE5658F-02C2-490A-83AD-4536127E51C7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B9F00469-A309-47CF-9330-55CB04D7860E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diagramLayout" Target="../diagrams/layout2.xml"/><Relationship Id="rId8" Type="http://schemas.openxmlformats.org/officeDocument/2006/relationships/diagramData" Target="../diagrams/data2.xml"/><Relationship Id="rId7" Type="http://schemas.openxmlformats.org/officeDocument/2006/relationships/image" Target="../media/image10.jpeg"/><Relationship Id="rId6" Type="http://schemas.openxmlformats.org/officeDocument/2006/relationships/image" Target="../media/image9.jpeg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3" Type="http://schemas.openxmlformats.org/officeDocument/2006/relationships/slideLayout" Target="../slideLayouts/slideLayout7.xml"/><Relationship Id="rId12" Type="http://schemas.microsoft.com/office/2007/relationships/diagramDrawing" Target="../diagrams/drawing2.xml"/><Relationship Id="rId11" Type="http://schemas.openxmlformats.org/officeDocument/2006/relationships/diagramColors" Target="../diagrams/colors2.xml"/><Relationship Id="rId10" Type="http://schemas.openxmlformats.org/officeDocument/2006/relationships/diagramQuickStyle" Target="../diagrams/quickStyle2.xml"/><Relationship Id="rId1" Type="http://schemas.openxmlformats.org/officeDocument/2006/relationships/diagramData" Target="../diagrams/data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63085" y="4770420"/>
            <a:ext cx="9853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55676" y="2616349"/>
            <a:ext cx="9853684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accent2">
                    <a:lumMod val="75000"/>
                  </a:schemeClr>
                </a:solidFill>
              </a:rPr>
              <a:t>MACHINE LEARNING BASED MESS FOOD SAVER</a:t>
            </a:r>
            <a:endParaRPr lang="en-US" sz="36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93205" y="5131435"/>
            <a:ext cx="53079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/>
              <a:t>TEAM NAME: IGNITED MINDS</a:t>
            </a:r>
            <a:endParaRPr lang="en-IN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2895" y="238760"/>
            <a:ext cx="115703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u="sng" dirty="0" smtClean="0"/>
              <a:t>Feature Engineering</a:t>
            </a:r>
            <a:endParaRPr lang="en-US" sz="3200" b="1" u="sng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90220" y="700405"/>
            <a:ext cx="1138301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endParaRPr lang="en-US" dirty="0" smtClean="0"/>
          </a:p>
          <a:p>
            <a:pPr marL="228600" indent="-228600">
              <a:buAutoNum type="arabicPeriod"/>
            </a:pPr>
            <a:r>
              <a:rPr lang="en-US" dirty="0" smtClean="0"/>
              <a:t>Necessary to club features for analysis</a:t>
            </a:r>
            <a:endParaRPr lang="en-US" dirty="0" smtClean="0"/>
          </a:p>
          <a:p>
            <a:pPr marL="228600" indent="-228600">
              <a:buAutoNum type="arabicPeriod"/>
            </a:pPr>
            <a:r>
              <a:rPr lang="en-US" dirty="0" smtClean="0"/>
              <a:t>Response Variable for Machine Learning model is to predict the count of people to Dine</a:t>
            </a:r>
            <a:endParaRPr lang="en-US" dirty="0" smtClean="0"/>
          </a:p>
          <a:p>
            <a:pPr marL="228600" indent="-228600">
              <a:buAutoNum type="arabicPeriod"/>
            </a:pPr>
            <a:r>
              <a:rPr lang="en-US" dirty="0" smtClean="0"/>
              <a:t>Special Occasion –Capture Last day of Exam, Exam, Capture variability in the attendance pattern during fests, Holidays</a:t>
            </a:r>
            <a:endParaRPr lang="en-US" dirty="0" smtClean="0"/>
          </a:p>
          <a:p>
            <a:pPr marL="228600" indent="-228600">
              <a:buAutoNum type="arabicPeriod"/>
            </a:pPr>
            <a:r>
              <a:rPr lang="en-US" dirty="0" smtClean="0"/>
              <a:t>Season </a:t>
            </a:r>
            <a:endParaRPr lang="en-US" dirty="0" smtClean="0"/>
          </a:p>
          <a:p>
            <a:pPr marL="228600" indent="-228600">
              <a:buAutoNum type="arabicPeriod"/>
            </a:pPr>
            <a:r>
              <a:rPr lang="en-US" dirty="0" smtClean="0"/>
              <a:t>Weekend  , Weekdays represented by Day of Week</a:t>
            </a:r>
            <a:endParaRPr lang="en-US" dirty="0" smtClean="0"/>
          </a:p>
          <a:p>
            <a:pPr marL="228600" indent="-228600">
              <a:buAutoNum type="arabicPeriod"/>
            </a:pPr>
            <a:r>
              <a:rPr lang="en-US" dirty="0" smtClean="0"/>
              <a:t>Recent Features –Last  4 shift count in hostel and  mess, average count of students in Mess and hostel in (Special Ocassion-1 ) day</a:t>
            </a:r>
            <a:endParaRPr lang="en-US" dirty="0" smtClean="0"/>
          </a:p>
          <a:p>
            <a:pPr marL="228600" indent="-228600">
              <a:buAutoNum type="arabicPeriod"/>
            </a:pPr>
            <a:r>
              <a:rPr lang="en-US" dirty="0" smtClean="0"/>
              <a:t>Menu Items, Ingredients and Makers as Additional Features. (Ingredients and Makers may be important)</a:t>
            </a:r>
            <a:endParaRPr lang="en-US" dirty="0" smtClean="0"/>
          </a:p>
          <a:p>
            <a:pPr marL="228600" indent="-228600">
              <a:buAutoNum type="arabicPeriod"/>
            </a:pPr>
            <a:endParaRPr lang="en-US" b="1" dirty="0" smtClean="0"/>
          </a:p>
          <a:p>
            <a:pPr marL="228600" indent="-228600">
              <a:buAutoNum type="arabicPeriod"/>
            </a:pP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02842" y="3269168"/>
            <a:ext cx="6198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Model Ready Data</a:t>
            </a:r>
            <a:endParaRPr lang="en-US" sz="2400" b="1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13904" y="3684896"/>
          <a:ext cx="11559640" cy="1289231"/>
        </p:xfrm>
        <a:graphic>
          <a:graphicData uri="http://schemas.openxmlformats.org/drawingml/2006/table">
            <a:tbl>
              <a:tblPr/>
              <a:tblGrid>
                <a:gridCol w="577982"/>
                <a:gridCol w="577982"/>
                <a:gridCol w="577982"/>
                <a:gridCol w="577982"/>
                <a:gridCol w="577982"/>
                <a:gridCol w="577982"/>
                <a:gridCol w="577982"/>
                <a:gridCol w="577982"/>
                <a:gridCol w="577982"/>
                <a:gridCol w="577982"/>
                <a:gridCol w="577982"/>
                <a:gridCol w="577982"/>
                <a:gridCol w="577982"/>
                <a:gridCol w="577982"/>
                <a:gridCol w="577982"/>
                <a:gridCol w="577982"/>
                <a:gridCol w="577982"/>
                <a:gridCol w="577982"/>
                <a:gridCol w="577982"/>
                <a:gridCol w="577982"/>
              </a:tblGrid>
              <a:tr h="100993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latin typeface="Times New Roman" panose="02020603050405020304"/>
                        </a:rPr>
                        <a:t>Date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latin typeface="Times New Roman" panose="02020603050405020304"/>
                      </a:endParaRPr>
                    </a:p>
                  </a:txBody>
                  <a:tcPr marL="9071" marR="9071" marT="90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 Month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latin typeface="Calibri" panose="020F0502020204030204"/>
                      </a:endParaRPr>
                    </a:p>
                  </a:txBody>
                  <a:tcPr marL="9071" marR="9071" marT="90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 Day of Week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latin typeface="Calibri" panose="020F0502020204030204"/>
                      </a:endParaRPr>
                    </a:p>
                  </a:txBody>
                  <a:tcPr marL="9071" marR="9071" marT="90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 Type of Meal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latin typeface="Calibri" panose="020F0502020204030204"/>
                      </a:endParaRPr>
                    </a:p>
                  </a:txBody>
                  <a:tcPr marL="9071" marR="9071" marT="90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 No of Students in Hostel(Real Time)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latin typeface="Calibri" panose="020F0502020204030204"/>
                      </a:endParaRPr>
                    </a:p>
                  </a:txBody>
                  <a:tcPr marL="9071" marR="9071" marT="90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 Special </a:t>
                      </a:r>
                      <a:r>
                        <a:rPr lang="en-IN" sz="1200" b="1" i="0" u="none" strike="noStrike" dirty="0" smtClean="0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Occasion_1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latin typeface="Calibri" panose="020F0502020204030204"/>
                      </a:endParaRPr>
                    </a:p>
                  </a:txBody>
                  <a:tcPr marL="9071" marR="9071" marT="90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 Special Occasion_2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latin typeface="Calibri" panose="020F0502020204030204"/>
                      </a:endParaRPr>
                    </a:p>
                  </a:txBody>
                  <a:tcPr marL="9071" marR="9071" marT="90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 Special Occasion_3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latin typeface="Calibri" panose="020F0502020204030204"/>
                      </a:endParaRPr>
                    </a:p>
                  </a:txBody>
                  <a:tcPr marL="9071" marR="9071" marT="90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FF0000"/>
                          </a:solidFill>
                          <a:latin typeface="Calibri" panose="020F0502020204030204"/>
                        </a:rPr>
                        <a:t> No of Student in Hostel in Shift-1</a:t>
                      </a:r>
                      <a:endParaRPr lang="en-IN" sz="1200" b="0" i="0" u="none" strike="noStrike" dirty="0">
                        <a:solidFill>
                          <a:srgbClr val="FF0000"/>
                        </a:solidFill>
                        <a:latin typeface="Calibri" panose="020F0502020204030204"/>
                      </a:endParaRPr>
                    </a:p>
                  </a:txBody>
                  <a:tcPr marL="9071" marR="9071" marT="90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FF0000"/>
                          </a:solidFill>
                          <a:latin typeface="Calibri" panose="020F0502020204030204"/>
                        </a:rPr>
                        <a:t> Number of Students dined in PresentShiftminus1</a:t>
                      </a:r>
                      <a:endParaRPr lang="en-IN" sz="1200" b="0" i="0" u="none" strike="noStrike" dirty="0">
                        <a:solidFill>
                          <a:srgbClr val="FF0000"/>
                        </a:solidFill>
                        <a:latin typeface="Calibri" panose="020F0502020204030204"/>
                      </a:endParaRPr>
                    </a:p>
                  </a:txBody>
                  <a:tcPr marL="9071" marR="9071" marT="90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FF0000"/>
                          </a:solidFill>
                          <a:latin typeface="Calibri" panose="020F0502020204030204"/>
                        </a:rPr>
                        <a:t> No of Student in Hostel in PresentShiftminus2</a:t>
                      </a:r>
                      <a:endParaRPr lang="en-IN" sz="1200" b="0" i="0" u="none" strike="noStrike" dirty="0">
                        <a:solidFill>
                          <a:srgbClr val="FF0000"/>
                        </a:solidFill>
                        <a:latin typeface="Calibri" panose="020F0502020204030204"/>
                      </a:endParaRPr>
                    </a:p>
                  </a:txBody>
                  <a:tcPr marL="9071" marR="9071" marT="90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FF0000"/>
                          </a:solidFill>
                          <a:latin typeface="Calibri" panose="020F0502020204030204"/>
                        </a:rPr>
                        <a:t> Number of Students dined in PresentShiftminus2</a:t>
                      </a:r>
                      <a:endParaRPr lang="en-IN" sz="1200" b="0" i="0" u="none" strike="noStrike" dirty="0">
                        <a:solidFill>
                          <a:srgbClr val="FF0000"/>
                        </a:solidFill>
                        <a:latin typeface="Calibri" panose="020F0502020204030204"/>
                      </a:endParaRPr>
                    </a:p>
                  </a:txBody>
                  <a:tcPr marL="9071" marR="9071" marT="90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FF0000"/>
                          </a:solidFill>
                          <a:latin typeface="Calibri" panose="020F0502020204030204"/>
                        </a:rPr>
                        <a:t> No of Student in Hostel in PresentShiftminus3</a:t>
                      </a:r>
                      <a:endParaRPr lang="en-IN" sz="1200" b="0" i="0" u="none" strike="noStrike" dirty="0">
                        <a:solidFill>
                          <a:srgbClr val="FF0000"/>
                        </a:solidFill>
                        <a:latin typeface="Calibri" panose="020F0502020204030204"/>
                      </a:endParaRPr>
                    </a:p>
                  </a:txBody>
                  <a:tcPr marL="9071" marR="9071" marT="90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FF0000"/>
                          </a:solidFill>
                          <a:latin typeface="Calibri" panose="020F0502020204030204"/>
                        </a:rPr>
                        <a:t> Number of Students dined in </a:t>
                      </a:r>
                      <a:r>
                        <a:rPr lang="en-IN" sz="1200" b="0" i="0" u="none" strike="noStrike" dirty="0" err="1">
                          <a:solidFill>
                            <a:srgbClr val="FF0000"/>
                          </a:solidFill>
                          <a:latin typeface="Calibri" panose="020F0502020204030204"/>
                        </a:rPr>
                        <a:t>PresentShiftminus</a:t>
                      </a:r>
                      <a:r>
                        <a:rPr lang="en-IN" sz="1200" b="0" i="0" u="none" strike="noStrike" dirty="0">
                          <a:solidFill>
                            <a:srgbClr val="FF0000"/>
                          </a:solidFill>
                          <a:latin typeface="Calibri" panose="020F0502020204030204"/>
                        </a:rPr>
                        <a:t> 3</a:t>
                      </a:r>
                      <a:endParaRPr lang="en-IN" sz="1200" b="0" i="0" u="none" strike="noStrike" dirty="0">
                        <a:solidFill>
                          <a:srgbClr val="FF0000"/>
                        </a:solidFill>
                        <a:latin typeface="Calibri" panose="020F0502020204030204"/>
                      </a:endParaRPr>
                    </a:p>
                  </a:txBody>
                  <a:tcPr marL="9071" marR="9071" marT="90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FF0000"/>
                          </a:solidFill>
                          <a:latin typeface="Calibri" panose="020F0502020204030204"/>
                        </a:rPr>
                        <a:t> No of Student in Hostel in PresentShiftminus4</a:t>
                      </a:r>
                      <a:endParaRPr lang="en-IN" sz="1200" b="0" i="0" u="none" strike="noStrike" dirty="0">
                        <a:solidFill>
                          <a:srgbClr val="FF0000"/>
                        </a:solidFill>
                        <a:latin typeface="Calibri" panose="020F0502020204030204"/>
                      </a:endParaRPr>
                    </a:p>
                  </a:txBody>
                  <a:tcPr marL="9071" marR="9071" marT="90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FF0000"/>
                          </a:solidFill>
                          <a:latin typeface="Calibri" panose="020F0502020204030204"/>
                        </a:rPr>
                        <a:t> Number of Students dined in PresentShiftminus4</a:t>
                      </a:r>
                      <a:endParaRPr lang="en-IN" sz="1200" b="0" i="0" u="none" strike="noStrike" dirty="0">
                        <a:solidFill>
                          <a:srgbClr val="FF0000"/>
                        </a:solidFill>
                        <a:latin typeface="Calibri" panose="020F0502020204030204"/>
                      </a:endParaRPr>
                    </a:p>
                  </a:txBody>
                  <a:tcPr marL="9071" marR="9071" marT="90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 smtClean="0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Menu_item_1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latin typeface="Calibri" panose="020F0502020204030204"/>
                      </a:endParaRPr>
                    </a:p>
                  </a:txBody>
                  <a:tcPr marL="9071" marR="9071" marT="90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 smtClean="0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Menu_Item_2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latin typeface="Calibri" panose="020F0502020204030204"/>
                      </a:endParaRPr>
                    </a:p>
                  </a:txBody>
                  <a:tcPr marL="9071" marR="9071" marT="90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 smtClean="0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Menu_item_3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latin typeface="Calibri" panose="020F0502020204030204"/>
                      </a:endParaRPr>
                    </a:p>
                  </a:txBody>
                  <a:tcPr marL="9071" marR="9071" marT="90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 smtClean="0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Actual</a:t>
                      </a:r>
                      <a:r>
                        <a:rPr lang="en-IN" sz="1200" b="1" i="0" u="none" strike="noStrike" baseline="0" dirty="0" smtClean="0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 People Dined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latin typeface="Calibri" panose="020F0502020204030204"/>
                      </a:endParaRPr>
                    </a:p>
                  </a:txBody>
                  <a:tcPr marL="9071" marR="9071" marT="90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2023110" y="4974590"/>
          <a:ext cx="9594215" cy="1837690"/>
        </p:xfrm>
        <a:graphic>
          <a:graphicData uri="http://schemas.openxmlformats.org/drawingml/2006/table">
            <a:tbl>
              <a:tblPr/>
              <a:tblGrid>
                <a:gridCol w="843280"/>
                <a:gridCol w="624840"/>
                <a:gridCol w="625475"/>
                <a:gridCol w="624840"/>
                <a:gridCol w="625475"/>
                <a:gridCol w="624840"/>
                <a:gridCol w="624840"/>
                <a:gridCol w="625475"/>
                <a:gridCol w="624840"/>
                <a:gridCol w="624840"/>
                <a:gridCol w="625475"/>
                <a:gridCol w="624840"/>
                <a:gridCol w="625475"/>
                <a:gridCol w="624840"/>
                <a:gridCol w="624840"/>
              </a:tblGrid>
              <a:tr h="1837690">
                <a:tc>
                  <a:txBody>
                    <a:bodyPr/>
                    <a:lstStyle/>
                    <a:p>
                      <a:r>
                        <a:rPr lang="en-IN" sz="1200" b="1" dirty="0" err="1" smtClean="0">
                          <a:solidFill>
                            <a:srgbClr val="FF0000"/>
                          </a:solidFill>
                        </a:rPr>
                        <a:t>New_Menu</a:t>
                      </a:r>
                      <a:endParaRPr lang="en-IN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9071" marR="9071" marT="90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b="1" dirty="0" smtClean="0"/>
                        <a:t>Menu_Item1_Ingr_1</a:t>
                      </a:r>
                      <a:endParaRPr lang="en-IN" sz="1200" b="1" dirty="0"/>
                    </a:p>
                  </a:txBody>
                  <a:tcPr marL="9071" marR="9071" marT="90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N" sz="1200" b="1" dirty="0" smtClean="0"/>
                        <a:t>Menu_Item1_Ingr_2</a:t>
                      </a:r>
                      <a:endParaRPr lang="en-IN" sz="1200" b="1" dirty="0" smtClean="0"/>
                    </a:p>
                    <a:p>
                      <a:endParaRPr lang="en-IN" sz="1200" b="1" dirty="0"/>
                    </a:p>
                  </a:txBody>
                  <a:tcPr marL="9071" marR="9071" marT="90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N" sz="1200" b="1" dirty="0" smtClean="0"/>
                        <a:t>Menu_Item1_Ingr_3</a:t>
                      </a:r>
                      <a:endParaRPr lang="en-IN" sz="1200" b="1" dirty="0" smtClean="0"/>
                    </a:p>
                    <a:p>
                      <a:endParaRPr lang="en-IN" sz="1200" b="1" dirty="0"/>
                    </a:p>
                  </a:txBody>
                  <a:tcPr marL="9071" marR="9071" marT="90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N" sz="1200" b="1" dirty="0" smtClean="0"/>
                        <a:t>Menu_Item2_Ingr_1</a:t>
                      </a:r>
                      <a:endParaRPr lang="en-IN" sz="1200" b="1" dirty="0" smtClean="0"/>
                    </a:p>
                    <a:p>
                      <a:endParaRPr lang="en-IN" sz="1200" b="1" dirty="0"/>
                    </a:p>
                  </a:txBody>
                  <a:tcPr marL="9071" marR="9071" marT="90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N" sz="1200" b="1" dirty="0" smtClean="0"/>
                        <a:t>Menu_Item2_Ingr_2</a:t>
                      </a:r>
                      <a:endParaRPr lang="en-IN" sz="1200" b="1" dirty="0" smtClean="0"/>
                    </a:p>
                    <a:p>
                      <a:endParaRPr lang="en-IN" sz="1200" b="1" dirty="0"/>
                    </a:p>
                  </a:txBody>
                  <a:tcPr marL="9071" marR="9071" marT="90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N" sz="1200" b="1" dirty="0" smtClean="0"/>
                        <a:t>Menu_Item2_Ingr_3</a:t>
                      </a:r>
                      <a:endParaRPr lang="en-IN" sz="1200" b="1" dirty="0" smtClean="0"/>
                    </a:p>
                    <a:p>
                      <a:endParaRPr lang="en-IN" sz="1200" b="1" dirty="0"/>
                    </a:p>
                  </a:txBody>
                  <a:tcPr marL="9071" marR="9071" marT="90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N" sz="1200" b="1" dirty="0" smtClean="0"/>
                        <a:t>Menu_Item3_Ingr_1</a:t>
                      </a:r>
                      <a:endParaRPr lang="en-IN" sz="1200" b="1" dirty="0" smtClean="0"/>
                    </a:p>
                    <a:p>
                      <a:endParaRPr lang="en-IN" sz="1200" b="1" dirty="0"/>
                    </a:p>
                  </a:txBody>
                  <a:tcPr marL="9071" marR="9071" marT="90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N" sz="1200" b="1" dirty="0" smtClean="0"/>
                        <a:t>Menu_Item3_Ingr_2</a:t>
                      </a:r>
                      <a:endParaRPr lang="en-IN" sz="1200" b="1" dirty="0" smtClean="0"/>
                    </a:p>
                    <a:p>
                      <a:endParaRPr lang="en-IN" sz="1200" b="1" dirty="0"/>
                    </a:p>
                  </a:txBody>
                  <a:tcPr marL="9071" marR="9071" marT="90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N" sz="1200" b="1" dirty="0" smtClean="0"/>
                        <a:t>Menu_Item3_Ingr_3</a:t>
                      </a:r>
                      <a:endParaRPr lang="en-IN" sz="1200" b="1" dirty="0" smtClean="0"/>
                    </a:p>
                    <a:p>
                      <a:endParaRPr lang="en-IN" sz="1200" b="1" dirty="0"/>
                    </a:p>
                  </a:txBody>
                  <a:tcPr marL="9071" marR="9071" marT="90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b="1" dirty="0" smtClean="0"/>
                        <a:t>Menu1_Prepared_By</a:t>
                      </a:r>
                      <a:endParaRPr lang="en-IN" sz="1200" b="1" dirty="0"/>
                    </a:p>
                  </a:txBody>
                  <a:tcPr marL="9071" marR="9071" marT="90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N" sz="1200" b="1" dirty="0" smtClean="0"/>
                        <a:t>Menu2_Prepared_By</a:t>
                      </a:r>
                      <a:endParaRPr lang="en-IN" sz="1200" b="1" dirty="0" smtClean="0"/>
                    </a:p>
                  </a:txBody>
                  <a:tcPr marL="9071" marR="9071" marT="90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N" sz="1200" b="1" dirty="0" smtClean="0"/>
                        <a:t>Menu3_Prepared_By_1</a:t>
                      </a:r>
                      <a:endParaRPr lang="en-IN" sz="1200" b="1" dirty="0" smtClean="0"/>
                    </a:p>
                    <a:p>
                      <a:endParaRPr lang="en-IN" sz="1200" b="1" dirty="0"/>
                    </a:p>
                  </a:txBody>
                  <a:tcPr marL="9071" marR="9071" marT="90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b="1" dirty="0" smtClean="0"/>
                        <a:t>Exam_day_&amp;_Exam_day_plus1</a:t>
                      </a:r>
                      <a:endParaRPr lang="en-IN" sz="1200" b="1" dirty="0"/>
                    </a:p>
                  </a:txBody>
                  <a:tcPr marL="9071" marR="9071" marT="90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b="1" dirty="0" err="1" smtClean="0"/>
                        <a:t>Average_No_of</a:t>
                      </a:r>
                      <a:r>
                        <a:rPr lang="en-IN" sz="1200" b="1" baseline="0" dirty="0" err="1" smtClean="0"/>
                        <a:t>_People_present_before_Event</a:t>
                      </a:r>
                      <a:r>
                        <a:rPr lang="en-IN" sz="1200" b="1" baseline="0" dirty="0" smtClean="0"/>
                        <a:t> or Average Last Day </a:t>
                      </a:r>
                      <a:endParaRPr lang="en-IN" sz="1200" b="1" dirty="0"/>
                    </a:p>
                  </a:txBody>
                  <a:tcPr marL="9071" marR="9071" marT="90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</a:tr>
            </a:tbl>
          </a:graphicData>
        </a:graphic>
      </p:graphicFrame>
      <p:cxnSp>
        <p:nvCxnSpPr>
          <p:cNvPr id="11" name="Straight Connector 10"/>
          <p:cNvCxnSpPr/>
          <p:nvPr/>
        </p:nvCxnSpPr>
        <p:spPr>
          <a:xfrm>
            <a:off x="0" y="804129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9749" y="400865"/>
            <a:ext cx="6198782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 smtClean="0"/>
              <a:t>Models</a:t>
            </a:r>
            <a:endParaRPr lang="en-US" sz="3200" b="1" u="sng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259405" y="836453"/>
            <a:ext cx="4885801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IN" altLang="en-US" sz="20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IN" altLang="en-US" sz="2000" dirty="0" smtClean="0"/>
              <a:t>I</a:t>
            </a:r>
            <a:r>
              <a:rPr lang="en-US" sz="2000" dirty="0" smtClean="0"/>
              <a:t>mplemented Linear Regression on Manually Generated Dataset</a:t>
            </a:r>
            <a:endParaRPr lang="en-US" sz="20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/>
              <a:t>Coefficients from Linear Regression can tell the reasons behind the mismatch</a:t>
            </a:r>
            <a:endParaRPr lang="en-US" sz="20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/>
              <a:t>Correction of the Model based on the feedback is in progress. (Change in per student Quantity)</a:t>
            </a:r>
            <a:endParaRPr lang="en-US" sz="2000" dirty="0" smtClean="0"/>
          </a:p>
          <a:p>
            <a:endParaRPr lang="en-US" sz="2000" dirty="0" smtClean="0"/>
          </a:p>
        </p:txBody>
      </p:sp>
      <p:sp>
        <p:nvSpPr>
          <p:cNvPr id="46" name="TextBox 45"/>
          <p:cNvSpPr txBox="1"/>
          <p:nvPr/>
        </p:nvSpPr>
        <p:spPr>
          <a:xfrm>
            <a:off x="330200" y="3692525"/>
            <a:ext cx="458470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Model Results &amp; Validation </a:t>
            </a:r>
            <a:endParaRPr lang="en-US" sz="3200" b="1" dirty="0"/>
          </a:p>
        </p:txBody>
      </p:sp>
      <p:pic>
        <p:nvPicPr>
          <p:cNvPr id="29703" name="Picture 7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5254388" y="382138"/>
            <a:ext cx="6765665" cy="6155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2" name="Rectangle 51"/>
          <p:cNvSpPr/>
          <p:nvPr/>
        </p:nvSpPr>
        <p:spPr>
          <a:xfrm>
            <a:off x="505666" y="4295212"/>
            <a:ext cx="1867535" cy="1476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MSE: 1135.0813</a:t>
            </a:r>
            <a:endParaRPr lang="en-IN" dirty="0" smtClean="0"/>
          </a:p>
          <a:p>
            <a:r>
              <a:rPr lang="en-IN" dirty="0" smtClean="0"/>
              <a:t>RMSE: 33.68</a:t>
            </a:r>
            <a:br>
              <a:rPr lang="en-IN" dirty="0" smtClean="0"/>
            </a:br>
            <a:r>
              <a:rPr lang="en-IN" dirty="0" smtClean="0"/>
              <a:t>R-Square-&gt;0.91</a:t>
            </a:r>
            <a:endParaRPr lang="en-IN" dirty="0"/>
          </a:p>
        </p:txBody>
      </p:sp>
      <p:cxnSp>
        <p:nvCxnSpPr>
          <p:cNvPr id="53" name="Straight Connector 52"/>
          <p:cNvCxnSpPr/>
          <p:nvPr/>
        </p:nvCxnSpPr>
        <p:spPr>
          <a:xfrm>
            <a:off x="0" y="804129"/>
            <a:ext cx="5268036" cy="108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0" y="4095514"/>
            <a:ext cx="5268036" cy="108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504327" y="601284"/>
            <a:ext cx="3076575" cy="6010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44204" y="633341"/>
            <a:ext cx="3002506" cy="600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2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88157" y="2806179"/>
            <a:ext cx="2456596" cy="728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300355" y="62865"/>
            <a:ext cx="116820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 smtClean="0"/>
              <a:t>p-values—Linear Regression</a:t>
            </a:r>
            <a:endParaRPr lang="en-US" sz="2400" b="1" u="sng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462935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68489" y="709684"/>
            <a:ext cx="7682352" cy="61483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/>
          <p:nvPr/>
        </p:nvSpPr>
        <p:spPr>
          <a:xfrm>
            <a:off x="8189356" y="1156227"/>
            <a:ext cx="2053590" cy="7067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dirty="0" smtClean="0"/>
              <a:t>MSE: 1132.0813</a:t>
            </a:r>
            <a:endParaRPr lang="en-IN" sz="2000" dirty="0" smtClean="0"/>
          </a:p>
          <a:p>
            <a:r>
              <a:rPr lang="en-IN" sz="2000" dirty="0" smtClean="0"/>
              <a:t>RMSE: 33.64</a:t>
            </a:r>
            <a:endParaRPr lang="en-IN" sz="2000" dirty="0"/>
          </a:p>
        </p:txBody>
      </p:sp>
      <p:sp>
        <p:nvSpPr>
          <p:cNvPr id="4" name="Rectangle 3"/>
          <p:cNvSpPr/>
          <p:nvPr/>
        </p:nvSpPr>
        <p:spPr>
          <a:xfrm>
            <a:off x="8029433" y="1807276"/>
            <a:ext cx="3857767" cy="13220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 err="1" smtClean="0"/>
              <a:t>params</a:t>
            </a:r>
            <a:r>
              <a:rPr lang="en-IN" sz="2000" dirty="0" smtClean="0"/>
              <a:t> = {'</a:t>
            </a:r>
            <a:r>
              <a:rPr lang="en-IN" sz="2000" dirty="0" err="1" smtClean="0"/>
              <a:t>n_estimators</a:t>
            </a:r>
            <a:r>
              <a:rPr lang="en-IN" sz="2000" dirty="0" smtClean="0"/>
              <a:t>': 500, '</a:t>
            </a:r>
            <a:r>
              <a:rPr lang="en-IN" sz="2000" dirty="0" err="1" smtClean="0"/>
              <a:t>max_depth</a:t>
            </a:r>
            <a:r>
              <a:rPr lang="en-IN" sz="2000" dirty="0" smtClean="0"/>
              <a:t>': 4, '</a:t>
            </a:r>
            <a:r>
              <a:rPr lang="en-IN" sz="2000" dirty="0" err="1" smtClean="0"/>
              <a:t>min_samples_split</a:t>
            </a:r>
            <a:r>
              <a:rPr lang="en-IN" sz="2000" dirty="0" smtClean="0"/>
              <a:t>': 2,</a:t>
            </a:r>
            <a:endParaRPr lang="en-IN" sz="2000" dirty="0" smtClean="0"/>
          </a:p>
          <a:p>
            <a:r>
              <a:rPr lang="en-IN" sz="2000" dirty="0" smtClean="0"/>
              <a:t>          '</a:t>
            </a:r>
            <a:r>
              <a:rPr lang="en-IN" sz="2000" dirty="0" err="1" smtClean="0"/>
              <a:t>learning_rate</a:t>
            </a:r>
            <a:r>
              <a:rPr lang="en-IN" sz="2000" dirty="0" smtClean="0"/>
              <a:t>': 0.01}</a:t>
            </a:r>
            <a:endParaRPr lang="en-IN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261620" y="0"/>
            <a:ext cx="116255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Model Results &amp; Validation </a:t>
            </a:r>
            <a:endParaRPr lang="en-US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43535" y="334645"/>
            <a:ext cx="1119949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Gradient Boosting Regression</a:t>
            </a:r>
            <a:endParaRPr lang="en-US" sz="2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667652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7010" y="327660"/>
            <a:ext cx="1184846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u="sng" dirty="0" smtClean="0"/>
              <a:t>Enhancements in Pipeline- Model Error Correction</a:t>
            </a:r>
            <a:endParaRPr lang="en-US" sz="3200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259715" y="836295"/>
            <a:ext cx="11580495" cy="6647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dirty="0" smtClean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dirty="0" smtClean="0"/>
              <a:t>Chained optimization at two levels:</a:t>
            </a:r>
            <a:endParaRPr lang="en-US" sz="2400" dirty="0" smtClean="0"/>
          </a:p>
          <a:p>
            <a:pPr algn="l"/>
            <a:r>
              <a:rPr lang="en-US" sz="2400" dirty="0" smtClean="0"/>
              <a:t>   a. </a:t>
            </a:r>
            <a:r>
              <a:rPr lang="en-US" sz="2400" b="1" dirty="0" smtClean="0"/>
              <a:t>Number of Students Dining </a:t>
            </a:r>
            <a:endParaRPr lang="en-US" sz="2400" dirty="0" smtClean="0"/>
          </a:p>
          <a:p>
            <a:pPr algn="l"/>
            <a:r>
              <a:rPr lang="en-US" sz="2400" dirty="0" smtClean="0"/>
              <a:t>   b. </a:t>
            </a:r>
            <a:r>
              <a:rPr lang="en-US" sz="2400" b="1" dirty="0" err="1" smtClean="0"/>
              <a:t>per_student_consumption</a:t>
            </a:r>
            <a:r>
              <a:rPr lang="en-US" sz="2400" b="1" dirty="0" smtClean="0"/>
              <a:t> of a Menu item </a:t>
            </a:r>
            <a:endParaRPr lang="en-US" sz="2400" b="1" dirty="0" smtClean="0"/>
          </a:p>
          <a:p>
            <a:pPr algn="l"/>
            <a:r>
              <a:rPr lang="en-US" sz="2400" b="1" dirty="0" smtClean="0"/>
              <a:t> </a:t>
            </a:r>
            <a:endParaRPr lang="en-US" sz="2400" b="1" dirty="0" smtClean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dirty="0" smtClean="0"/>
              <a:t>Aggregate  Wastage might not be the clear Indicator. Separate menu item wise wastage should be checked. </a:t>
            </a:r>
            <a:endParaRPr lang="en-US" sz="2400" dirty="0" smtClean="0"/>
          </a:p>
          <a:p>
            <a:pPr indent="0" algn="l">
              <a:buFont typeface="Arial" panose="020B0604020202020204" pitchFamily="34" charset="0"/>
              <a:buNone/>
            </a:pPr>
            <a:endParaRPr lang="en-US" sz="2400" dirty="0" smtClean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dirty="0" smtClean="0"/>
              <a:t>If a Menu Item is having continuous large wastage, reduce the </a:t>
            </a:r>
            <a:r>
              <a:rPr lang="en-US" sz="2400" dirty="0" err="1" smtClean="0"/>
              <a:t>consumption_per_student</a:t>
            </a:r>
            <a:r>
              <a:rPr lang="en-US" sz="2400" dirty="0" smtClean="0"/>
              <a:t> of the Menu Item.</a:t>
            </a:r>
            <a:endParaRPr lang="en-US" sz="2400" dirty="0" smtClean="0"/>
          </a:p>
          <a:p>
            <a:pPr algn="l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dirty="0" smtClean="0"/>
              <a:t>This is absolutely at the discretion of the Mess Manager- Can be decided using some </a:t>
            </a:r>
            <a:r>
              <a:rPr lang="en-US" sz="2400" dirty="0" err="1" smtClean="0"/>
              <a:t>optimisation</a:t>
            </a:r>
            <a:r>
              <a:rPr lang="en-US" sz="2400" dirty="0" smtClean="0"/>
              <a:t> using:</a:t>
            </a:r>
            <a:endParaRPr lang="en-US" sz="2400" dirty="0" smtClean="0"/>
          </a:p>
          <a:p>
            <a:pPr algn="l"/>
            <a:r>
              <a:rPr lang="en-US" sz="2400" dirty="0" smtClean="0"/>
              <a:t>e.g.</a:t>
            </a:r>
            <a:endParaRPr lang="en-US" sz="2400" dirty="0" smtClean="0"/>
          </a:p>
          <a:p>
            <a:pPr algn="l"/>
            <a:r>
              <a:rPr lang="en-US" sz="2400" b="1" dirty="0" smtClean="0"/>
              <a:t>Consumption_per_student_item-avg_wastage_of_item_in_last_week_per_student</a:t>
            </a:r>
            <a:endParaRPr lang="en-US" sz="2400" b="1" dirty="0" smtClean="0"/>
          </a:p>
          <a:p>
            <a:pPr algn="l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algn="l"/>
            <a:endParaRPr lang="en-US" sz="2400" dirty="0" smtClean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804129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3157220" y="1094105"/>
            <a:ext cx="5316855" cy="2122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endParaRPr lang="en-IN" altLang="en-US" sz="6600" b="1" u="sng"/>
          </a:p>
          <a:p>
            <a:pPr algn="l"/>
            <a:r>
              <a:rPr lang="en-IN" altLang="en-US" sz="6600" b="1" u="sng"/>
              <a:t>THANK YOU</a:t>
            </a:r>
            <a:endParaRPr lang="en-IN" altLang="en-US" sz="6600" b="1" u="sng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9429" y="1489668"/>
            <a:ext cx="9352368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Problem Description </a:t>
            </a: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Machine Learning Context</a:t>
            </a: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Solution framework</a:t>
            </a: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Solution framework- DFD &amp; ER</a:t>
            </a: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Data Description</a:t>
            </a: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Machine Learning Models and Validation</a:t>
            </a: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Enhancements in Pipeline- Model Error Correction</a:t>
            </a: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Web-Application</a:t>
            </a:r>
            <a:endParaRPr lang="en-US" sz="2400" dirty="0" smtClean="0"/>
          </a:p>
          <a:p>
            <a:endParaRPr lang="en-US" sz="2800" dirty="0" smtClean="0"/>
          </a:p>
          <a:p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419735" y="409575"/>
            <a:ext cx="102730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Agenda</a:t>
            </a:r>
            <a:endParaRPr lang="en-US" sz="3600" b="1" dirty="0" smtClean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804129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0" y="804129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347345" y="378460"/>
            <a:ext cx="11489055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u="sng" dirty="0" smtClean="0"/>
              <a:t>Problem Description</a:t>
            </a:r>
            <a:endParaRPr lang="en-US" sz="3600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364838" y="1175769"/>
            <a:ext cx="9352368" cy="3169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Reduce the Wastage of Food in Mess</a:t>
            </a: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Ascertain the Quantities of Items to be prepared</a:t>
            </a: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Automatic Feedback Mechanism to adjust the quantities </a:t>
            </a: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Student Feedback and Analysis</a:t>
            </a: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endParaRPr lang="en-US" sz="2800" dirty="0" smtClean="0"/>
          </a:p>
          <a:p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7020" y="291465"/>
            <a:ext cx="117278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u="sng" dirty="0" smtClean="0"/>
              <a:t>Machine Learning Context</a:t>
            </a:r>
            <a:endParaRPr lang="en-US" sz="3600" b="1" u="sng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0" y="804129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0" y="972820"/>
            <a:ext cx="7260590" cy="3169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 smtClean="0"/>
              <a:t>Footfall always have some recent , some seasonal patterns</a:t>
            </a:r>
            <a:endParaRPr lang="en-US" sz="2000" dirty="0" smtClean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 smtClean="0"/>
              <a:t>Competencies of Mess Managers to determine food quantity is just a wild assumption which varies a lot</a:t>
            </a:r>
            <a:endParaRPr lang="en-US" sz="2000" dirty="0" smtClean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 smtClean="0"/>
              <a:t>ML is the way to predicting the number of people going to dine in next shift.</a:t>
            </a:r>
            <a:endParaRPr lang="en-US" sz="2000" dirty="0" smtClean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 smtClean="0"/>
              <a:t>Use the predicted counts to determine the Quantity of food to be prepared</a:t>
            </a:r>
            <a:endParaRPr lang="en-US" sz="2000" dirty="0" smtClean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 smtClean="0"/>
              <a:t>Adjust the per student consumption as per the recent trends(model correction)</a:t>
            </a:r>
            <a:endParaRPr lang="en-US" sz="2000" dirty="0" smtClean="0"/>
          </a:p>
          <a:p>
            <a:pPr algn="just"/>
            <a:endParaRPr lang="en-US" sz="20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7438390" y="968375"/>
            <a:ext cx="457581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Features</a:t>
            </a:r>
            <a:endParaRPr lang="en-US" sz="2000" b="1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/>
              <a:t>Count of students  in Mess shows both seasonal and recent trends</a:t>
            </a:r>
            <a:endParaRPr lang="en-US" sz="20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/>
              <a:t>Features creation capturing both these trends</a:t>
            </a:r>
            <a:endParaRPr lang="en-US" sz="2000" dirty="0" smtClean="0"/>
          </a:p>
          <a:p>
            <a:endParaRPr lang="en-US" sz="2000" b="1" dirty="0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0" y="30480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US"/>
          </a:p>
        </p:txBody>
      </p:sp>
      <p:grpSp>
        <p:nvGrpSpPr>
          <p:cNvPr id="5" name="Group 7"/>
          <p:cNvGrpSpPr/>
          <p:nvPr/>
        </p:nvGrpSpPr>
        <p:grpSpPr>
          <a:xfrm>
            <a:off x="4463973" y="3861999"/>
            <a:ext cx="1642822" cy="1266956"/>
            <a:chOff x="6411884" y="2743474"/>
            <a:chExt cx="1642822" cy="1266956"/>
          </a:xfrm>
        </p:grpSpPr>
        <p:sp>
          <p:nvSpPr>
            <p:cNvPr id="9" name="TextBox 72"/>
            <p:cNvSpPr txBox="1"/>
            <p:nvPr/>
          </p:nvSpPr>
          <p:spPr>
            <a:xfrm>
              <a:off x="6411884" y="2743474"/>
              <a:ext cx="16428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Segoe UI" panose="020B0502040204020203" pitchFamily="34" charset="0"/>
                  <a:ea typeface="+mn-ea"/>
                  <a:cs typeface="Arial" panose="020B0604020202020204" pitchFamily="34" charset="0"/>
                </a:defRPr>
              </a:lvl1pPr>
              <a:lvl2pPr marL="45593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Segoe UI" panose="020B0502040204020203" pitchFamily="34" charset="0"/>
                  <a:ea typeface="+mn-ea"/>
                  <a:cs typeface="Arial" panose="020B0604020202020204" pitchFamily="34" charset="0"/>
                </a:defRPr>
              </a:lvl2pPr>
              <a:lvl3pPr marL="91186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Segoe UI" panose="020B0502040204020203" pitchFamily="34" charset="0"/>
                  <a:ea typeface="+mn-ea"/>
                  <a:cs typeface="Arial" panose="020B0604020202020204" pitchFamily="34" charset="0"/>
                </a:defRPr>
              </a:lvl3pPr>
              <a:lvl4pPr marL="136779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Segoe UI" panose="020B0502040204020203" pitchFamily="34" charset="0"/>
                  <a:ea typeface="+mn-ea"/>
                  <a:cs typeface="Arial" panose="020B0604020202020204" pitchFamily="34" charset="0"/>
                </a:defRPr>
              </a:lvl4pPr>
              <a:lvl5pPr marL="182372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Segoe UI" panose="020B0502040204020203" pitchFamily="34" charset="0"/>
                  <a:ea typeface="+mn-ea"/>
                  <a:cs typeface="Arial" panose="020B0604020202020204" pitchFamily="34" charset="0"/>
                </a:defRPr>
              </a:lvl5pPr>
              <a:lvl6pPr marL="2279650" algn="l" defTabSz="911225" rtl="0" eaLnBrk="1" latinLnBrk="0" hangingPunct="1">
                <a:defRPr kern="1200">
                  <a:solidFill>
                    <a:schemeClr val="tx1"/>
                  </a:solidFill>
                  <a:latin typeface="Segoe UI" panose="020B0502040204020203" pitchFamily="34" charset="0"/>
                  <a:ea typeface="+mn-ea"/>
                  <a:cs typeface="Arial" panose="020B0604020202020204" pitchFamily="34" charset="0"/>
                </a:defRPr>
              </a:lvl6pPr>
              <a:lvl7pPr marL="2734945" algn="l" defTabSz="911225" rtl="0" eaLnBrk="1" latinLnBrk="0" hangingPunct="1">
                <a:defRPr kern="1200">
                  <a:solidFill>
                    <a:schemeClr val="tx1"/>
                  </a:solidFill>
                  <a:latin typeface="Segoe UI" panose="020B0502040204020203" pitchFamily="34" charset="0"/>
                  <a:ea typeface="+mn-ea"/>
                  <a:cs typeface="Arial" panose="020B0604020202020204" pitchFamily="34" charset="0"/>
                </a:defRPr>
              </a:lvl7pPr>
              <a:lvl8pPr marL="3190875" algn="l" defTabSz="911225" rtl="0" eaLnBrk="1" latinLnBrk="0" hangingPunct="1">
                <a:defRPr kern="1200">
                  <a:solidFill>
                    <a:schemeClr val="tx1"/>
                  </a:solidFill>
                  <a:latin typeface="Segoe UI" panose="020B0502040204020203" pitchFamily="34" charset="0"/>
                  <a:ea typeface="+mn-ea"/>
                  <a:cs typeface="Arial" panose="020B0604020202020204" pitchFamily="34" charset="0"/>
                </a:defRPr>
              </a:lvl8pPr>
              <a:lvl9pPr marL="3646805" algn="l" defTabSz="911225" rtl="0" eaLnBrk="1" latinLnBrk="0" hangingPunct="1">
                <a:defRPr kern="1200">
                  <a:solidFill>
                    <a:schemeClr val="tx1"/>
                  </a:solidFill>
                  <a:latin typeface="Segoe UI" panose="020B0502040204020203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r>
                <a:rPr lang="en-US" sz="1200" b="1" dirty="0" smtClean="0">
                  <a:solidFill>
                    <a:srgbClr val="1F497D">
                      <a:lumMod val="75000"/>
                    </a:srgbClr>
                  </a:solidFill>
                  <a:ea typeface="Segoe UI" panose="020B0502040204020203" pitchFamily="34" charset="0"/>
                  <a:cs typeface="Segoe UI" panose="020B0502040204020203" pitchFamily="34" charset="0"/>
                </a:rPr>
                <a:t>Model data creation</a:t>
              </a:r>
              <a:endParaRPr lang="en-IN" sz="1200" b="1" dirty="0" smtClean="0">
                <a:solidFill>
                  <a:srgbClr val="1F497D">
                    <a:lumMod val="75000"/>
                  </a:srgbClr>
                </a:solidFill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" name="TextBox 73"/>
            <p:cNvSpPr txBox="1"/>
            <p:nvPr/>
          </p:nvSpPr>
          <p:spPr>
            <a:xfrm>
              <a:off x="6513824" y="3783839"/>
              <a:ext cx="1278000" cy="226591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Segoe UI" panose="020B0502040204020203" pitchFamily="34" charset="0"/>
                  <a:ea typeface="+mn-ea"/>
                  <a:cs typeface="Arial" panose="020B0604020202020204" pitchFamily="34" charset="0"/>
                </a:defRPr>
              </a:lvl1pPr>
              <a:lvl2pPr marL="45593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Segoe UI" panose="020B0502040204020203" pitchFamily="34" charset="0"/>
                  <a:ea typeface="+mn-ea"/>
                  <a:cs typeface="Arial" panose="020B0604020202020204" pitchFamily="34" charset="0"/>
                </a:defRPr>
              </a:lvl2pPr>
              <a:lvl3pPr marL="91186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Segoe UI" panose="020B0502040204020203" pitchFamily="34" charset="0"/>
                  <a:ea typeface="+mn-ea"/>
                  <a:cs typeface="Arial" panose="020B0604020202020204" pitchFamily="34" charset="0"/>
                </a:defRPr>
              </a:lvl3pPr>
              <a:lvl4pPr marL="136779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Segoe UI" panose="020B0502040204020203" pitchFamily="34" charset="0"/>
                  <a:ea typeface="+mn-ea"/>
                  <a:cs typeface="Arial" panose="020B0604020202020204" pitchFamily="34" charset="0"/>
                </a:defRPr>
              </a:lvl4pPr>
              <a:lvl5pPr marL="182372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Segoe UI" panose="020B0502040204020203" pitchFamily="34" charset="0"/>
                  <a:ea typeface="+mn-ea"/>
                  <a:cs typeface="Arial" panose="020B0604020202020204" pitchFamily="34" charset="0"/>
                </a:defRPr>
              </a:lvl5pPr>
              <a:lvl6pPr marL="2279650" algn="l" defTabSz="911225" rtl="0" eaLnBrk="1" latinLnBrk="0" hangingPunct="1">
                <a:defRPr kern="1200">
                  <a:solidFill>
                    <a:schemeClr val="tx1"/>
                  </a:solidFill>
                  <a:latin typeface="Segoe UI" panose="020B0502040204020203" pitchFamily="34" charset="0"/>
                  <a:ea typeface="+mn-ea"/>
                  <a:cs typeface="Arial" panose="020B0604020202020204" pitchFamily="34" charset="0"/>
                </a:defRPr>
              </a:lvl6pPr>
              <a:lvl7pPr marL="2734945" algn="l" defTabSz="911225" rtl="0" eaLnBrk="1" latinLnBrk="0" hangingPunct="1">
                <a:defRPr kern="1200">
                  <a:solidFill>
                    <a:schemeClr val="tx1"/>
                  </a:solidFill>
                  <a:latin typeface="Segoe UI" panose="020B0502040204020203" pitchFamily="34" charset="0"/>
                  <a:ea typeface="+mn-ea"/>
                  <a:cs typeface="Arial" panose="020B0604020202020204" pitchFamily="34" charset="0"/>
                </a:defRPr>
              </a:lvl7pPr>
              <a:lvl8pPr marL="3190875" algn="l" defTabSz="911225" rtl="0" eaLnBrk="1" latinLnBrk="0" hangingPunct="1">
                <a:defRPr kern="1200">
                  <a:solidFill>
                    <a:schemeClr val="tx1"/>
                  </a:solidFill>
                  <a:latin typeface="Segoe UI" panose="020B0502040204020203" pitchFamily="34" charset="0"/>
                  <a:ea typeface="+mn-ea"/>
                  <a:cs typeface="Arial" panose="020B0604020202020204" pitchFamily="34" charset="0"/>
                </a:defRPr>
              </a:lvl8pPr>
              <a:lvl9pPr marL="3646805" algn="l" defTabSz="911225" rtl="0" eaLnBrk="1" latinLnBrk="0" hangingPunct="1">
                <a:defRPr kern="1200">
                  <a:solidFill>
                    <a:schemeClr val="tx1"/>
                  </a:solidFill>
                  <a:latin typeface="Segoe UI" panose="020B0502040204020203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sz="1000" dirty="0">
                  <a:solidFill>
                    <a:srgbClr val="1F497D">
                      <a:lumMod val="75000"/>
                    </a:srgbClr>
                  </a:solidFill>
                  <a:ea typeface="Segoe UI" panose="020B0502040204020203" pitchFamily="34" charset="0"/>
                  <a:cs typeface="Segoe UI" panose="020B0502040204020203" pitchFamily="34" charset="0"/>
                </a:rPr>
                <a:t>Feature </a:t>
              </a:r>
              <a:r>
                <a:rPr lang="en-US" sz="1000" dirty="0" smtClean="0">
                  <a:solidFill>
                    <a:srgbClr val="1F497D">
                      <a:lumMod val="75000"/>
                    </a:srgbClr>
                  </a:solidFill>
                  <a:ea typeface="Segoe UI" panose="020B0502040204020203" pitchFamily="34" charset="0"/>
                  <a:cs typeface="Segoe UI" panose="020B0502040204020203" pitchFamily="34" charset="0"/>
                </a:rPr>
                <a:t>Engineering</a:t>
              </a:r>
              <a:endParaRPr lang="en-IN" sz="1000" dirty="0">
                <a:solidFill>
                  <a:srgbClr val="1F497D">
                    <a:lumMod val="75000"/>
                  </a:srgbClr>
                </a:solidFill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12" name="Picture 11" descr="C:\Users\kalpit.sarda\Desktop\Ashutosh_Tripath\apple-touch-icon@2.png"/>
            <p:cNvPicPr>
              <a:picLocks noChangeAspect="1" noChangeArrowheads="1"/>
            </p:cNvPicPr>
            <p:nvPr/>
          </p:nvPicPr>
          <p:blipFill>
            <a:blip r:embed="rId1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6823470" y="3090829"/>
              <a:ext cx="658708" cy="576000"/>
            </a:xfrm>
            <a:prstGeom prst="rect">
              <a:avLst/>
            </a:prstGeom>
            <a:noFill/>
          </p:spPr>
        </p:pic>
      </p:grpSp>
      <p:pic>
        <p:nvPicPr>
          <p:cNvPr id="13" name="Picture 12" descr="C:\Users\kalpit.sarda\Desktop\Ashutosh_Tripath\images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611306" y="4444741"/>
            <a:ext cx="468000" cy="468000"/>
          </a:xfrm>
          <a:prstGeom prst="rect">
            <a:avLst/>
          </a:prstGeom>
          <a:noFill/>
        </p:spPr>
      </p:pic>
      <p:sp>
        <p:nvSpPr>
          <p:cNvPr id="15" name="Right Arrow 14"/>
          <p:cNvSpPr/>
          <p:nvPr/>
        </p:nvSpPr>
        <p:spPr>
          <a:xfrm>
            <a:off x="2509065" y="4580264"/>
            <a:ext cx="308758" cy="249381"/>
          </a:xfrm>
          <a:prstGeom prst="rightArrow">
            <a:avLst/>
          </a:prstGeom>
          <a:solidFill>
            <a:srgbClr val="0293E0"/>
          </a:solidFill>
          <a:ln w="19050" cap="flat" cmpd="sng" algn="ctr">
            <a:solidFill>
              <a:srgbClr val="0293E0"/>
            </a:solidFill>
            <a:prstDash val="solid"/>
          </a:ln>
          <a:effectLst/>
        </p:spPr>
        <p:txBody>
          <a:bodyPr lIns="91440" tIns="0" bIns="0" rtlCol="0" anchor="ctr" anchorCtr="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Arial" panose="020B0604020202020204" pitchFamily="34" charset="0"/>
              </a:defRPr>
            </a:lvl1pPr>
            <a:lvl2pPr marL="45593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Arial" panose="020B0604020202020204" pitchFamily="34" charset="0"/>
              </a:defRPr>
            </a:lvl2pPr>
            <a:lvl3pPr marL="91186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Arial" panose="020B0604020202020204" pitchFamily="34" charset="0"/>
              </a:defRPr>
            </a:lvl3pPr>
            <a:lvl4pPr marL="136779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Arial" panose="020B0604020202020204" pitchFamily="34" charset="0"/>
              </a:defRPr>
            </a:lvl4pPr>
            <a:lvl5pPr marL="182372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Arial" panose="020B0604020202020204" pitchFamily="34" charset="0"/>
              </a:defRPr>
            </a:lvl5pPr>
            <a:lvl6pPr marL="2279650" algn="l" defTabSz="911225" rtl="0" eaLnBrk="1" latinLnBrk="0" hangingPunct="1">
              <a:defRPr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Arial" panose="020B0604020202020204" pitchFamily="34" charset="0"/>
              </a:defRPr>
            </a:lvl6pPr>
            <a:lvl7pPr marL="2734945" algn="l" defTabSz="911225" rtl="0" eaLnBrk="1" latinLnBrk="0" hangingPunct="1">
              <a:defRPr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Arial" panose="020B0604020202020204" pitchFamily="34" charset="0"/>
              </a:defRPr>
            </a:lvl7pPr>
            <a:lvl8pPr marL="3190875" algn="l" defTabSz="911225" rtl="0" eaLnBrk="1" latinLnBrk="0" hangingPunct="1">
              <a:defRPr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Arial" panose="020B0604020202020204" pitchFamily="34" charset="0"/>
              </a:defRPr>
            </a:lvl8pPr>
            <a:lvl9pPr marL="3646805" algn="l" defTabSz="911225" rtl="0" eaLnBrk="1" latinLnBrk="0" hangingPunct="1">
              <a:defRPr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2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4180306" y="4580264"/>
            <a:ext cx="308758" cy="249381"/>
          </a:xfrm>
          <a:prstGeom prst="rightArrow">
            <a:avLst/>
          </a:prstGeom>
          <a:solidFill>
            <a:srgbClr val="0293E0"/>
          </a:solidFill>
          <a:ln w="19050" cap="flat" cmpd="sng" algn="ctr">
            <a:solidFill>
              <a:srgbClr val="0293E0"/>
            </a:solidFill>
            <a:prstDash val="solid"/>
          </a:ln>
          <a:effectLst/>
        </p:spPr>
        <p:txBody>
          <a:bodyPr lIns="91440" tIns="0" bIns="0" rtlCol="0" anchor="ctr" anchorCtr="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Arial" panose="020B0604020202020204" pitchFamily="34" charset="0"/>
              </a:defRPr>
            </a:lvl1pPr>
            <a:lvl2pPr marL="45593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Arial" panose="020B0604020202020204" pitchFamily="34" charset="0"/>
              </a:defRPr>
            </a:lvl2pPr>
            <a:lvl3pPr marL="91186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Arial" panose="020B0604020202020204" pitchFamily="34" charset="0"/>
              </a:defRPr>
            </a:lvl3pPr>
            <a:lvl4pPr marL="136779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Arial" panose="020B0604020202020204" pitchFamily="34" charset="0"/>
              </a:defRPr>
            </a:lvl4pPr>
            <a:lvl5pPr marL="182372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Arial" panose="020B0604020202020204" pitchFamily="34" charset="0"/>
              </a:defRPr>
            </a:lvl5pPr>
            <a:lvl6pPr marL="2279650" algn="l" defTabSz="911225" rtl="0" eaLnBrk="1" latinLnBrk="0" hangingPunct="1">
              <a:defRPr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Arial" panose="020B0604020202020204" pitchFamily="34" charset="0"/>
              </a:defRPr>
            </a:lvl6pPr>
            <a:lvl7pPr marL="2734945" algn="l" defTabSz="911225" rtl="0" eaLnBrk="1" latinLnBrk="0" hangingPunct="1">
              <a:defRPr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Arial" panose="020B0604020202020204" pitchFamily="34" charset="0"/>
              </a:defRPr>
            </a:lvl7pPr>
            <a:lvl8pPr marL="3190875" algn="l" defTabSz="911225" rtl="0" eaLnBrk="1" latinLnBrk="0" hangingPunct="1">
              <a:defRPr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Arial" panose="020B0604020202020204" pitchFamily="34" charset="0"/>
              </a:defRPr>
            </a:lvl8pPr>
            <a:lvl9pPr marL="3646805" algn="l" defTabSz="911225" rtl="0" eaLnBrk="1" latinLnBrk="0" hangingPunct="1">
              <a:defRPr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2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TextBox 91"/>
          <p:cNvSpPr txBox="1"/>
          <p:nvPr/>
        </p:nvSpPr>
        <p:spPr>
          <a:xfrm>
            <a:off x="9522942" y="3857203"/>
            <a:ext cx="702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Arial" panose="020B0604020202020204" pitchFamily="34" charset="0"/>
              </a:defRPr>
            </a:lvl1pPr>
            <a:lvl2pPr marL="45593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Arial" panose="020B0604020202020204" pitchFamily="34" charset="0"/>
              </a:defRPr>
            </a:lvl2pPr>
            <a:lvl3pPr marL="91186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Arial" panose="020B0604020202020204" pitchFamily="34" charset="0"/>
              </a:defRPr>
            </a:lvl3pPr>
            <a:lvl4pPr marL="136779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Arial" panose="020B0604020202020204" pitchFamily="34" charset="0"/>
              </a:defRPr>
            </a:lvl4pPr>
            <a:lvl5pPr marL="182372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Arial" panose="020B0604020202020204" pitchFamily="34" charset="0"/>
              </a:defRPr>
            </a:lvl5pPr>
            <a:lvl6pPr marL="2279650" algn="l" defTabSz="911225" rtl="0" eaLnBrk="1" latinLnBrk="0" hangingPunct="1">
              <a:defRPr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Arial" panose="020B0604020202020204" pitchFamily="34" charset="0"/>
              </a:defRPr>
            </a:lvl6pPr>
            <a:lvl7pPr marL="2734945" algn="l" defTabSz="911225" rtl="0" eaLnBrk="1" latinLnBrk="0" hangingPunct="1">
              <a:defRPr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Arial" panose="020B0604020202020204" pitchFamily="34" charset="0"/>
              </a:defRPr>
            </a:lvl7pPr>
            <a:lvl8pPr marL="3190875" algn="l" defTabSz="911225" rtl="0" eaLnBrk="1" latinLnBrk="0" hangingPunct="1">
              <a:defRPr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Arial" panose="020B0604020202020204" pitchFamily="34" charset="0"/>
              </a:defRPr>
            </a:lvl8pPr>
            <a:lvl9pPr marL="3646805" algn="l" defTabSz="911225" rtl="0" eaLnBrk="1" latinLnBrk="0" hangingPunct="1">
              <a:defRPr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r>
              <a:rPr lang="en-US" sz="1200" b="1" dirty="0" smtClean="0">
                <a:solidFill>
                  <a:srgbClr val="1F497D">
                    <a:lumMod val="75000"/>
                  </a:srgbClr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Output</a:t>
            </a:r>
            <a:endParaRPr lang="en-IN" sz="1200" b="1" dirty="0" smtClean="0">
              <a:solidFill>
                <a:srgbClr val="1F497D">
                  <a:lumMod val="75000"/>
                </a:srgbClr>
              </a:solidFill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6" name="Group 17"/>
          <p:cNvGrpSpPr/>
          <p:nvPr/>
        </p:nvGrpSpPr>
        <p:grpSpPr>
          <a:xfrm>
            <a:off x="1425498" y="3958617"/>
            <a:ext cx="1276870" cy="1298912"/>
            <a:chOff x="910692" y="2711518"/>
            <a:chExt cx="1276870" cy="1298912"/>
          </a:xfrm>
        </p:grpSpPr>
        <p:pic>
          <p:nvPicPr>
            <p:cNvPr id="19" name="Picture 18" descr="C:\Users\kalpit.sarda\Desktop\Ashutosh_Tripath\database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315127" y="3152178"/>
              <a:ext cx="468000" cy="468000"/>
            </a:xfrm>
            <a:prstGeom prst="rect">
              <a:avLst/>
            </a:prstGeom>
            <a:noFill/>
          </p:spPr>
        </p:pic>
        <p:sp>
          <p:nvSpPr>
            <p:cNvPr id="20" name="TextBox 94"/>
            <p:cNvSpPr txBox="1"/>
            <p:nvPr/>
          </p:nvSpPr>
          <p:spPr>
            <a:xfrm>
              <a:off x="1339237" y="2711518"/>
              <a:ext cx="5245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Segoe UI" panose="020B0502040204020203" pitchFamily="34" charset="0"/>
                  <a:ea typeface="+mn-ea"/>
                  <a:cs typeface="Arial" panose="020B0604020202020204" pitchFamily="34" charset="0"/>
                </a:defRPr>
              </a:lvl1pPr>
              <a:lvl2pPr marL="45593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Segoe UI" panose="020B0502040204020203" pitchFamily="34" charset="0"/>
                  <a:ea typeface="+mn-ea"/>
                  <a:cs typeface="Arial" panose="020B0604020202020204" pitchFamily="34" charset="0"/>
                </a:defRPr>
              </a:lvl2pPr>
              <a:lvl3pPr marL="91186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Segoe UI" panose="020B0502040204020203" pitchFamily="34" charset="0"/>
                  <a:ea typeface="+mn-ea"/>
                  <a:cs typeface="Arial" panose="020B0604020202020204" pitchFamily="34" charset="0"/>
                </a:defRPr>
              </a:lvl3pPr>
              <a:lvl4pPr marL="136779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Segoe UI" panose="020B0502040204020203" pitchFamily="34" charset="0"/>
                  <a:ea typeface="+mn-ea"/>
                  <a:cs typeface="Arial" panose="020B0604020202020204" pitchFamily="34" charset="0"/>
                </a:defRPr>
              </a:lvl4pPr>
              <a:lvl5pPr marL="182372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Segoe UI" panose="020B0502040204020203" pitchFamily="34" charset="0"/>
                  <a:ea typeface="+mn-ea"/>
                  <a:cs typeface="Arial" panose="020B0604020202020204" pitchFamily="34" charset="0"/>
                </a:defRPr>
              </a:lvl5pPr>
              <a:lvl6pPr marL="2279650" algn="l" defTabSz="911225" rtl="0" eaLnBrk="1" latinLnBrk="0" hangingPunct="1">
                <a:defRPr kern="1200">
                  <a:solidFill>
                    <a:schemeClr val="tx1"/>
                  </a:solidFill>
                  <a:latin typeface="Segoe UI" panose="020B0502040204020203" pitchFamily="34" charset="0"/>
                  <a:ea typeface="+mn-ea"/>
                  <a:cs typeface="Arial" panose="020B0604020202020204" pitchFamily="34" charset="0"/>
                </a:defRPr>
              </a:lvl6pPr>
              <a:lvl7pPr marL="2734945" algn="l" defTabSz="911225" rtl="0" eaLnBrk="1" latinLnBrk="0" hangingPunct="1">
                <a:defRPr kern="1200">
                  <a:solidFill>
                    <a:schemeClr val="tx1"/>
                  </a:solidFill>
                  <a:latin typeface="Segoe UI" panose="020B0502040204020203" pitchFamily="34" charset="0"/>
                  <a:ea typeface="+mn-ea"/>
                  <a:cs typeface="Arial" panose="020B0604020202020204" pitchFamily="34" charset="0"/>
                </a:defRPr>
              </a:lvl7pPr>
              <a:lvl8pPr marL="3190875" algn="l" defTabSz="911225" rtl="0" eaLnBrk="1" latinLnBrk="0" hangingPunct="1">
                <a:defRPr kern="1200">
                  <a:solidFill>
                    <a:schemeClr val="tx1"/>
                  </a:solidFill>
                  <a:latin typeface="Segoe UI" panose="020B0502040204020203" pitchFamily="34" charset="0"/>
                  <a:ea typeface="+mn-ea"/>
                  <a:cs typeface="Arial" panose="020B0604020202020204" pitchFamily="34" charset="0"/>
                </a:defRPr>
              </a:lvl8pPr>
              <a:lvl9pPr marL="3646805" algn="l" defTabSz="911225" rtl="0" eaLnBrk="1" latinLnBrk="0" hangingPunct="1">
                <a:defRPr kern="1200">
                  <a:solidFill>
                    <a:schemeClr val="tx1"/>
                  </a:solidFill>
                  <a:latin typeface="Segoe UI" panose="020B0502040204020203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r>
                <a:rPr lang="en-US" sz="1200" b="1" dirty="0" smtClean="0">
                  <a:solidFill>
                    <a:srgbClr val="1F497D">
                      <a:lumMod val="75000"/>
                    </a:srgbClr>
                  </a:solidFill>
                  <a:ea typeface="Segoe UI" panose="020B0502040204020203" pitchFamily="34" charset="0"/>
                  <a:cs typeface="Segoe UI" panose="020B0502040204020203" pitchFamily="34" charset="0"/>
                </a:rPr>
                <a:t>Data</a:t>
              </a:r>
              <a:endParaRPr lang="en-IN" sz="1200" b="1" dirty="0" smtClean="0">
                <a:solidFill>
                  <a:srgbClr val="1F497D">
                    <a:lumMod val="75000"/>
                  </a:srgbClr>
                </a:solidFill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" name="TextBox 95"/>
            <p:cNvSpPr txBox="1"/>
            <p:nvPr/>
          </p:nvSpPr>
          <p:spPr>
            <a:xfrm>
              <a:off x="910692" y="3783839"/>
              <a:ext cx="1276870" cy="226591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Segoe UI" panose="020B0502040204020203" pitchFamily="34" charset="0"/>
                  <a:ea typeface="+mn-ea"/>
                  <a:cs typeface="Arial" panose="020B0604020202020204" pitchFamily="34" charset="0"/>
                </a:defRPr>
              </a:lvl1pPr>
              <a:lvl2pPr marL="45593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Segoe UI" panose="020B0502040204020203" pitchFamily="34" charset="0"/>
                  <a:ea typeface="+mn-ea"/>
                  <a:cs typeface="Arial" panose="020B0604020202020204" pitchFamily="34" charset="0"/>
                </a:defRPr>
              </a:lvl2pPr>
              <a:lvl3pPr marL="91186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Segoe UI" panose="020B0502040204020203" pitchFamily="34" charset="0"/>
                  <a:ea typeface="+mn-ea"/>
                  <a:cs typeface="Arial" panose="020B0604020202020204" pitchFamily="34" charset="0"/>
                </a:defRPr>
              </a:lvl3pPr>
              <a:lvl4pPr marL="136779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Segoe UI" panose="020B0502040204020203" pitchFamily="34" charset="0"/>
                  <a:ea typeface="+mn-ea"/>
                  <a:cs typeface="Arial" panose="020B0604020202020204" pitchFamily="34" charset="0"/>
                </a:defRPr>
              </a:lvl4pPr>
              <a:lvl5pPr marL="182372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Segoe UI" panose="020B0502040204020203" pitchFamily="34" charset="0"/>
                  <a:ea typeface="+mn-ea"/>
                  <a:cs typeface="Arial" panose="020B0604020202020204" pitchFamily="34" charset="0"/>
                </a:defRPr>
              </a:lvl5pPr>
              <a:lvl6pPr marL="2279650" algn="l" defTabSz="911225" rtl="0" eaLnBrk="1" latinLnBrk="0" hangingPunct="1">
                <a:defRPr kern="1200">
                  <a:solidFill>
                    <a:schemeClr val="tx1"/>
                  </a:solidFill>
                  <a:latin typeface="Segoe UI" panose="020B0502040204020203" pitchFamily="34" charset="0"/>
                  <a:ea typeface="+mn-ea"/>
                  <a:cs typeface="Arial" panose="020B0604020202020204" pitchFamily="34" charset="0"/>
                </a:defRPr>
              </a:lvl6pPr>
              <a:lvl7pPr marL="2734945" algn="l" defTabSz="911225" rtl="0" eaLnBrk="1" latinLnBrk="0" hangingPunct="1">
                <a:defRPr kern="1200">
                  <a:solidFill>
                    <a:schemeClr val="tx1"/>
                  </a:solidFill>
                  <a:latin typeface="Segoe UI" panose="020B0502040204020203" pitchFamily="34" charset="0"/>
                  <a:ea typeface="+mn-ea"/>
                  <a:cs typeface="Arial" panose="020B0604020202020204" pitchFamily="34" charset="0"/>
                </a:defRPr>
              </a:lvl7pPr>
              <a:lvl8pPr marL="3190875" algn="l" defTabSz="911225" rtl="0" eaLnBrk="1" latinLnBrk="0" hangingPunct="1">
                <a:defRPr kern="1200">
                  <a:solidFill>
                    <a:schemeClr val="tx1"/>
                  </a:solidFill>
                  <a:latin typeface="Segoe UI" panose="020B0502040204020203" pitchFamily="34" charset="0"/>
                  <a:ea typeface="+mn-ea"/>
                  <a:cs typeface="Arial" panose="020B0604020202020204" pitchFamily="34" charset="0"/>
                </a:defRPr>
              </a:lvl8pPr>
              <a:lvl9pPr marL="3646805" algn="l" defTabSz="911225" rtl="0" eaLnBrk="1" latinLnBrk="0" hangingPunct="1">
                <a:defRPr kern="1200">
                  <a:solidFill>
                    <a:schemeClr val="tx1"/>
                  </a:solidFill>
                  <a:latin typeface="Segoe UI" panose="020B0502040204020203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sz="1000" dirty="0" smtClean="0">
                  <a:solidFill>
                    <a:srgbClr val="1F497D">
                      <a:lumMod val="75000"/>
                    </a:srgbClr>
                  </a:solidFill>
                  <a:ea typeface="Segoe UI" panose="020B0502040204020203" pitchFamily="34" charset="0"/>
                  <a:cs typeface="Segoe UI" panose="020B0502040204020203" pitchFamily="34" charset="0"/>
                </a:rPr>
                <a:t>Mess DB</a:t>
              </a:r>
              <a:endParaRPr lang="en-IN" sz="1000" dirty="0" smtClean="0">
                <a:solidFill>
                  <a:srgbClr val="1F497D">
                    <a:lumMod val="75000"/>
                  </a:srgbClr>
                </a:solidFill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8" name="Group 21"/>
          <p:cNvGrpSpPr/>
          <p:nvPr/>
        </p:nvGrpSpPr>
        <p:grpSpPr>
          <a:xfrm>
            <a:off x="2714219" y="3861999"/>
            <a:ext cx="1843756" cy="1574733"/>
            <a:chOff x="4589846" y="2743474"/>
            <a:chExt cx="1843756" cy="1574733"/>
          </a:xfrm>
        </p:grpSpPr>
        <p:pic>
          <p:nvPicPr>
            <p:cNvPr id="23" name="Picture 22" descr="C:\Users\kalpit.sarda\Desktop\Ashutosh_Tripath\images.jp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143149" y="3152178"/>
              <a:ext cx="452667" cy="504000"/>
            </a:xfrm>
            <a:prstGeom prst="rect">
              <a:avLst/>
            </a:prstGeom>
            <a:noFill/>
          </p:spPr>
        </p:pic>
        <p:sp>
          <p:nvSpPr>
            <p:cNvPr id="24" name="TextBox 98"/>
            <p:cNvSpPr txBox="1"/>
            <p:nvPr/>
          </p:nvSpPr>
          <p:spPr>
            <a:xfrm>
              <a:off x="4589846" y="2743474"/>
              <a:ext cx="16650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Segoe UI" panose="020B0502040204020203" pitchFamily="34" charset="0"/>
                  <a:ea typeface="+mn-ea"/>
                  <a:cs typeface="Arial" panose="020B0604020202020204" pitchFamily="34" charset="0"/>
                </a:defRPr>
              </a:lvl1pPr>
              <a:lvl2pPr marL="45593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Segoe UI" panose="020B0502040204020203" pitchFamily="34" charset="0"/>
                  <a:ea typeface="+mn-ea"/>
                  <a:cs typeface="Arial" panose="020B0604020202020204" pitchFamily="34" charset="0"/>
                </a:defRPr>
              </a:lvl2pPr>
              <a:lvl3pPr marL="91186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Segoe UI" panose="020B0502040204020203" pitchFamily="34" charset="0"/>
                  <a:ea typeface="+mn-ea"/>
                  <a:cs typeface="Arial" panose="020B0604020202020204" pitchFamily="34" charset="0"/>
                </a:defRPr>
              </a:lvl3pPr>
              <a:lvl4pPr marL="136779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Segoe UI" panose="020B0502040204020203" pitchFamily="34" charset="0"/>
                  <a:ea typeface="+mn-ea"/>
                  <a:cs typeface="Arial" panose="020B0604020202020204" pitchFamily="34" charset="0"/>
                </a:defRPr>
              </a:lvl4pPr>
              <a:lvl5pPr marL="182372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Segoe UI" panose="020B0502040204020203" pitchFamily="34" charset="0"/>
                  <a:ea typeface="+mn-ea"/>
                  <a:cs typeface="Arial" panose="020B0604020202020204" pitchFamily="34" charset="0"/>
                </a:defRPr>
              </a:lvl5pPr>
              <a:lvl6pPr marL="2279650" algn="l" defTabSz="911225" rtl="0" eaLnBrk="1" latinLnBrk="0" hangingPunct="1">
                <a:defRPr kern="1200">
                  <a:solidFill>
                    <a:schemeClr val="tx1"/>
                  </a:solidFill>
                  <a:latin typeface="Segoe UI" panose="020B0502040204020203" pitchFamily="34" charset="0"/>
                  <a:ea typeface="+mn-ea"/>
                  <a:cs typeface="Arial" panose="020B0604020202020204" pitchFamily="34" charset="0"/>
                </a:defRPr>
              </a:lvl6pPr>
              <a:lvl7pPr marL="2734945" algn="l" defTabSz="911225" rtl="0" eaLnBrk="1" latinLnBrk="0" hangingPunct="1">
                <a:defRPr kern="1200">
                  <a:solidFill>
                    <a:schemeClr val="tx1"/>
                  </a:solidFill>
                  <a:latin typeface="Segoe UI" panose="020B0502040204020203" pitchFamily="34" charset="0"/>
                  <a:ea typeface="+mn-ea"/>
                  <a:cs typeface="Arial" panose="020B0604020202020204" pitchFamily="34" charset="0"/>
                </a:defRPr>
              </a:lvl7pPr>
              <a:lvl8pPr marL="3190875" algn="l" defTabSz="911225" rtl="0" eaLnBrk="1" latinLnBrk="0" hangingPunct="1">
                <a:defRPr kern="1200">
                  <a:solidFill>
                    <a:schemeClr val="tx1"/>
                  </a:solidFill>
                  <a:latin typeface="Segoe UI" panose="020B0502040204020203" pitchFamily="34" charset="0"/>
                  <a:ea typeface="+mn-ea"/>
                  <a:cs typeface="Arial" panose="020B0604020202020204" pitchFamily="34" charset="0"/>
                </a:defRPr>
              </a:lvl8pPr>
              <a:lvl9pPr marL="3646805" algn="l" defTabSz="911225" rtl="0" eaLnBrk="1" latinLnBrk="0" hangingPunct="1">
                <a:defRPr kern="1200">
                  <a:solidFill>
                    <a:schemeClr val="tx1"/>
                  </a:solidFill>
                  <a:latin typeface="Segoe UI" panose="020B0502040204020203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r>
                <a:rPr lang="en-US" sz="1200" b="1" dirty="0" smtClean="0">
                  <a:solidFill>
                    <a:srgbClr val="1F497D">
                      <a:lumMod val="75000"/>
                    </a:srgbClr>
                  </a:solidFill>
                  <a:ea typeface="Segoe UI" panose="020B0502040204020203" pitchFamily="34" charset="0"/>
                  <a:cs typeface="Segoe UI" panose="020B0502040204020203" pitchFamily="34" charset="0"/>
                </a:rPr>
                <a:t>Exploratory Analysis</a:t>
              </a:r>
              <a:endParaRPr lang="en-IN" sz="1200" b="1" dirty="0" smtClean="0">
                <a:solidFill>
                  <a:srgbClr val="1F497D">
                    <a:lumMod val="75000"/>
                  </a:srgbClr>
                </a:solidFill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5" name="TextBox 99"/>
            <p:cNvSpPr txBox="1"/>
            <p:nvPr/>
          </p:nvSpPr>
          <p:spPr>
            <a:xfrm>
              <a:off x="4958395" y="3783839"/>
              <a:ext cx="1475207" cy="534368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Segoe UI" panose="020B0502040204020203" pitchFamily="34" charset="0"/>
                  <a:ea typeface="+mn-ea"/>
                  <a:cs typeface="Arial" panose="020B0604020202020204" pitchFamily="34" charset="0"/>
                </a:defRPr>
              </a:lvl1pPr>
              <a:lvl2pPr marL="45593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Segoe UI" panose="020B0502040204020203" pitchFamily="34" charset="0"/>
                  <a:ea typeface="+mn-ea"/>
                  <a:cs typeface="Arial" panose="020B0604020202020204" pitchFamily="34" charset="0"/>
                </a:defRPr>
              </a:lvl2pPr>
              <a:lvl3pPr marL="91186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Segoe UI" panose="020B0502040204020203" pitchFamily="34" charset="0"/>
                  <a:ea typeface="+mn-ea"/>
                  <a:cs typeface="Arial" panose="020B0604020202020204" pitchFamily="34" charset="0"/>
                </a:defRPr>
              </a:lvl3pPr>
              <a:lvl4pPr marL="136779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Segoe UI" panose="020B0502040204020203" pitchFamily="34" charset="0"/>
                  <a:ea typeface="+mn-ea"/>
                  <a:cs typeface="Arial" panose="020B0604020202020204" pitchFamily="34" charset="0"/>
                </a:defRPr>
              </a:lvl4pPr>
              <a:lvl5pPr marL="182372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Segoe UI" panose="020B0502040204020203" pitchFamily="34" charset="0"/>
                  <a:ea typeface="+mn-ea"/>
                  <a:cs typeface="Arial" panose="020B0604020202020204" pitchFamily="34" charset="0"/>
                </a:defRPr>
              </a:lvl5pPr>
              <a:lvl6pPr marL="2279650" algn="l" defTabSz="911225" rtl="0" eaLnBrk="1" latinLnBrk="0" hangingPunct="1">
                <a:defRPr kern="1200">
                  <a:solidFill>
                    <a:schemeClr val="tx1"/>
                  </a:solidFill>
                  <a:latin typeface="Segoe UI" panose="020B0502040204020203" pitchFamily="34" charset="0"/>
                  <a:ea typeface="+mn-ea"/>
                  <a:cs typeface="Arial" panose="020B0604020202020204" pitchFamily="34" charset="0"/>
                </a:defRPr>
              </a:lvl6pPr>
              <a:lvl7pPr marL="2734945" algn="l" defTabSz="911225" rtl="0" eaLnBrk="1" latinLnBrk="0" hangingPunct="1">
                <a:defRPr kern="1200">
                  <a:solidFill>
                    <a:schemeClr val="tx1"/>
                  </a:solidFill>
                  <a:latin typeface="Segoe UI" panose="020B0502040204020203" pitchFamily="34" charset="0"/>
                  <a:ea typeface="+mn-ea"/>
                  <a:cs typeface="Arial" panose="020B0604020202020204" pitchFamily="34" charset="0"/>
                </a:defRPr>
              </a:lvl7pPr>
              <a:lvl8pPr marL="3190875" algn="l" defTabSz="911225" rtl="0" eaLnBrk="1" latinLnBrk="0" hangingPunct="1">
                <a:defRPr kern="1200">
                  <a:solidFill>
                    <a:schemeClr val="tx1"/>
                  </a:solidFill>
                  <a:latin typeface="Segoe UI" panose="020B0502040204020203" pitchFamily="34" charset="0"/>
                  <a:ea typeface="+mn-ea"/>
                  <a:cs typeface="Arial" panose="020B0604020202020204" pitchFamily="34" charset="0"/>
                </a:defRPr>
              </a:lvl8pPr>
              <a:lvl9pPr marL="3646805" algn="l" defTabSz="911225" rtl="0" eaLnBrk="1" latinLnBrk="0" hangingPunct="1">
                <a:defRPr kern="1200">
                  <a:solidFill>
                    <a:schemeClr val="tx1"/>
                  </a:solidFill>
                  <a:latin typeface="Segoe UI" panose="020B0502040204020203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>
                <a:buFont typeface="Arial" panose="020B0604020202020204" pitchFamily="34" charset="0"/>
                <a:buChar char="•"/>
              </a:pPr>
              <a:r>
                <a:rPr lang="en-US" sz="1000" dirty="0" smtClean="0">
                  <a:solidFill>
                    <a:srgbClr val="1F497D">
                      <a:lumMod val="75000"/>
                    </a:srgbClr>
                  </a:solidFill>
                  <a:ea typeface="Segoe UI" panose="020B0502040204020203" pitchFamily="34" charset="0"/>
                  <a:cs typeface="Segoe UI" panose="020B0502040204020203" pitchFamily="34" charset="0"/>
                </a:rPr>
                <a:t>Trend Analysis</a:t>
              </a:r>
              <a:endParaRPr lang="en-IN" sz="1000" dirty="0" smtClean="0">
                <a:solidFill>
                  <a:srgbClr val="1F497D">
                    <a:lumMod val="75000"/>
                  </a:srgbClr>
                </a:solidFill>
                <a:ea typeface="Segoe UI" panose="020B0502040204020203" pitchFamily="34" charset="0"/>
                <a:cs typeface="Segoe UI" panose="020B0502040204020203" pitchFamily="34" charset="0"/>
              </a:endParaRPr>
            </a:p>
            <a:p>
              <a:pPr>
                <a:buFont typeface="Arial" panose="020B0604020202020204" pitchFamily="34" charset="0"/>
                <a:buChar char="•"/>
              </a:pPr>
              <a:r>
                <a:rPr lang="en-US" sz="1000" dirty="0" smtClean="0">
                  <a:solidFill>
                    <a:srgbClr val="1F497D">
                      <a:lumMod val="75000"/>
                    </a:srgbClr>
                  </a:solidFill>
                  <a:ea typeface="Segoe UI" panose="020B0502040204020203" pitchFamily="34" charset="0"/>
                  <a:cs typeface="Segoe UI" panose="020B0502040204020203" pitchFamily="34" charset="0"/>
                </a:rPr>
                <a:t> Plots</a:t>
              </a:r>
              <a:endParaRPr lang="en-US" sz="1000" dirty="0" smtClean="0">
                <a:solidFill>
                  <a:srgbClr val="1F497D">
                    <a:lumMod val="75000"/>
                  </a:srgbClr>
                </a:solidFill>
                <a:ea typeface="Segoe UI" panose="020B0502040204020203" pitchFamily="34" charset="0"/>
                <a:cs typeface="Segoe UI" panose="020B0502040204020203" pitchFamily="34" charset="0"/>
              </a:endParaRPr>
            </a:p>
            <a:p>
              <a:pPr>
                <a:buFont typeface="Arial" panose="020B0604020202020204" pitchFamily="34" charset="0"/>
                <a:buChar char="•"/>
              </a:pPr>
              <a:r>
                <a:rPr lang="en-US" sz="1000" dirty="0" smtClean="0">
                  <a:solidFill>
                    <a:srgbClr val="1F497D">
                      <a:lumMod val="75000"/>
                    </a:srgbClr>
                  </a:solidFill>
                  <a:ea typeface="Segoe UI" panose="020B0502040204020203" pitchFamily="34" charset="0"/>
                  <a:cs typeface="Segoe UI" panose="020B0502040204020203" pitchFamily="34" charset="0"/>
                </a:rPr>
                <a:t>Dashboard</a:t>
              </a:r>
              <a:endParaRPr lang="en-US" sz="1000" dirty="0" smtClean="0">
                <a:solidFill>
                  <a:srgbClr val="1F497D">
                    <a:lumMod val="75000"/>
                  </a:srgbClr>
                </a:solidFill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8" name="Group 25"/>
          <p:cNvGrpSpPr/>
          <p:nvPr/>
        </p:nvGrpSpPr>
        <p:grpSpPr>
          <a:xfrm>
            <a:off x="7604818" y="3861999"/>
            <a:ext cx="1546257" cy="1420845"/>
            <a:chOff x="9814428" y="2743474"/>
            <a:chExt cx="1546257" cy="1420845"/>
          </a:xfrm>
        </p:grpSpPr>
        <p:pic>
          <p:nvPicPr>
            <p:cNvPr id="27" name="Picture 26" descr="C:\Users\kalpit.sarda\Desktop\Ashutosh_Tripath\icon_data_validation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0254985" y="3152178"/>
              <a:ext cx="665143" cy="576000"/>
            </a:xfrm>
            <a:prstGeom prst="rect">
              <a:avLst/>
            </a:prstGeom>
            <a:noFill/>
          </p:spPr>
        </p:pic>
        <p:sp>
          <p:nvSpPr>
            <p:cNvPr id="28" name="TextBox 103"/>
            <p:cNvSpPr txBox="1"/>
            <p:nvPr/>
          </p:nvSpPr>
          <p:spPr>
            <a:xfrm>
              <a:off x="9814428" y="2743474"/>
              <a:ext cx="15462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Segoe UI" panose="020B0502040204020203" pitchFamily="34" charset="0"/>
                  <a:ea typeface="+mn-ea"/>
                  <a:cs typeface="Arial" panose="020B0604020202020204" pitchFamily="34" charset="0"/>
                </a:defRPr>
              </a:lvl1pPr>
              <a:lvl2pPr marL="45593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Segoe UI" panose="020B0502040204020203" pitchFamily="34" charset="0"/>
                  <a:ea typeface="+mn-ea"/>
                  <a:cs typeface="Arial" panose="020B0604020202020204" pitchFamily="34" charset="0"/>
                </a:defRPr>
              </a:lvl2pPr>
              <a:lvl3pPr marL="91186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Segoe UI" panose="020B0502040204020203" pitchFamily="34" charset="0"/>
                  <a:ea typeface="+mn-ea"/>
                  <a:cs typeface="Arial" panose="020B0604020202020204" pitchFamily="34" charset="0"/>
                </a:defRPr>
              </a:lvl3pPr>
              <a:lvl4pPr marL="136779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Segoe UI" panose="020B0502040204020203" pitchFamily="34" charset="0"/>
                  <a:ea typeface="+mn-ea"/>
                  <a:cs typeface="Arial" panose="020B0604020202020204" pitchFamily="34" charset="0"/>
                </a:defRPr>
              </a:lvl4pPr>
              <a:lvl5pPr marL="182372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Segoe UI" panose="020B0502040204020203" pitchFamily="34" charset="0"/>
                  <a:ea typeface="+mn-ea"/>
                  <a:cs typeface="Arial" panose="020B0604020202020204" pitchFamily="34" charset="0"/>
                </a:defRPr>
              </a:lvl5pPr>
              <a:lvl6pPr marL="2279650" algn="l" defTabSz="911225" rtl="0" eaLnBrk="1" latinLnBrk="0" hangingPunct="1">
                <a:defRPr kern="1200">
                  <a:solidFill>
                    <a:schemeClr val="tx1"/>
                  </a:solidFill>
                  <a:latin typeface="Segoe UI" panose="020B0502040204020203" pitchFamily="34" charset="0"/>
                  <a:ea typeface="+mn-ea"/>
                  <a:cs typeface="Arial" panose="020B0604020202020204" pitchFamily="34" charset="0"/>
                </a:defRPr>
              </a:lvl6pPr>
              <a:lvl7pPr marL="2734945" algn="l" defTabSz="911225" rtl="0" eaLnBrk="1" latinLnBrk="0" hangingPunct="1">
                <a:defRPr kern="1200">
                  <a:solidFill>
                    <a:schemeClr val="tx1"/>
                  </a:solidFill>
                  <a:latin typeface="Segoe UI" panose="020B0502040204020203" pitchFamily="34" charset="0"/>
                  <a:ea typeface="+mn-ea"/>
                  <a:cs typeface="Arial" panose="020B0604020202020204" pitchFamily="34" charset="0"/>
                </a:defRPr>
              </a:lvl7pPr>
              <a:lvl8pPr marL="3190875" algn="l" defTabSz="911225" rtl="0" eaLnBrk="1" latinLnBrk="0" hangingPunct="1">
                <a:defRPr kern="1200">
                  <a:solidFill>
                    <a:schemeClr val="tx1"/>
                  </a:solidFill>
                  <a:latin typeface="Segoe UI" panose="020B0502040204020203" pitchFamily="34" charset="0"/>
                  <a:ea typeface="+mn-ea"/>
                  <a:cs typeface="Arial" panose="020B0604020202020204" pitchFamily="34" charset="0"/>
                </a:defRPr>
              </a:lvl8pPr>
              <a:lvl9pPr marL="3646805" algn="l" defTabSz="911225" rtl="0" eaLnBrk="1" latinLnBrk="0" hangingPunct="1">
                <a:defRPr kern="1200">
                  <a:solidFill>
                    <a:schemeClr val="tx1"/>
                  </a:solidFill>
                  <a:latin typeface="Segoe UI" panose="020B0502040204020203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sz="1200" b="1" dirty="0" smtClean="0">
                  <a:solidFill>
                    <a:srgbClr val="1F497D">
                      <a:lumMod val="75000"/>
                    </a:srgbClr>
                  </a:solidFill>
                  <a:ea typeface="Segoe UI" panose="020B0502040204020203" pitchFamily="34" charset="0"/>
                  <a:cs typeface="Segoe UI" panose="020B0502040204020203" pitchFamily="34" charset="0"/>
                </a:rPr>
                <a:t>Validation</a:t>
              </a:r>
              <a:endParaRPr lang="en-IN" sz="1200" b="1" dirty="0" smtClean="0">
                <a:solidFill>
                  <a:srgbClr val="1F497D">
                    <a:lumMod val="75000"/>
                  </a:srgbClr>
                </a:solidFill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9" name="TextBox 104"/>
            <p:cNvSpPr txBox="1"/>
            <p:nvPr/>
          </p:nvSpPr>
          <p:spPr>
            <a:xfrm>
              <a:off x="9948556" y="3783839"/>
              <a:ext cx="1278000" cy="380480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Segoe UI" panose="020B0502040204020203" pitchFamily="34" charset="0"/>
                  <a:ea typeface="+mn-ea"/>
                  <a:cs typeface="Arial" panose="020B0604020202020204" pitchFamily="34" charset="0"/>
                </a:defRPr>
              </a:lvl1pPr>
              <a:lvl2pPr marL="45593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Segoe UI" panose="020B0502040204020203" pitchFamily="34" charset="0"/>
                  <a:ea typeface="+mn-ea"/>
                  <a:cs typeface="Arial" panose="020B0604020202020204" pitchFamily="34" charset="0"/>
                </a:defRPr>
              </a:lvl2pPr>
              <a:lvl3pPr marL="91186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Segoe UI" panose="020B0502040204020203" pitchFamily="34" charset="0"/>
                  <a:ea typeface="+mn-ea"/>
                  <a:cs typeface="Arial" panose="020B0604020202020204" pitchFamily="34" charset="0"/>
                </a:defRPr>
              </a:lvl3pPr>
              <a:lvl4pPr marL="136779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Segoe UI" panose="020B0502040204020203" pitchFamily="34" charset="0"/>
                  <a:ea typeface="+mn-ea"/>
                  <a:cs typeface="Arial" panose="020B0604020202020204" pitchFamily="34" charset="0"/>
                </a:defRPr>
              </a:lvl4pPr>
              <a:lvl5pPr marL="182372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Segoe UI" panose="020B0502040204020203" pitchFamily="34" charset="0"/>
                  <a:ea typeface="+mn-ea"/>
                  <a:cs typeface="Arial" panose="020B0604020202020204" pitchFamily="34" charset="0"/>
                </a:defRPr>
              </a:lvl5pPr>
              <a:lvl6pPr marL="2279650" algn="l" defTabSz="911225" rtl="0" eaLnBrk="1" latinLnBrk="0" hangingPunct="1">
                <a:defRPr kern="1200">
                  <a:solidFill>
                    <a:schemeClr val="tx1"/>
                  </a:solidFill>
                  <a:latin typeface="Segoe UI" panose="020B0502040204020203" pitchFamily="34" charset="0"/>
                  <a:ea typeface="+mn-ea"/>
                  <a:cs typeface="Arial" panose="020B0604020202020204" pitchFamily="34" charset="0"/>
                </a:defRPr>
              </a:lvl6pPr>
              <a:lvl7pPr marL="2734945" algn="l" defTabSz="911225" rtl="0" eaLnBrk="1" latinLnBrk="0" hangingPunct="1">
                <a:defRPr kern="1200">
                  <a:solidFill>
                    <a:schemeClr val="tx1"/>
                  </a:solidFill>
                  <a:latin typeface="Segoe UI" panose="020B0502040204020203" pitchFamily="34" charset="0"/>
                  <a:ea typeface="+mn-ea"/>
                  <a:cs typeface="Arial" panose="020B0604020202020204" pitchFamily="34" charset="0"/>
                </a:defRPr>
              </a:lvl7pPr>
              <a:lvl8pPr marL="3190875" algn="l" defTabSz="911225" rtl="0" eaLnBrk="1" latinLnBrk="0" hangingPunct="1">
                <a:defRPr kern="1200">
                  <a:solidFill>
                    <a:schemeClr val="tx1"/>
                  </a:solidFill>
                  <a:latin typeface="Segoe UI" panose="020B0502040204020203" pitchFamily="34" charset="0"/>
                  <a:ea typeface="+mn-ea"/>
                  <a:cs typeface="Arial" panose="020B0604020202020204" pitchFamily="34" charset="0"/>
                </a:defRPr>
              </a:lvl8pPr>
              <a:lvl9pPr marL="3646805" algn="l" defTabSz="911225" rtl="0" eaLnBrk="1" latinLnBrk="0" hangingPunct="1">
                <a:defRPr kern="1200">
                  <a:solidFill>
                    <a:schemeClr val="tx1"/>
                  </a:solidFill>
                  <a:latin typeface="Segoe UI" panose="020B0502040204020203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>
                <a:buFont typeface="Arial" panose="020B0604020202020204" pitchFamily="34" charset="0"/>
                <a:buChar char="•"/>
              </a:pPr>
              <a:r>
                <a:rPr lang="en-US" sz="1000" dirty="0" smtClean="0">
                  <a:solidFill>
                    <a:srgbClr val="1F497D">
                      <a:lumMod val="75000"/>
                    </a:srgbClr>
                  </a:solidFill>
                  <a:ea typeface="Segoe UI" panose="020B0502040204020203" pitchFamily="34" charset="0"/>
                  <a:cs typeface="Segoe UI" panose="020B0502040204020203" pitchFamily="34" charset="0"/>
                </a:rPr>
                <a:t>Constrained by the data</a:t>
              </a:r>
              <a:endParaRPr lang="en-US" sz="1000" dirty="0" smtClean="0">
                <a:solidFill>
                  <a:srgbClr val="1F497D">
                    <a:lumMod val="75000"/>
                  </a:srgbClr>
                </a:solidFill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2" name="Group 29"/>
          <p:cNvGrpSpPr/>
          <p:nvPr/>
        </p:nvGrpSpPr>
        <p:grpSpPr>
          <a:xfrm>
            <a:off x="6136335" y="3861999"/>
            <a:ext cx="1278000" cy="1266956"/>
            <a:chOff x="8405291" y="2743474"/>
            <a:chExt cx="1278000" cy="1266956"/>
          </a:xfrm>
        </p:grpSpPr>
        <p:pic>
          <p:nvPicPr>
            <p:cNvPr id="31" name="Picture 30" descr="C:\Users\kalpit.sarda\Desktop\Ashutosh_Tripath\data-science-icon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8754345" y="3152178"/>
              <a:ext cx="579892" cy="576000"/>
            </a:xfrm>
            <a:prstGeom prst="rect">
              <a:avLst/>
            </a:prstGeom>
            <a:noFill/>
          </p:spPr>
        </p:pic>
        <p:sp>
          <p:nvSpPr>
            <p:cNvPr id="32" name="TextBox 107"/>
            <p:cNvSpPr txBox="1"/>
            <p:nvPr/>
          </p:nvSpPr>
          <p:spPr>
            <a:xfrm>
              <a:off x="8645785" y="2743474"/>
              <a:ext cx="87876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Segoe UI" panose="020B0502040204020203" pitchFamily="34" charset="0"/>
                  <a:ea typeface="+mn-ea"/>
                  <a:cs typeface="Arial" panose="020B0604020202020204" pitchFamily="34" charset="0"/>
                </a:defRPr>
              </a:lvl1pPr>
              <a:lvl2pPr marL="45593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Segoe UI" panose="020B0502040204020203" pitchFamily="34" charset="0"/>
                  <a:ea typeface="+mn-ea"/>
                  <a:cs typeface="Arial" panose="020B0604020202020204" pitchFamily="34" charset="0"/>
                </a:defRPr>
              </a:lvl2pPr>
              <a:lvl3pPr marL="91186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Segoe UI" panose="020B0502040204020203" pitchFamily="34" charset="0"/>
                  <a:ea typeface="+mn-ea"/>
                  <a:cs typeface="Arial" panose="020B0604020202020204" pitchFamily="34" charset="0"/>
                </a:defRPr>
              </a:lvl3pPr>
              <a:lvl4pPr marL="136779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Segoe UI" panose="020B0502040204020203" pitchFamily="34" charset="0"/>
                  <a:ea typeface="+mn-ea"/>
                  <a:cs typeface="Arial" panose="020B0604020202020204" pitchFamily="34" charset="0"/>
                </a:defRPr>
              </a:lvl4pPr>
              <a:lvl5pPr marL="182372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Segoe UI" panose="020B0502040204020203" pitchFamily="34" charset="0"/>
                  <a:ea typeface="+mn-ea"/>
                  <a:cs typeface="Arial" panose="020B0604020202020204" pitchFamily="34" charset="0"/>
                </a:defRPr>
              </a:lvl5pPr>
              <a:lvl6pPr marL="2279650" algn="l" defTabSz="911225" rtl="0" eaLnBrk="1" latinLnBrk="0" hangingPunct="1">
                <a:defRPr kern="1200">
                  <a:solidFill>
                    <a:schemeClr val="tx1"/>
                  </a:solidFill>
                  <a:latin typeface="Segoe UI" panose="020B0502040204020203" pitchFamily="34" charset="0"/>
                  <a:ea typeface="+mn-ea"/>
                  <a:cs typeface="Arial" panose="020B0604020202020204" pitchFamily="34" charset="0"/>
                </a:defRPr>
              </a:lvl6pPr>
              <a:lvl7pPr marL="2734945" algn="l" defTabSz="911225" rtl="0" eaLnBrk="1" latinLnBrk="0" hangingPunct="1">
                <a:defRPr kern="1200">
                  <a:solidFill>
                    <a:schemeClr val="tx1"/>
                  </a:solidFill>
                  <a:latin typeface="Segoe UI" panose="020B0502040204020203" pitchFamily="34" charset="0"/>
                  <a:ea typeface="+mn-ea"/>
                  <a:cs typeface="Arial" panose="020B0604020202020204" pitchFamily="34" charset="0"/>
                </a:defRPr>
              </a:lvl7pPr>
              <a:lvl8pPr marL="3190875" algn="l" defTabSz="911225" rtl="0" eaLnBrk="1" latinLnBrk="0" hangingPunct="1">
                <a:defRPr kern="1200">
                  <a:solidFill>
                    <a:schemeClr val="tx1"/>
                  </a:solidFill>
                  <a:latin typeface="Segoe UI" panose="020B0502040204020203" pitchFamily="34" charset="0"/>
                  <a:ea typeface="+mn-ea"/>
                  <a:cs typeface="Arial" panose="020B0604020202020204" pitchFamily="34" charset="0"/>
                </a:defRPr>
              </a:lvl8pPr>
              <a:lvl9pPr marL="3646805" algn="l" defTabSz="911225" rtl="0" eaLnBrk="1" latinLnBrk="0" hangingPunct="1">
                <a:defRPr kern="1200">
                  <a:solidFill>
                    <a:schemeClr val="tx1"/>
                  </a:solidFill>
                  <a:latin typeface="Segoe UI" panose="020B0502040204020203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r>
                <a:rPr lang="en-US" sz="1200" b="1" dirty="0" smtClean="0">
                  <a:solidFill>
                    <a:srgbClr val="1F497D">
                      <a:lumMod val="75000"/>
                    </a:srgbClr>
                  </a:solidFill>
                  <a:ea typeface="Segoe UI" panose="020B0502040204020203" pitchFamily="34" charset="0"/>
                  <a:cs typeface="Segoe UI" panose="020B0502040204020203" pitchFamily="34" charset="0"/>
                </a:rPr>
                <a:t>Modeling</a:t>
              </a:r>
              <a:endParaRPr lang="en-IN" sz="1200" b="1" dirty="0" smtClean="0">
                <a:solidFill>
                  <a:srgbClr val="1F497D">
                    <a:lumMod val="75000"/>
                  </a:srgbClr>
                </a:solidFill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3" name="TextBox 108"/>
            <p:cNvSpPr txBox="1"/>
            <p:nvPr/>
          </p:nvSpPr>
          <p:spPr>
            <a:xfrm>
              <a:off x="8405291" y="3783839"/>
              <a:ext cx="1278000" cy="226591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Segoe UI" panose="020B0502040204020203" pitchFamily="34" charset="0"/>
                  <a:ea typeface="+mn-ea"/>
                  <a:cs typeface="Arial" panose="020B0604020202020204" pitchFamily="34" charset="0"/>
                </a:defRPr>
              </a:lvl1pPr>
              <a:lvl2pPr marL="45593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Segoe UI" panose="020B0502040204020203" pitchFamily="34" charset="0"/>
                  <a:ea typeface="+mn-ea"/>
                  <a:cs typeface="Arial" panose="020B0604020202020204" pitchFamily="34" charset="0"/>
                </a:defRPr>
              </a:lvl2pPr>
              <a:lvl3pPr marL="91186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Segoe UI" panose="020B0502040204020203" pitchFamily="34" charset="0"/>
                  <a:ea typeface="+mn-ea"/>
                  <a:cs typeface="Arial" panose="020B0604020202020204" pitchFamily="34" charset="0"/>
                </a:defRPr>
              </a:lvl3pPr>
              <a:lvl4pPr marL="136779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Segoe UI" panose="020B0502040204020203" pitchFamily="34" charset="0"/>
                  <a:ea typeface="+mn-ea"/>
                  <a:cs typeface="Arial" panose="020B0604020202020204" pitchFamily="34" charset="0"/>
                </a:defRPr>
              </a:lvl4pPr>
              <a:lvl5pPr marL="182372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Segoe UI" panose="020B0502040204020203" pitchFamily="34" charset="0"/>
                  <a:ea typeface="+mn-ea"/>
                  <a:cs typeface="Arial" panose="020B0604020202020204" pitchFamily="34" charset="0"/>
                </a:defRPr>
              </a:lvl5pPr>
              <a:lvl6pPr marL="2279650" algn="l" defTabSz="911225" rtl="0" eaLnBrk="1" latinLnBrk="0" hangingPunct="1">
                <a:defRPr kern="1200">
                  <a:solidFill>
                    <a:schemeClr val="tx1"/>
                  </a:solidFill>
                  <a:latin typeface="Segoe UI" panose="020B0502040204020203" pitchFamily="34" charset="0"/>
                  <a:ea typeface="+mn-ea"/>
                  <a:cs typeface="Arial" panose="020B0604020202020204" pitchFamily="34" charset="0"/>
                </a:defRPr>
              </a:lvl6pPr>
              <a:lvl7pPr marL="2734945" algn="l" defTabSz="911225" rtl="0" eaLnBrk="1" latinLnBrk="0" hangingPunct="1">
                <a:defRPr kern="1200">
                  <a:solidFill>
                    <a:schemeClr val="tx1"/>
                  </a:solidFill>
                  <a:latin typeface="Segoe UI" panose="020B0502040204020203" pitchFamily="34" charset="0"/>
                  <a:ea typeface="+mn-ea"/>
                  <a:cs typeface="Arial" panose="020B0604020202020204" pitchFamily="34" charset="0"/>
                </a:defRPr>
              </a:lvl7pPr>
              <a:lvl8pPr marL="3190875" algn="l" defTabSz="911225" rtl="0" eaLnBrk="1" latinLnBrk="0" hangingPunct="1">
                <a:defRPr kern="1200">
                  <a:solidFill>
                    <a:schemeClr val="tx1"/>
                  </a:solidFill>
                  <a:latin typeface="Segoe UI" panose="020B0502040204020203" pitchFamily="34" charset="0"/>
                  <a:ea typeface="+mn-ea"/>
                  <a:cs typeface="Arial" panose="020B0604020202020204" pitchFamily="34" charset="0"/>
                </a:defRPr>
              </a:lvl8pPr>
              <a:lvl9pPr marL="3646805" algn="l" defTabSz="911225" rtl="0" eaLnBrk="1" latinLnBrk="0" hangingPunct="1">
                <a:defRPr kern="1200">
                  <a:solidFill>
                    <a:schemeClr val="tx1"/>
                  </a:solidFill>
                  <a:latin typeface="Segoe UI" panose="020B0502040204020203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sz="1000" dirty="0" smtClean="0">
                  <a:solidFill>
                    <a:srgbClr val="1F497D">
                      <a:lumMod val="75000"/>
                    </a:srgbClr>
                  </a:solidFill>
                  <a:ea typeface="Segoe UI" panose="020B0502040204020203" pitchFamily="34" charset="0"/>
                  <a:cs typeface="Segoe UI" panose="020B0502040204020203" pitchFamily="34" charset="0"/>
                </a:rPr>
                <a:t>Machine learning</a:t>
              </a:r>
              <a:endParaRPr lang="en-US" sz="1000" dirty="0" smtClean="0">
                <a:solidFill>
                  <a:srgbClr val="1F497D">
                    <a:lumMod val="75000"/>
                  </a:srgbClr>
                </a:solidFill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34" name="Right Arrow 33"/>
          <p:cNvSpPr/>
          <p:nvPr/>
        </p:nvSpPr>
        <p:spPr>
          <a:xfrm>
            <a:off x="5961846" y="4580264"/>
            <a:ext cx="308758" cy="249381"/>
          </a:xfrm>
          <a:prstGeom prst="rightArrow">
            <a:avLst/>
          </a:prstGeom>
          <a:solidFill>
            <a:srgbClr val="0293E0"/>
          </a:solidFill>
          <a:ln w="19050" cap="flat" cmpd="sng" algn="ctr">
            <a:solidFill>
              <a:srgbClr val="0293E0"/>
            </a:solidFill>
            <a:prstDash val="solid"/>
          </a:ln>
          <a:effectLst/>
        </p:spPr>
        <p:txBody>
          <a:bodyPr lIns="91440" tIns="0" bIns="0" rtlCol="0" anchor="ctr" anchorCtr="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Arial" panose="020B0604020202020204" pitchFamily="34" charset="0"/>
              </a:defRPr>
            </a:lvl1pPr>
            <a:lvl2pPr marL="45593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Arial" panose="020B0604020202020204" pitchFamily="34" charset="0"/>
              </a:defRPr>
            </a:lvl2pPr>
            <a:lvl3pPr marL="91186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Arial" panose="020B0604020202020204" pitchFamily="34" charset="0"/>
              </a:defRPr>
            </a:lvl3pPr>
            <a:lvl4pPr marL="136779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Arial" panose="020B0604020202020204" pitchFamily="34" charset="0"/>
              </a:defRPr>
            </a:lvl4pPr>
            <a:lvl5pPr marL="182372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Arial" panose="020B0604020202020204" pitchFamily="34" charset="0"/>
              </a:defRPr>
            </a:lvl5pPr>
            <a:lvl6pPr marL="2279650" algn="l" defTabSz="911225" rtl="0" eaLnBrk="1" latinLnBrk="0" hangingPunct="1">
              <a:defRPr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Arial" panose="020B0604020202020204" pitchFamily="34" charset="0"/>
              </a:defRPr>
            </a:lvl6pPr>
            <a:lvl7pPr marL="2734945" algn="l" defTabSz="911225" rtl="0" eaLnBrk="1" latinLnBrk="0" hangingPunct="1">
              <a:defRPr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Arial" panose="020B0604020202020204" pitchFamily="34" charset="0"/>
              </a:defRPr>
            </a:lvl7pPr>
            <a:lvl8pPr marL="3190875" algn="l" defTabSz="911225" rtl="0" eaLnBrk="1" latinLnBrk="0" hangingPunct="1">
              <a:defRPr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Arial" panose="020B0604020202020204" pitchFamily="34" charset="0"/>
              </a:defRPr>
            </a:lvl8pPr>
            <a:lvl9pPr marL="3646805" algn="l" defTabSz="911225" rtl="0" eaLnBrk="1" latinLnBrk="0" hangingPunct="1">
              <a:defRPr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2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5" name="Right Arrow 34"/>
          <p:cNvSpPr/>
          <p:nvPr/>
        </p:nvSpPr>
        <p:spPr>
          <a:xfrm>
            <a:off x="7443869" y="4580264"/>
            <a:ext cx="308758" cy="249381"/>
          </a:xfrm>
          <a:prstGeom prst="rightArrow">
            <a:avLst/>
          </a:prstGeom>
          <a:solidFill>
            <a:srgbClr val="0293E0"/>
          </a:solidFill>
          <a:ln w="19050" cap="flat" cmpd="sng" algn="ctr">
            <a:solidFill>
              <a:srgbClr val="0293E0"/>
            </a:solidFill>
            <a:prstDash val="solid"/>
          </a:ln>
          <a:effectLst/>
        </p:spPr>
        <p:txBody>
          <a:bodyPr lIns="91440" tIns="0" bIns="0" rtlCol="0" anchor="ctr" anchorCtr="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Arial" panose="020B0604020202020204" pitchFamily="34" charset="0"/>
              </a:defRPr>
            </a:lvl1pPr>
            <a:lvl2pPr marL="45593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Arial" panose="020B0604020202020204" pitchFamily="34" charset="0"/>
              </a:defRPr>
            </a:lvl2pPr>
            <a:lvl3pPr marL="91186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Arial" panose="020B0604020202020204" pitchFamily="34" charset="0"/>
              </a:defRPr>
            </a:lvl3pPr>
            <a:lvl4pPr marL="136779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Arial" panose="020B0604020202020204" pitchFamily="34" charset="0"/>
              </a:defRPr>
            </a:lvl4pPr>
            <a:lvl5pPr marL="182372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Arial" panose="020B0604020202020204" pitchFamily="34" charset="0"/>
              </a:defRPr>
            </a:lvl5pPr>
            <a:lvl6pPr marL="2279650" algn="l" defTabSz="911225" rtl="0" eaLnBrk="1" latinLnBrk="0" hangingPunct="1">
              <a:defRPr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Arial" panose="020B0604020202020204" pitchFamily="34" charset="0"/>
              </a:defRPr>
            </a:lvl6pPr>
            <a:lvl7pPr marL="2734945" algn="l" defTabSz="911225" rtl="0" eaLnBrk="1" latinLnBrk="0" hangingPunct="1">
              <a:defRPr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Arial" panose="020B0604020202020204" pitchFamily="34" charset="0"/>
              </a:defRPr>
            </a:lvl7pPr>
            <a:lvl8pPr marL="3190875" algn="l" defTabSz="911225" rtl="0" eaLnBrk="1" latinLnBrk="0" hangingPunct="1">
              <a:defRPr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Arial" panose="020B0604020202020204" pitchFamily="34" charset="0"/>
              </a:defRPr>
            </a:lvl8pPr>
            <a:lvl9pPr marL="3646805" algn="l" defTabSz="911225" rtl="0" eaLnBrk="1" latinLnBrk="0" hangingPunct="1">
              <a:defRPr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2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Right Arrow 35"/>
          <p:cNvSpPr/>
          <p:nvPr/>
        </p:nvSpPr>
        <p:spPr>
          <a:xfrm>
            <a:off x="9015167" y="4580264"/>
            <a:ext cx="308758" cy="249381"/>
          </a:xfrm>
          <a:prstGeom prst="rightArrow">
            <a:avLst/>
          </a:prstGeom>
          <a:solidFill>
            <a:srgbClr val="0293E0"/>
          </a:solidFill>
          <a:ln w="19050" cap="flat" cmpd="sng" algn="ctr">
            <a:solidFill>
              <a:srgbClr val="0293E0"/>
            </a:solidFill>
            <a:prstDash val="solid"/>
          </a:ln>
          <a:effectLst/>
        </p:spPr>
        <p:txBody>
          <a:bodyPr lIns="91440" tIns="0" bIns="0" rtlCol="0" anchor="ctr" anchorCtr="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Arial" panose="020B0604020202020204" pitchFamily="34" charset="0"/>
              </a:defRPr>
            </a:lvl1pPr>
            <a:lvl2pPr marL="45593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Arial" panose="020B0604020202020204" pitchFamily="34" charset="0"/>
              </a:defRPr>
            </a:lvl2pPr>
            <a:lvl3pPr marL="91186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Arial" panose="020B0604020202020204" pitchFamily="34" charset="0"/>
              </a:defRPr>
            </a:lvl3pPr>
            <a:lvl4pPr marL="136779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Arial" panose="020B0604020202020204" pitchFamily="34" charset="0"/>
              </a:defRPr>
            </a:lvl4pPr>
            <a:lvl5pPr marL="182372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Arial" panose="020B0604020202020204" pitchFamily="34" charset="0"/>
              </a:defRPr>
            </a:lvl5pPr>
            <a:lvl6pPr marL="2279650" algn="l" defTabSz="911225" rtl="0" eaLnBrk="1" latinLnBrk="0" hangingPunct="1">
              <a:defRPr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Arial" panose="020B0604020202020204" pitchFamily="34" charset="0"/>
              </a:defRPr>
            </a:lvl6pPr>
            <a:lvl7pPr marL="2734945" algn="l" defTabSz="911225" rtl="0" eaLnBrk="1" latinLnBrk="0" hangingPunct="1">
              <a:defRPr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Arial" panose="020B0604020202020204" pitchFamily="34" charset="0"/>
              </a:defRPr>
            </a:lvl7pPr>
            <a:lvl8pPr marL="3190875" algn="l" defTabSz="911225" rtl="0" eaLnBrk="1" latinLnBrk="0" hangingPunct="1">
              <a:defRPr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Arial" panose="020B0604020202020204" pitchFamily="34" charset="0"/>
              </a:defRPr>
            </a:lvl8pPr>
            <a:lvl9pPr marL="3646805" algn="l" defTabSz="911225" rtl="0" eaLnBrk="1" latinLnBrk="0" hangingPunct="1">
              <a:defRPr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2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ounded Rectangle 54"/>
          <p:cNvSpPr/>
          <p:nvPr/>
        </p:nvSpPr>
        <p:spPr>
          <a:xfrm>
            <a:off x="7631375" y="1790141"/>
            <a:ext cx="2374710" cy="338464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Rounded Rectangle 46"/>
          <p:cNvSpPr/>
          <p:nvPr/>
        </p:nvSpPr>
        <p:spPr>
          <a:xfrm>
            <a:off x="3878240" y="2759128"/>
            <a:ext cx="1460311" cy="18288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2224585" y="2756854"/>
            <a:ext cx="1460311" cy="18288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6919419" y="1214655"/>
            <a:ext cx="2374710" cy="338464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Rounded Rectangle 34"/>
          <p:cNvSpPr/>
          <p:nvPr/>
        </p:nvSpPr>
        <p:spPr>
          <a:xfrm>
            <a:off x="7274257" y="2893331"/>
            <a:ext cx="1774209" cy="62779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TextBox 35"/>
          <p:cNvSpPr txBox="1"/>
          <p:nvPr/>
        </p:nvSpPr>
        <p:spPr>
          <a:xfrm>
            <a:off x="7274262" y="2874714"/>
            <a:ext cx="19379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Web Application</a:t>
            </a:r>
            <a:br>
              <a:rPr lang="en-US" dirty="0" smtClean="0"/>
            </a:br>
            <a:r>
              <a:rPr lang="en-US" dirty="0" smtClean="0"/>
              <a:t>         (Client)</a:t>
            </a:r>
            <a:endParaRPr lang="en-US" dirty="0"/>
          </a:p>
        </p:txBody>
      </p:sp>
      <p:sp>
        <p:nvSpPr>
          <p:cNvPr id="32" name="Rounded Rectangle 31"/>
          <p:cNvSpPr/>
          <p:nvPr/>
        </p:nvSpPr>
        <p:spPr>
          <a:xfrm>
            <a:off x="4162567" y="3029808"/>
            <a:ext cx="777923" cy="40862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endParaRPr lang="en-IN" dirty="0" smtClean="0">
              <a:solidFill>
                <a:schemeClr val="tx1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2620370" y="3029808"/>
            <a:ext cx="777923" cy="40862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endParaRPr lang="en-IN" dirty="0" smtClean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137552" y="3029812"/>
            <a:ext cx="859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Doctor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79433" y="3029812"/>
            <a:ext cx="859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Patient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06661" y="342464"/>
            <a:ext cx="4646428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 smtClean="0"/>
              <a:t>Solution Framework</a:t>
            </a:r>
            <a:endParaRPr lang="en-US" sz="3600" b="1" u="sng" dirty="0" smtClean="0"/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4997361" y="3182212"/>
            <a:ext cx="2276901" cy="32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5400000">
            <a:off x="7915702" y="2470247"/>
            <a:ext cx="382137" cy="1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7158256" y="1362257"/>
            <a:ext cx="21495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Machine Learning </a:t>
            </a:r>
            <a:br>
              <a:rPr lang="en-US" dirty="0" smtClean="0"/>
            </a:br>
            <a:r>
              <a:rPr lang="en-US" dirty="0" smtClean="0"/>
              <a:t>Models ( Server )</a:t>
            </a:r>
            <a:endParaRPr lang="en-US" dirty="0"/>
          </a:p>
        </p:txBody>
      </p:sp>
      <p:cxnSp>
        <p:nvCxnSpPr>
          <p:cNvPr id="43" name="Elbow Connector 42"/>
          <p:cNvCxnSpPr/>
          <p:nvPr/>
        </p:nvCxnSpPr>
        <p:spPr>
          <a:xfrm rot="10800000" flipV="1">
            <a:off x="4531058" y="4078665"/>
            <a:ext cx="3630313" cy="1216665"/>
          </a:xfrm>
          <a:prstGeom prst="bentConnector3">
            <a:avLst>
              <a:gd name="adj1" fmla="val 50000"/>
            </a:avLst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V="1">
            <a:off x="4554945" y="4394590"/>
            <a:ext cx="0" cy="92805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2423619" y="3752045"/>
            <a:ext cx="12555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Patient dashboard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4001072" y="3782115"/>
            <a:ext cx="12555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Doctor dashboard</a:t>
            </a:r>
            <a:endParaRPr lang="en-US" dirty="0"/>
          </a:p>
        </p:txBody>
      </p:sp>
      <p:cxnSp>
        <p:nvCxnSpPr>
          <p:cNvPr id="64" name="Straight Arrow Connector 63"/>
          <p:cNvCxnSpPr/>
          <p:nvPr/>
        </p:nvCxnSpPr>
        <p:spPr>
          <a:xfrm flipV="1">
            <a:off x="2922901" y="3488913"/>
            <a:ext cx="0" cy="309927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V="1">
            <a:off x="4558358" y="3488913"/>
            <a:ext cx="0" cy="309927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0" y="678815"/>
            <a:ext cx="11844020" cy="12509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8186393" y="4751456"/>
            <a:ext cx="202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Python and Flask</a:t>
            </a:r>
            <a:endParaRPr lang="en-US" i="1" dirty="0"/>
          </a:p>
        </p:txBody>
      </p:sp>
      <p:sp>
        <p:nvSpPr>
          <p:cNvPr id="60" name="TextBox 59"/>
          <p:cNvSpPr txBox="1"/>
          <p:nvPr/>
        </p:nvSpPr>
        <p:spPr>
          <a:xfrm>
            <a:off x="9389658" y="5199797"/>
            <a:ext cx="13238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 smtClean="0"/>
              <a:t>Backend</a:t>
            </a:r>
            <a:endParaRPr lang="en-IN" sz="1100" dirty="0"/>
          </a:p>
        </p:txBody>
      </p:sp>
      <p:sp>
        <p:nvSpPr>
          <p:cNvPr id="40" name="Rounded Rectangle 39"/>
          <p:cNvSpPr/>
          <p:nvPr/>
        </p:nvSpPr>
        <p:spPr>
          <a:xfrm>
            <a:off x="7631375" y="1790141"/>
            <a:ext cx="2374710" cy="338464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Rounded Rectangle 40"/>
          <p:cNvSpPr/>
          <p:nvPr/>
        </p:nvSpPr>
        <p:spPr>
          <a:xfrm>
            <a:off x="3878240" y="2759128"/>
            <a:ext cx="1460311" cy="18288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2224585" y="2756854"/>
            <a:ext cx="1460311" cy="18288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6919419" y="1214655"/>
            <a:ext cx="2374710" cy="338464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8" name="Rounded Rectangle 47"/>
          <p:cNvSpPr/>
          <p:nvPr/>
        </p:nvSpPr>
        <p:spPr>
          <a:xfrm>
            <a:off x="7274257" y="2893331"/>
            <a:ext cx="1774209" cy="62779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9" name="TextBox 48"/>
          <p:cNvSpPr txBox="1"/>
          <p:nvPr/>
        </p:nvSpPr>
        <p:spPr>
          <a:xfrm>
            <a:off x="7274262" y="2874714"/>
            <a:ext cx="19379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Web Application</a:t>
            </a:r>
            <a:br>
              <a:rPr lang="en-US" dirty="0" smtClean="0"/>
            </a:br>
            <a:r>
              <a:rPr lang="en-US" dirty="0" smtClean="0"/>
              <a:t>         (Client)</a:t>
            </a:r>
            <a:endParaRPr lang="en-US" dirty="0"/>
          </a:p>
        </p:txBody>
      </p:sp>
      <p:sp>
        <p:nvSpPr>
          <p:cNvPr id="50" name="Rounded Rectangle 49"/>
          <p:cNvSpPr/>
          <p:nvPr/>
        </p:nvSpPr>
        <p:spPr>
          <a:xfrm>
            <a:off x="4162567" y="3029808"/>
            <a:ext cx="777923" cy="40862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endParaRPr lang="en-IN" dirty="0" smtClean="0">
              <a:solidFill>
                <a:schemeClr val="tx1"/>
              </a:solidFill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2620370" y="3029808"/>
            <a:ext cx="777923" cy="40862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endParaRPr lang="en-IN" dirty="0" smtClean="0">
              <a:solidFill>
                <a:schemeClr val="tx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137552" y="3029812"/>
            <a:ext cx="1119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Manager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2415654" y="3029812"/>
            <a:ext cx="1087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Student</a:t>
            </a:r>
            <a:endParaRPr lang="en-US" dirty="0"/>
          </a:p>
        </p:txBody>
      </p:sp>
      <p:cxnSp>
        <p:nvCxnSpPr>
          <p:cNvPr id="54" name="Straight Arrow Connector 53"/>
          <p:cNvCxnSpPr>
            <a:stCxn id="53" idx="3"/>
          </p:cNvCxnSpPr>
          <p:nvPr/>
        </p:nvCxnSpPr>
        <p:spPr>
          <a:xfrm flipV="1">
            <a:off x="3502929" y="1924334"/>
            <a:ext cx="1150958" cy="1290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V="1">
            <a:off x="4997361" y="3182212"/>
            <a:ext cx="2276901" cy="32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8106770" y="1897039"/>
            <a:ext cx="1" cy="968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7158256" y="1362257"/>
            <a:ext cx="21495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Machine Learning </a:t>
            </a:r>
            <a:br>
              <a:rPr lang="en-US" dirty="0" smtClean="0"/>
            </a:br>
            <a:r>
              <a:rPr lang="en-US" dirty="0" smtClean="0"/>
              <a:t>Models ( Server )</a:t>
            </a:r>
            <a:endParaRPr lang="en-US" dirty="0"/>
          </a:p>
        </p:txBody>
      </p:sp>
      <p:cxnSp>
        <p:nvCxnSpPr>
          <p:cNvPr id="66" name="Elbow Connector 65"/>
          <p:cNvCxnSpPr/>
          <p:nvPr/>
        </p:nvCxnSpPr>
        <p:spPr>
          <a:xfrm rot="10800000" flipV="1">
            <a:off x="4558352" y="4078666"/>
            <a:ext cx="3603018" cy="1203018"/>
          </a:xfrm>
          <a:prstGeom prst="bentConnector3">
            <a:avLst>
              <a:gd name="adj1" fmla="val 50000"/>
            </a:avLst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V="1">
            <a:off x="4554945" y="4394590"/>
            <a:ext cx="0" cy="92805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4001072" y="3782115"/>
            <a:ext cx="12555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Manager dashboard</a:t>
            </a:r>
            <a:endParaRPr lang="en-US" dirty="0"/>
          </a:p>
        </p:txBody>
      </p:sp>
      <p:cxnSp>
        <p:nvCxnSpPr>
          <p:cNvPr id="71" name="Straight Arrow Connector 70"/>
          <p:cNvCxnSpPr/>
          <p:nvPr/>
        </p:nvCxnSpPr>
        <p:spPr>
          <a:xfrm flipV="1">
            <a:off x="4558358" y="3488913"/>
            <a:ext cx="0" cy="309927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8186393" y="4751456"/>
            <a:ext cx="202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Python and Flask</a:t>
            </a:r>
            <a:endParaRPr lang="en-US" i="1" dirty="0"/>
          </a:p>
        </p:txBody>
      </p:sp>
      <p:sp>
        <p:nvSpPr>
          <p:cNvPr id="74" name="TextBox 73"/>
          <p:cNvSpPr txBox="1"/>
          <p:nvPr/>
        </p:nvSpPr>
        <p:spPr>
          <a:xfrm>
            <a:off x="9389658" y="5199797"/>
            <a:ext cx="13238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 smtClean="0"/>
              <a:t>Backend</a:t>
            </a:r>
            <a:endParaRPr lang="en-IN" sz="1100" dirty="0"/>
          </a:p>
        </p:txBody>
      </p:sp>
      <p:sp>
        <p:nvSpPr>
          <p:cNvPr id="75" name="Rounded Rectangle 74"/>
          <p:cNvSpPr/>
          <p:nvPr/>
        </p:nvSpPr>
        <p:spPr>
          <a:xfrm>
            <a:off x="4558352" y="1160060"/>
            <a:ext cx="1555845" cy="750627"/>
          </a:xfrm>
          <a:prstGeom prst="round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MySQL</a:t>
            </a:r>
            <a:endParaRPr lang="en-US" dirty="0"/>
          </a:p>
        </p:txBody>
      </p:sp>
      <p:cxnSp>
        <p:nvCxnSpPr>
          <p:cNvPr id="76" name="Straight Arrow Connector 75"/>
          <p:cNvCxnSpPr>
            <a:stCxn id="75" idx="2"/>
            <a:endCxn id="41" idx="0"/>
          </p:cNvCxnSpPr>
          <p:nvPr/>
        </p:nvCxnSpPr>
        <p:spPr>
          <a:xfrm rot="5400000">
            <a:off x="4548116" y="1970968"/>
            <a:ext cx="848441" cy="7278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75" idx="3"/>
          </p:cNvCxnSpPr>
          <p:nvPr/>
        </p:nvCxnSpPr>
        <p:spPr>
          <a:xfrm>
            <a:off x="6114197" y="1535374"/>
            <a:ext cx="846161" cy="204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" name="Diagram 27"/>
          <p:cNvGraphicFramePr/>
          <p:nvPr/>
        </p:nvGraphicFramePr>
        <p:xfrm>
          <a:off x="5577376" y="2826755"/>
          <a:ext cx="6749143" cy="35318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pic>
        <p:nvPicPr>
          <p:cNvPr id="29" name="Picture 2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778" y="959250"/>
            <a:ext cx="1556255" cy="1867506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134" y="4739037"/>
            <a:ext cx="1874653" cy="1874653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386680" y="3315880"/>
            <a:ext cx="23698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Mess </a:t>
            </a:r>
            <a:r>
              <a:rPr lang="en-US" sz="1600" dirty="0" err="1"/>
              <a:t>DataBase</a:t>
            </a:r>
            <a:endParaRPr lang="en-US" sz="1600" dirty="0"/>
          </a:p>
        </p:txBody>
      </p:sp>
      <p:sp>
        <p:nvSpPr>
          <p:cNvPr id="32" name="TextBox 31"/>
          <p:cNvSpPr txBox="1"/>
          <p:nvPr/>
        </p:nvSpPr>
        <p:spPr>
          <a:xfrm>
            <a:off x="0" y="6488668"/>
            <a:ext cx="3125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Machine Learning model </a:t>
            </a:r>
            <a:endParaRPr lang="en-US" dirty="0"/>
          </a:p>
        </p:txBody>
      </p:sp>
      <p:cxnSp>
        <p:nvCxnSpPr>
          <p:cNvPr id="34" name="Straight Connector 33"/>
          <p:cNvCxnSpPr/>
          <p:nvPr/>
        </p:nvCxnSpPr>
        <p:spPr>
          <a:xfrm flipH="1" flipV="1">
            <a:off x="4967776" y="1756234"/>
            <a:ext cx="566060" cy="72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>
            <a:off x="4880690" y="1161148"/>
            <a:ext cx="6966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5555605" y="1161148"/>
            <a:ext cx="0" cy="54757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10751718" y="6211748"/>
            <a:ext cx="1" cy="4251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 flipV="1">
            <a:off x="5555605" y="6636849"/>
            <a:ext cx="5196115" cy="187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2156046" y="1117782"/>
            <a:ext cx="819901" cy="6384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>
            <a:off x="2156044" y="1756234"/>
            <a:ext cx="819903" cy="2819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>
            <a:off x="2039776" y="2476180"/>
            <a:ext cx="922532" cy="506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 flipV="1">
            <a:off x="1543072" y="2686318"/>
            <a:ext cx="1432875" cy="12099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>
            <a:off x="4967776" y="2497967"/>
            <a:ext cx="5878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 flipV="1">
            <a:off x="10062290" y="6211749"/>
            <a:ext cx="9758" cy="646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 flipV="1">
            <a:off x="3261814" y="6830703"/>
            <a:ext cx="681023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3234519" y="5677479"/>
            <a:ext cx="27298" cy="11805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endCxn id="30" idx="3"/>
          </p:cNvCxnSpPr>
          <p:nvPr/>
        </p:nvCxnSpPr>
        <p:spPr>
          <a:xfrm flipH="1">
            <a:off x="2402787" y="5676363"/>
            <a:ext cx="86681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 flipV="1">
            <a:off x="1849149" y="2601766"/>
            <a:ext cx="1126798" cy="5539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1152464" y="2601766"/>
            <a:ext cx="0" cy="2291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4967776" y="4102644"/>
            <a:ext cx="1473967" cy="18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7921434" y="2826755"/>
            <a:ext cx="21563" cy="1008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H="1">
            <a:off x="5555605" y="2826755"/>
            <a:ext cx="23658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5" name="Diagram 54"/>
          <p:cNvGraphicFramePr/>
          <p:nvPr/>
        </p:nvGraphicFramePr>
        <p:xfrm>
          <a:off x="2375501" y="464032"/>
          <a:ext cx="2942360" cy="41075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119" name="TextBox 118"/>
          <p:cNvSpPr txBox="1"/>
          <p:nvPr/>
        </p:nvSpPr>
        <p:spPr>
          <a:xfrm>
            <a:off x="6561455" y="219710"/>
            <a:ext cx="43129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 smtClean="0"/>
              <a:t>Solution Framework</a:t>
            </a:r>
            <a:r>
              <a:rPr lang="en-US" sz="2400" b="1" dirty="0" smtClean="0"/>
              <a:t> </a:t>
            </a:r>
            <a:endParaRPr lang="en-US" sz="2400" b="1" dirty="0"/>
          </a:p>
        </p:txBody>
      </p:sp>
      <p:cxnSp>
        <p:nvCxnSpPr>
          <p:cNvPr id="120" name="Straight Connector 119"/>
          <p:cNvCxnSpPr/>
          <p:nvPr/>
        </p:nvCxnSpPr>
        <p:spPr>
          <a:xfrm>
            <a:off x="0" y="804129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>
            <a:off x="9403307" y="2292824"/>
            <a:ext cx="13648" cy="4367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Elbow Connector 125"/>
          <p:cNvCxnSpPr/>
          <p:nvPr/>
        </p:nvCxnSpPr>
        <p:spPr>
          <a:xfrm rot="16200000" flipH="1">
            <a:off x="9635320" y="3330054"/>
            <a:ext cx="1296537" cy="750626"/>
          </a:xfrm>
          <a:prstGeom prst="bentConnector3">
            <a:avLst>
              <a:gd name="adj1" fmla="val 263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Elbow Connector 161"/>
          <p:cNvCxnSpPr/>
          <p:nvPr/>
        </p:nvCxnSpPr>
        <p:spPr>
          <a:xfrm>
            <a:off x="4954137" y="3343701"/>
            <a:ext cx="2511188" cy="248389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/>
          <p:nvPr/>
        </p:nvCxnSpPr>
        <p:spPr>
          <a:xfrm flipV="1">
            <a:off x="9676263" y="4681182"/>
            <a:ext cx="109182" cy="136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/>
          <p:cNvCxnSpPr/>
          <p:nvPr/>
        </p:nvCxnSpPr>
        <p:spPr>
          <a:xfrm flipH="1">
            <a:off x="7369791" y="4476466"/>
            <a:ext cx="13647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/>
          <p:nvPr/>
        </p:nvCxnSpPr>
        <p:spPr>
          <a:xfrm>
            <a:off x="10563367" y="5008728"/>
            <a:ext cx="13648" cy="3275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 descr="C:\Users\abc\Downloads\SIH2018\DFD[SIH].png"/>
          <p:cNvPicPr>
            <a:picLocks noChangeAspect="1" noChangeArrowheads="1"/>
          </p:cNvPicPr>
          <p:nvPr/>
        </p:nvPicPr>
        <p:blipFill>
          <a:blip r:embed="rId1" cstate="print"/>
          <a:srcRect l="12400" t="5723" r="29100" b="13847"/>
          <a:stretch>
            <a:fillRect/>
          </a:stretch>
        </p:blipFill>
        <p:spPr bwMode="auto">
          <a:xfrm>
            <a:off x="0" y="803275"/>
            <a:ext cx="11208385" cy="573532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215900" y="219710"/>
            <a:ext cx="112776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u="sng" dirty="0" smtClean="0"/>
              <a:t>Solution Framework- DFD</a:t>
            </a:r>
            <a:endParaRPr lang="en-US" sz="3200" b="1" u="sng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804129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0723" name="Picture 3" descr="C:\Users\abc\Downloads\SIH2018\e-r.png"/>
          <p:cNvPicPr>
            <a:picLocks noChangeAspect="1" noChangeArrowheads="1"/>
          </p:cNvPicPr>
          <p:nvPr/>
        </p:nvPicPr>
        <p:blipFill>
          <a:blip r:embed="rId1" cstate="print"/>
          <a:srcRect r="18097"/>
          <a:stretch>
            <a:fillRect/>
          </a:stretch>
        </p:blipFill>
        <p:spPr bwMode="auto">
          <a:xfrm>
            <a:off x="2498725" y="941705"/>
            <a:ext cx="6550025" cy="496951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9715" y="182245"/>
            <a:ext cx="114636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u="sng" dirty="0" smtClean="0"/>
              <a:t>Given Data Description</a:t>
            </a:r>
            <a:endParaRPr lang="en-US" sz="3200" b="1" u="sng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70669" y="5152980"/>
          <a:ext cx="4788185" cy="891892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1395148"/>
                <a:gridCol w="697573"/>
                <a:gridCol w="921255"/>
                <a:gridCol w="753648"/>
                <a:gridCol w="1020561"/>
              </a:tblGrid>
              <a:tr h="186624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 smtClean="0">
                          <a:solidFill>
                            <a:srgbClr val="FF0000"/>
                          </a:solidFill>
                        </a:rPr>
                        <a:t>Reviews</a:t>
                      </a:r>
                      <a:endParaRPr lang="en-IN" sz="1400" b="1" i="0" u="none" strike="noStrike" dirty="0">
                        <a:solidFill>
                          <a:srgbClr val="FF0000"/>
                        </a:solidFill>
                        <a:latin typeface="Calibri" panose="020F0502020204030204"/>
                      </a:endParaRPr>
                    </a:p>
                  </a:txBody>
                  <a:tcPr marL="9525" marR="9525" marT="9525" marB="0" anchor="b"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400" b="1" i="0" u="none" strike="noStrike" dirty="0">
                        <a:solidFill>
                          <a:srgbClr val="FF0000"/>
                        </a:solidFill>
                        <a:latin typeface="Calibri" panose="020F0502020204030204"/>
                      </a:endParaRPr>
                    </a:p>
                  </a:txBody>
                  <a:tcPr marL="9525" marR="9525" marT="9525" marB="0" anchor="b"/>
                </a:tc>
              </a:tr>
              <a:tr h="324202"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u="none" strike="noStrike" dirty="0" smtClean="0">
                          <a:solidFill>
                            <a:srgbClr val="FF0000"/>
                          </a:solidFill>
                        </a:rPr>
                        <a:t>Student </a:t>
                      </a:r>
                      <a:r>
                        <a:rPr lang="en-IN" sz="1100" u="none" strike="noStrike" dirty="0">
                          <a:solidFill>
                            <a:srgbClr val="FF0000"/>
                          </a:solidFill>
                        </a:rPr>
                        <a:t>ID</a:t>
                      </a:r>
                      <a:endParaRPr lang="en-IN" sz="1100" b="1" i="0" u="none" strike="noStrike" dirty="0">
                        <a:solidFill>
                          <a:srgbClr val="FF0000"/>
                        </a:solidFill>
                        <a:latin typeface="Calibri" panose="020F0502020204030204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0" i="0" u="none" strike="noStrike" dirty="0" smtClean="0">
                          <a:solidFill>
                            <a:srgbClr val="FF0000"/>
                          </a:solidFill>
                          <a:latin typeface="+mn-lt"/>
                        </a:rPr>
                        <a:t>Date</a:t>
                      </a:r>
                      <a:endParaRPr lang="en-IN" sz="1100" b="1" i="0" u="none" strike="noStrike" dirty="0">
                        <a:solidFill>
                          <a:srgbClr val="FF0000"/>
                        </a:solidFill>
                        <a:latin typeface="Calibri" panose="020F0502020204030204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0" i="0" u="none" strike="noStrike" dirty="0" err="1" smtClean="0">
                          <a:solidFill>
                            <a:srgbClr val="FF0000"/>
                          </a:solidFill>
                          <a:latin typeface="+mn-lt"/>
                        </a:rPr>
                        <a:t>Type_of_meal</a:t>
                      </a:r>
                      <a:endParaRPr lang="en-IN" sz="1100" b="1" i="0" u="none" strike="noStrike" dirty="0">
                        <a:solidFill>
                          <a:srgbClr val="FF0000"/>
                        </a:solidFill>
                        <a:latin typeface="Calibri" panose="020F0502020204030204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u="none" strike="noStrike" dirty="0" smtClean="0">
                          <a:solidFill>
                            <a:srgbClr val="FF0000"/>
                          </a:solidFill>
                        </a:rPr>
                        <a:t>Rating</a:t>
                      </a:r>
                      <a:endParaRPr lang="en-IN" sz="1100" b="1" i="0" u="none" strike="noStrike" dirty="0">
                        <a:solidFill>
                          <a:srgbClr val="FF0000"/>
                        </a:solidFill>
                        <a:latin typeface="Calibri" panose="020F0502020204030204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0" i="0" u="none" strike="noStrike" dirty="0" smtClean="0">
                          <a:solidFill>
                            <a:srgbClr val="FF0000"/>
                          </a:solidFill>
                          <a:latin typeface="Calibri" panose="020F0502020204030204"/>
                        </a:rPr>
                        <a:t>Comments</a:t>
                      </a:r>
                      <a:endParaRPr lang="en-IN" sz="1100" b="0" i="0" u="none" strike="noStrike" dirty="0">
                        <a:solidFill>
                          <a:srgbClr val="FF0000"/>
                        </a:solidFill>
                        <a:latin typeface="Calibri" panose="020F0502020204030204"/>
                      </a:endParaRPr>
                    </a:p>
                  </a:txBody>
                  <a:tcPr marL="9525" marR="9525" marT="9525" marB="0"/>
                </a:tc>
              </a:tr>
              <a:tr h="324202"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i="0" u="none" strike="noStrike" dirty="0" smtClean="0">
                          <a:solidFill>
                            <a:srgbClr val="FF0000"/>
                          </a:solidFill>
                          <a:latin typeface="Calibri" panose="020F0502020204030204"/>
                        </a:rPr>
                        <a:t>1111</a:t>
                      </a:r>
                      <a:endParaRPr lang="en-IN" sz="1100" b="1" i="0" u="none" strike="noStrike" dirty="0">
                        <a:solidFill>
                          <a:srgbClr val="FF0000"/>
                        </a:solidFill>
                        <a:latin typeface="Calibri" panose="020F0502020204030204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N" sz="1100" b="0" i="0" u="none" strike="noStrike" dirty="0" smtClean="0">
                          <a:solidFill>
                            <a:srgbClr val="FF0000"/>
                          </a:solidFill>
                          <a:latin typeface="+mn-lt"/>
                        </a:rPr>
                        <a:t>04-12-2017</a:t>
                      </a:r>
                      <a:endParaRPr lang="en-IN" sz="1100" b="0" i="0" u="none" strike="noStrike" dirty="0" smtClean="0">
                        <a:solidFill>
                          <a:srgbClr val="FF0000"/>
                        </a:solidFill>
                        <a:latin typeface="+mn-lt"/>
                      </a:endParaRPr>
                    </a:p>
                    <a:p>
                      <a:pPr algn="ctr" fontAlgn="t"/>
                      <a:endParaRPr lang="en-IN" sz="1100" b="1" i="0" u="none" strike="noStrike" dirty="0">
                        <a:solidFill>
                          <a:srgbClr val="FF0000"/>
                        </a:solidFill>
                        <a:latin typeface="Calibri" panose="020F0502020204030204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i="0" u="none" strike="noStrike" dirty="0" smtClean="0">
                          <a:solidFill>
                            <a:srgbClr val="FF0000"/>
                          </a:solidFill>
                          <a:latin typeface="Calibri" panose="020F0502020204030204"/>
                        </a:rPr>
                        <a:t>B</a:t>
                      </a:r>
                      <a:endParaRPr lang="en-IN" sz="1100" b="1" i="0" u="none" strike="noStrike" dirty="0">
                        <a:solidFill>
                          <a:srgbClr val="FF0000"/>
                        </a:solidFill>
                        <a:latin typeface="Calibri" panose="020F0502020204030204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i="0" u="none" strike="noStrike" dirty="0" smtClean="0">
                          <a:solidFill>
                            <a:srgbClr val="FF0000"/>
                          </a:solidFill>
                          <a:latin typeface="Calibri" panose="020F0502020204030204"/>
                        </a:rPr>
                        <a:t>4</a:t>
                      </a:r>
                      <a:endParaRPr lang="en-IN" sz="1100" b="1" i="0" u="none" strike="noStrike" dirty="0">
                        <a:solidFill>
                          <a:srgbClr val="FF0000"/>
                        </a:solidFill>
                        <a:latin typeface="Calibri" panose="020F0502020204030204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0" i="0" u="none" strike="noStrike" dirty="0" err="1" smtClean="0">
                          <a:solidFill>
                            <a:srgbClr val="FF0000"/>
                          </a:solidFill>
                          <a:latin typeface="Calibri" panose="020F0502020204030204"/>
                        </a:rPr>
                        <a:t>Dal</a:t>
                      </a:r>
                      <a:r>
                        <a:rPr lang="en-IN" sz="1100" b="0" i="0" u="none" strike="noStrike" dirty="0" smtClean="0">
                          <a:solidFill>
                            <a:srgbClr val="FF0000"/>
                          </a:solidFill>
                          <a:latin typeface="Calibri" panose="020F0502020204030204"/>
                        </a:rPr>
                        <a:t> was not good</a:t>
                      </a:r>
                      <a:endParaRPr lang="en-IN" sz="1100" b="0" i="0" u="none" strike="noStrike" dirty="0">
                        <a:solidFill>
                          <a:srgbClr val="FF0000"/>
                        </a:solidFill>
                        <a:latin typeface="Calibri" panose="020F0502020204030204"/>
                      </a:endParaRPr>
                    </a:p>
                  </a:txBody>
                  <a:tcPr marL="9525" marR="9525" marT="9525" marB="0"/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1856097" y="1192174"/>
          <a:ext cx="8407020" cy="952500"/>
        </p:xfrm>
        <a:graphic>
          <a:graphicData uri="http://schemas.openxmlformats.org/drawingml/2006/table">
            <a:tbl>
              <a:tblPr/>
              <a:tblGrid>
                <a:gridCol w="1441203"/>
                <a:gridCol w="922876"/>
                <a:gridCol w="2225016"/>
                <a:gridCol w="1769899"/>
                <a:gridCol w="1238929"/>
                <a:gridCol w="809097"/>
              </a:tblGrid>
              <a:tr h="190500"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err="1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Historic_Data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latin typeface="Calibri" panose="020F0502020204030204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err="1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Special_Occasion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latin typeface="Calibri" panose="020F0502020204030204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Date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latin typeface="Calibri" panose="020F0502020204030204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err="1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No_of_Students_in_Hostel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latin typeface="Calibri" panose="020F0502020204030204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No_of_Actual_Diners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latin typeface="Calibri" panose="020F0502020204030204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Type_Of_Meal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latin typeface="Calibri" panose="020F0502020204030204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err="1">
                          <a:solidFill>
                            <a:srgbClr val="FF0000"/>
                          </a:solidFill>
                          <a:latin typeface="Calibri" panose="020F0502020204030204"/>
                        </a:rPr>
                        <a:t>Mess_No</a:t>
                      </a:r>
                      <a:endParaRPr lang="en-IN" sz="1100" b="0" i="0" u="none" strike="noStrike" dirty="0">
                        <a:solidFill>
                          <a:srgbClr val="FF0000"/>
                        </a:solidFill>
                        <a:latin typeface="Calibri" panose="020F0502020204030204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Regular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latin typeface="Calibri" panose="020F0502020204030204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04-12-2017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latin typeface="Calibri" panose="020F0502020204030204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581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latin typeface="Calibri" panose="020F0502020204030204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590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latin typeface="Calibri" panose="020F0502020204030204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B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latin typeface="Calibri" panose="020F0502020204030204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FF0000"/>
                          </a:solidFill>
                          <a:latin typeface="Calibri" panose="020F0502020204030204"/>
                        </a:rPr>
                        <a:t>0</a:t>
                      </a:r>
                      <a:endParaRPr lang="en-IN" sz="1100" b="0" i="0" u="none" strike="noStrike">
                        <a:solidFill>
                          <a:srgbClr val="FF0000"/>
                        </a:solidFill>
                        <a:latin typeface="Calibri" panose="020F0502020204030204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Regular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latin typeface="Calibri" panose="020F0502020204030204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04-12-2017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latin typeface="Calibri" panose="020F0502020204030204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660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latin typeface="Calibri" panose="020F0502020204030204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402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latin typeface="Calibri" panose="020F0502020204030204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B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latin typeface="Calibri" panose="020F0502020204030204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FF0000"/>
                          </a:solidFill>
                          <a:latin typeface="Calibri" panose="020F0502020204030204"/>
                        </a:rPr>
                        <a:t>1</a:t>
                      </a:r>
                      <a:endParaRPr lang="en-IN" sz="1100" b="0" i="0" u="none" strike="noStrike" dirty="0">
                        <a:solidFill>
                          <a:srgbClr val="FF0000"/>
                        </a:solidFill>
                        <a:latin typeface="Calibri" panose="020F0502020204030204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Regular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latin typeface="Calibri" panose="020F0502020204030204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04-12-2017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latin typeface="Calibri" panose="020F0502020204030204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588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latin typeface="Calibri" panose="020F0502020204030204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413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latin typeface="Calibri" panose="020F0502020204030204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B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latin typeface="Calibri" panose="020F0502020204030204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FF0000"/>
                          </a:solidFill>
                          <a:latin typeface="Calibri" panose="020F0502020204030204"/>
                        </a:rPr>
                        <a:t>2</a:t>
                      </a:r>
                      <a:endParaRPr lang="en-IN" sz="1100" b="0" i="0" u="none" strike="noStrike" dirty="0">
                        <a:solidFill>
                          <a:srgbClr val="FF0000"/>
                        </a:solidFill>
                        <a:latin typeface="Calibri" panose="020F0502020204030204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380619" y="2431082"/>
          <a:ext cx="11260920" cy="858331"/>
        </p:xfrm>
        <a:graphic>
          <a:graphicData uri="http://schemas.openxmlformats.org/drawingml/2006/table">
            <a:tbl>
              <a:tblPr/>
              <a:tblGrid>
                <a:gridCol w="746838"/>
                <a:gridCol w="1190273"/>
                <a:gridCol w="1190273"/>
                <a:gridCol w="1190273"/>
                <a:gridCol w="1003565"/>
                <a:gridCol w="1166936"/>
                <a:gridCol w="1166936"/>
                <a:gridCol w="1201942"/>
                <a:gridCol w="1201942"/>
                <a:gridCol w="1201942"/>
              </a:tblGrid>
              <a:tr h="168166">
                <a:tc gridSpan="10"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 dirty="0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Weekly Menu Planner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latin typeface="Calibri" panose="020F0502020204030204"/>
                      </a:endParaRPr>
                    </a:p>
                  </a:txBody>
                  <a:tcPr marL="8408" marR="8408" marT="84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18461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 dirty="0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Day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latin typeface="Calibri" panose="020F0502020204030204"/>
                      </a:endParaRPr>
                    </a:p>
                  </a:txBody>
                  <a:tcPr marL="8408" marR="8408" marT="84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 dirty="0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B_Menu_Item1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latin typeface="Calibri" panose="020F0502020204030204"/>
                      </a:endParaRPr>
                    </a:p>
                  </a:txBody>
                  <a:tcPr marL="8408" marR="8408" marT="84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B_Menu_Item2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latin typeface="Calibri" panose="020F0502020204030204"/>
                      </a:endParaRPr>
                    </a:p>
                  </a:txBody>
                  <a:tcPr marL="8408" marR="8408" marT="84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B_Menu_Item3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latin typeface="Calibri" panose="020F0502020204030204"/>
                      </a:endParaRPr>
                    </a:p>
                  </a:txBody>
                  <a:tcPr marL="8408" marR="8408" marT="84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 dirty="0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L_Menu_Item1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latin typeface="Calibri" panose="020F0502020204030204"/>
                      </a:endParaRPr>
                    </a:p>
                  </a:txBody>
                  <a:tcPr marL="8408" marR="8408" marT="84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L_Menu_Item2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latin typeface="Calibri" panose="020F0502020204030204"/>
                      </a:endParaRPr>
                    </a:p>
                  </a:txBody>
                  <a:tcPr marL="8408" marR="8408" marT="84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 dirty="0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L_Menu_Item3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latin typeface="Calibri" panose="020F0502020204030204"/>
                      </a:endParaRPr>
                    </a:p>
                  </a:txBody>
                  <a:tcPr marL="8408" marR="8408" marT="84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 dirty="0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D_Menu_Item1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latin typeface="Calibri" panose="020F0502020204030204"/>
                      </a:endParaRPr>
                    </a:p>
                  </a:txBody>
                  <a:tcPr marL="8408" marR="8408" marT="84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D_Menu_Item2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latin typeface="Calibri" panose="020F0502020204030204"/>
                      </a:endParaRPr>
                    </a:p>
                  </a:txBody>
                  <a:tcPr marL="8408" marR="8408" marT="84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D_Menu_Item3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latin typeface="Calibri" panose="020F0502020204030204"/>
                      </a:endParaRPr>
                    </a:p>
                  </a:txBody>
                  <a:tcPr marL="8408" marR="8408" marT="84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</a:tr>
              <a:tr h="16816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 dirty="0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Mon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latin typeface="Calibri" panose="020F0502020204030204"/>
                      </a:endParaRPr>
                    </a:p>
                  </a:txBody>
                  <a:tcPr marL="8408" marR="8408" marT="84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XX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latin typeface="Calibri" panose="020F0502020204030204"/>
                      </a:endParaRPr>
                    </a:p>
                  </a:txBody>
                  <a:tcPr marL="8408" marR="8408" marT="84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YY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latin typeface="Calibri" panose="020F0502020204030204"/>
                      </a:endParaRPr>
                    </a:p>
                  </a:txBody>
                  <a:tcPr marL="8408" marR="8408" marT="84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ZZ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latin typeface="Calibri" panose="020F0502020204030204"/>
                      </a:endParaRPr>
                    </a:p>
                  </a:txBody>
                  <a:tcPr marL="8408" marR="8408" marT="84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XX1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latin typeface="Calibri" panose="020F0502020204030204"/>
                      </a:endParaRPr>
                    </a:p>
                  </a:txBody>
                  <a:tcPr marL="8408" marR="8408" marT="84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YY1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latin typeface="Calibri" panose="020F0502020204030204"/>
                      </a:endParaRPr>
                    </a:p>
                  </a:txBody>
                  <a:tcPr marL="8408" marR="8408" marT="84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ZZ1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latin typeface="Calibri" panose="020F0502020204030204"/>
                      </a:endParaRPr>
                    </a:p>
                  </a:txBody>
                  <a:tcPr marL="8408" marR="8408" marT="84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XX2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latin typeface="Calibri" panose="020F0502020204030204"/>
                      </a:endParaRPr>
                    </a:p>
                  </a:txBody>
                  <a:tcPr marL="8408" marR="8408" marT="84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 dirty="0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YY2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latin typeface="Calibri" panose="020F0502020204030204"/>
                      </a:endParaRPr>
                    </a:p>
                  </a:txBody>
                  <a:tcPr marL="8408" marR="8408" marT="84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 dirty="0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ZZ2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latin typeface="Calibri" panose="020F0502020204030204"/>
                      </a:endParaRPr>
                    </a:p>
                  </a:txBody>
                  <a:tcPr marL="8408" marR="8408" marT="84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</a:tr>
              <a:tr h="16816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 dirty="0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Tue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latin typeface="Calibri" panose="020F0502020204030204"/>
                      </a:endParaRPr>
                    </a:p>
                  </a:txBody>
                  <a:tcPr marL="8408" marR="8408" marT="84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XX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latin typeface="Calibri" panose="020F0502020204030204"/>
                      </a:endParaRPr>
                    </a:p>
                  </a:txBody>
                  <a:tcPr marL="8408" marR="8408" marT="84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YY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latin typeface="Calibri" panose="020F0502020204030204"/>
                      </a:endParaRPr>
                    </a:p>
                  </a:txBody>
                  <a:tcPr marL="8408" marR="8408" marT="84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ZZ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latin typeface="Calibri" panose="020F0502020204030204"/>
                      </a:endParaRPr>
                    </a:p>
                  </a:txBody>
                  <a:tcPr marL="8408" marR="8408" marT="84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 dirty="0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XX1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latin typeface="Calibri" panose="020F0502020204030204"/>
                      </a:endParaRPr>
                    </a:p>
                  </a:txBody>
                  <a:tcPr marL="8408" marR="8408" marT="84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 dirty="0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YY1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latin typeface="Calibri" panose="020F0502020204030204"/>
                      </a:endParaRPr>
                    </a:p>
                  </a:txBody>
                  <a:tcPr marL="8408" marR="8408" marT="84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ZZ1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latin typeface="Calibri" panose="020F0502020204030204"/>
                      </a:endParaRPr>
                    </a:p>
                  </a:txBody>
                  <a:tcPr marL="8408" marR="8408" marT="84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XX2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latin typeface="Calibri" panose="020F0502020204030204"/>
                      </a:endParaRPr>
                    </a:p>
                  </a:txBody>
                  <a:tcPr marL="8408" marR="8408" marT="84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YY2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latin typeface="Calibri" panose="020F0502020204030204"/>
                      </a:endParaRPr>
                    </a:p>
                  </a:txBody>
                  <a:tcPr marL="8408" marR="8408" marT="84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 dirty="0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ZZ2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latin typeface="Calibri" panose="020F0502020204030204"/>
                      </a:endParaRPr>
                    </a:p>
                  </a:txBody>
                  <a:tcPr marL="8408" marR="8408" marT="84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</a:tr>
              <a:tr h="16816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 dirty="0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Wed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latin typeface="Calibri" panose="020F0502020204030204"/>
                      </a:endParaRPr>
                    </a:p>
                  </a:txBody>
                  <a:tcPr marL="8408" marR="8408" marT="84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 dirty="0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XX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latin typeface="Calibri" panose="020F0502020204030204"/>
                      </a:endParaRPr>
                    </a:p>
                  </a:txBody>
                  <a:tcPr marL="8408" marR="8408" marT="84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YY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latin typeface="Calibri" panose="020F0502020204030204"/>
                      </a:endParaRPr>
                    </a:p>
                  </a:txBody>
                  <a:tcPr marL="8408" marR="8408" marT="84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ZZ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latin typeface="Calibri" panose="020F0502020204030204"/>
                      </a:endParaRPr>
                    </a:p>
                  </a:txBody>
                  <a:tcPr marL="8408" marR="8408" marT="84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XX1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latin typeface="Calibri" panose="020F0502020204030204"/>
                      </a:endParaRPr>
                    </a:p>
                  </a:txBody>
                  <a:tcPr marL="8408" marR="8408" marT="84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 dirty="0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YY1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latin typeface="Calibri" panose="020F0502020204030204"/>
                      </a:endParaRPr>
                    </a:p>
                  </a:txBody>
                  <a:tcPr marL="8408" marR="8408" marT="84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ZZ1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latin typeface="Calibri" panose="020F0502020204030204"/>
                      </a:endParaRPr>
                    </a:p>
                  </a:txBody>
                  <a:tcPr marL="8408" marR="8408" marT="84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 dirty="0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XX2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latin typeface="Calibri" panose="020F0502020204030204"/>
                      </a:endParaRPr>
                    </a:p>
                  </a:txBody>
                  <a:tcPr marL="8408" marR="8408" marT="84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YY2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latin typeface="Calibri" panose="020F0502020204030204"/>
                      </a:endParaRPr>
                    </a:p>
                  </a:txBody>
                  <a:tcPr marL="8408" marR="8408" marT="84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 dirty="0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ZZ2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latin typeface="Calibri" panose="020F0502020204030204"/>
                      </a:endParaRPr>
                    </a:p>
                  </a:txBody>
                  <a:tcPr marL="8408" marR="8408" marT="84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489800" y="3739305"/>
          <a:ext cx="9718724" cy="1117517"/>
        </p:xfrm>
        <a:graphic>
          <a:graphicData uri="http://schemas.openxmlformats.org/drawingml/2006/table">
            <a:tbl>
              <a:tblPr/>
              <a:tblGrid>
                <a:gridCol w="1444942"/>
                <a:gridCol w="1009481"/>
                <a:gridCol w="2137723"/>
                <a:gridCol w="1009481"/>
                <a:gridCol w="989687"/>
                <a:gridCol w="989687"/>
                <a:gridCol w="2137723"/>
              </a:tblGrid>
              <a:tr h="165203">
                <a:tc gridSpan="7"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 dirty="0" smtClean="0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Consumption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latin typeface="Calibri" panose="020F0502020204030204"/>
                      </a:endParaRPr>
                    </a:p>
                  </a:txBody>
                  <a:tcPr marL="8260" marR="8260" marT="82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44439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 dirty="0" err="1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Menu_Item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latin typeface="Calibri" panose="020F0502020204030204"/>
                      </a:endParaRPr>
                    </a:p>
                  </a:txBody>
                  <a:tcPr marL="8260" marR="8260" marT="82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Ingredient_1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latin typeface="Calibri" panose="020F0502020204030204"/>
                      </a:endParaRPr>
                    </a:p>
                  </a:txBody>
                  <a:tcPr marL="8260" marR="8260" marT="82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 dirty="0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per_student_consumption_Ing_1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latin typeface="Calibri" panose="020F0502020204030204"/>
                      </a:endParaRPr>
                    </a:p>
                  </a:txBody>
                  <a:tcPr marL="8260" marR="8260" marT="82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 dirty="0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Ingredient_2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latin typeface="Calibri" panose="020F0502020204030204"/>
                      </a:endParaRPr>
                    </a:p>
                  </a:txBody>
                  <a:tcPr marL="8260" marR="8260" marT="82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per_student_consumption_Ing_2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latin typeface="Calibri" panose="020F0502020204030204"/>
                      </a:endParaRPr>
                    </a:p>
                  </a:txBody>
                  <a:tcPr marL="8260" marR="8260" marT="82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 dirty="0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Ingredient_3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latin typeface="Calibri" panose="020F0502020204030204"/>
                      </a:endParaRPr>
                    </a:p>
                  </a:txBody>
                  <a:tcPr marL="8260" marR="8260" marT="82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 dirty="0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per_student_consumption_Ing_3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latin typeface="Calibri" panose="020F0502020204030204"/>
                      </a:endParaRPr>
                    </a:p>
                  </a:txBody>
                  <a:tcPr marL="8260" marR="8260" marT="82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</a:tr>
              <a:tr h="16520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 dirty="0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XX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latin typeface="Calibri" panose="020F0502020204030204"/>
                      </a:endParaRPr>
                    </a:p>
                  </a:txBody>
                  <a:tcPr marL="8260" marR="8260" marT="82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I1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latin typeface="Calibri" panose="020F0502020204030204"/>
                      </a:endParaRPr>
                    </a:p>
                  </a:txBody>
                  <a:tcPr marL="8260" marR="8260" marT="82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 dirty="0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1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latin typeface="Calibri" panose="020F0502020204030204"/>
                      </a:endParaRPr>
                    </a:p>
                  </a:txBody>
                  <a:tcPr marL="8260" marR="8260" marT="82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 dirty="0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I2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latin typeface="Calibri" panose="020F0502020204030204"/>
                      </a:endParaRPr>
                    </a:p>
                  </a:txBody>
                  <a:tcPr marL="8260" marR="8260" marT="82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 dirty="0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XX1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latin typeface="Calibri" panose="020F0502020204030204"/>
                      </a:endParaRPr>
                    </a:p>
                  </a:txBody>
                  <a:tcPr marL="8260" marR="8260" marT="82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I5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latin typeface="Calibri" panose="020F0502020204030204"/>
                      </a:endParaRPr>
                    </a:p>
                  </a:txBody>
                  <a:tcPr marL="8260" marR="8260" marT="82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 dirty="0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1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latin typeface="Calibri" panose="020F0502020204030204"/>
                      </a:endParaRPr>
                    </a:p>
                  </a:txBody>
                  <a:tcPr marL="8260" marR="8260" marT="82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</a:tr>
              <a:tr h="16520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 dirty="0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YY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latin typeface="Calibri" panose="020F0502020204030204"/>
                      </a:endParaRPr>
                    </a:p>
                  </a:txBody>
                  <a:tcPr marL="8260" marR="8260" marT="82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I1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latin typeface="Calibri" panose="020F0502020204030204"/>
                      </a:endParaRPr>
                    </a:p>
                  </a:txBody>
                  <a:tcPr marL="8260" marR="8260" marT="82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3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latin typeface="Calibri" panose="020F0502020204030204"/>
                      </a:endParaRPr>
                    </a:p>
                  </a:txBody>
                  <a:tcPr marL="8260" marR="8260" marT="82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I4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latin typeface="Calibri" panose="020F0502020204030204"/>
                      </a:endParaRPr>
                    </a:p>
                  </a:txBody>
                  <a:tcPr marL="8260" marR="8260" marT="82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XX1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latin typeface="Calibri" panose="020F0502020204030204"/>
                      </a:endParaRPr>
                    </a:p>
                  </a:txBody>
                  <a:tcPr marL="8260" marR="8260" marT="82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 dirty="0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I4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latin typeface="Calibri" panose="020F0502020204030204"/>
                      </a:endParaRPr>
                    </a:p>
                  </a:txBody>
                  <a:tcPr marL="8260" marR="8260" marT="82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2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latin typeface="Calibri" panose="020F0502020204030204"/>
                      </a:endParaRPr>
                    </a:p>
                  </a:txBody>
                  <a:tcPr marL="8260" marR="8260" marT="82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</a:tr>
              <a:tr h="16520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 dirty="0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ZZ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latin typeface="Calibri" panose="020F0502020204030204"/>
                      </a:endParaRPr>
                    </a:p>
                  </a:txBody>
                  <a:tcPr marL="8260" marR="8260" marT="82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 dirty="0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I2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latin typeface="Calibri" panose="020F0502020204030204"/>
                      </a:endParaRPr>
                    </a:p>
                  </a:txBody>
                  <a:tcPr marL="8260" marR="8260" marT="82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2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latin typeface="Calibri" panose="020F0502020204030204"/>
                      </a:endParaRPr>
                    </a:p>
                  </a:txBody>
                  <a:tcPr marL="8260" marR="8260" marT="82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I3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latin typeface="Calibri" panose="020F0502020204030204"/>
                      </a:endParaRPr>
                    </a:p>
                  </a:txBody>
                  <a:tcPr marL="8260" marR="8260" marT="82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XX1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latin typeface="Calibri" panose="020F0502020204030204"/>
                      </a:endParaRPr>
                    </a:p>
                  </a:txBody>
                  <a:tcPr marL="8260" marR="8260" marT="82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 dirty="0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I2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latin typeface="Calibri" panose="020F0502020204030204"/>
                      </a:endParaRPr>
                    </a:p>
                  </a:txBody>
                  <a:tcPr marL="8260" marR="8260" marT="82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 dirty="0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3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latin typeface="Calibri" panose="020F0502020204030204"/>
                      </a:endParaRPr>
                    </a:p>
                  </a:txBody>
                  <a:tcPr marL="8260" marR="8260" marT="82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7060443" y="5012668"/>
            <a:ext cx="46629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/>
              <a:t>Columns in Black represent Given data</a:t>
            </a:r>
            <a:endParaRPr lang="en-US" sz="16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/>
              <a:t>Columns in Red represent additional suggested columns that can be used</a:t>
            </a:r>
            <a:endParaRPr lang="en-US" sz="1600" b="1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0" y="804129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range Waves">
  <a:themeElements>
    <a:clrScheme name="Orang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C73109"/>
      </a:accent1>
      <a:accent2>
        <a:srgbClr val="FF5050"/>
      </a:accent2>
      <a:accent3>
        <a:srgbClr val="FFFFFF"/>
      </a:accent3>
      <a:accent4>
        <a:srgbClr val="000000"/>
      </a:accent4>
      <a:accent5>
        <a:srgbClr val="E0ADAA"/>
      </a:accent5>
      <a:accent6>
        <a:srgbClr val="E74848"/>
      </a:accent6>
      <a:hlink>
        <a:srgbClr val="4D4D4D"/>
      </a:hlink>
      <a:folHlink>
        <a:srgbClr val="777777"/>
      </a:folHlink>
    </a:clrScheme>
    <a:fontScheme name="Orang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Orang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C73109"/>
        </a:accent1>
        <a:accent2>
          <a:srgbClr val="FF5050"/>
        </a:accent2>
        <a:accent3>
          <a:srgbClr val="FFFFFF"/>
        </a:accent3>
        <a:accent4>
          <a:srgbClr val="000000"/>
        </a:accent4>
        <a:accent5>
          <a:srgbClr val="E0ADAA"/>
        </a:accent5>
        <a:accent6>
          <a:srgbClr val="E74848"/>
        </a:accent6>
        <a:hlink>
          <a:srgbClr val="4D4D4D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5078</Words>
  <Application>WPS Presentation</Application>
  <PresentationFormat>Custom</PresentationFormat>
  <Paragraphs>507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7" baseType="lpstr">
      <vt:lpstr>Arial</vt:lpstr>
      <vt:lpstr>SimSun</vt:lpstr>
      <vt:lpstr>Wingdings</vt:lpstr>
      <vt:lpstr>Segoe UI</vt:lpstr>
      <vt:lpstr>Calibri</vt:lpstr>
      <vt:lpstr>Times New Roman</vt:lpstr>
      <vt:lpstr>Microsoft YaHei</vt:lpstr>
      <vt:lpstr/>
      <vt:lpstr>Arial Unicode MS</vt:lpstr>
      <vt:lpstr>Calibri Light</vt:lpstr>
      <vt:lpstr>Segoe Print</vt:lpstr>
      <vt:lpstr>Orange Waves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Shivam</dc:creator>
  <cp:lastModifiedBy>CHAPHEKAR</cp:lastModifiedBy>
  <cp:revision>189</cp:revision>
  <dcterms:created xsi:type="dcterms:W3CDTF">2017-04-01T10:56:00Z</dcterms:created>
  <dcterms:modified xsi:type="dcterms:W3CDTF">2018-03-31T10:04:11Z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1033-10.2.0.5965</vt:lpwstr>
  </property>
</Properties>
</file>