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506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5AF2AB90-87B5-42D9-A460-5976B680482E}" type="slidenum">
              <a:rPr lang="en-IN" sz="1400" b="0" strike="noStrike" spc="-1">
                <a:latin typeface="Times New Roman"/>
              </a:rPr>
              <a:pPr algn="r">
                <a:buNone/>
              </a:p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0BCBFB91-E00E-4456-93B7-A296844CCA8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3480" cy="40053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8540F104-A90E-423F-9726-44B4416CE5B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2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5263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FC200916-47B6-4D87-9619-31CDD0C7B7D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3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5263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EBD6A506-624B-4246-9B8C-056FAC4B7CF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4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5263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75588457-1136-478B-877C-5E175A52CD0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5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DD91F21F-CEA2-4CFC-B70B-46D445F5198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6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1938" cy="400685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D52BA26D-6F14-4AA3-8432-31E55FB7FE40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7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5263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278240" y="10156680"/>
            <a:ext cx="327636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</a:pPr>
            <a:fld id="{E5E50421-4806-4598-9D67-EDF598869785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93000"/>
                </a:lnSpc>
                <a:buNone/>
              </a:pPr>
              <a:t>11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3480" cy="400536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9360" y="-9360"/>
            <a:ext cx="10107360" cy="7575480"/>
            <a:chOff x="-9360" y="-9360"/>
            <a:chExt cx="10107360" cy="7575480"/>
          </a:xfrm>
        </p:grpSpPr>
        <p:sp>
          <p:nvSpPr>
            <p:cNvPr id="14" name="CustomShape 2"/>
            <p:cNvSpPr/>
            <p:nvPr/>
          </p:nvSpPr>
          <p:spPr>
            <a:xfrm>
              <a:off x="-9360" y="4424400"/>
              <a:ext cx="501480" cy="314172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655960" y="4601880"/>
              <a:ext cx="4434120" cy="295776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764120" y="0"/>
              <a:ext cx="1343160" cy="7559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597800" y="0"/>
              <a:ext cx="2498760" cy="75661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942320" y="-9360"/>
              <a:ext cx="2144520" cy="75661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318440" y="4321080"/>
              <a:ext cx="2766960" cy="323532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728120" y="-9360"/>
              <a:ext cx="2359080" cy="75661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145440" y="-9360"/>
              <a:ext cx="941400" cy="75661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923320" y="-9360"/>
              <a:ext cx="1173240" cy="75661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894880" y="5394240"/>
              <a:ext cx="1203120" cy="216216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3280" y="1768320"/>
            <a:ext cx="9067680" cy="546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AUTOMATED RESUME BUILDER</a:t>
            </a:r>
            <a:endParaRPr lang="en-IN" sz="40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GROUP MEMBERS:-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1. MAYANK KUMAR_21107016</a:t>
            </a: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2. JANHAVI KASAR_21107030</a:t>
            </a: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3. SANSKRUTI CHAVAN_21107047</a:t>
            </a: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4. DALBIRSINGH MATHARU_21107005</a:t>
            </a: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Project Guide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Prof. ANAGHA AHER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0" y="1742760"/>
            <a:ext cx="1008036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7" name="Picture 3"/>
          <p:cNvPicPr/>
          <p:nvPr/>
        </p:nvPicPr>
        <p:blipFill>
          <a:blip r:embed="rId3" cstate="print">
            <a:alphaModFix amt="50000"/>
          </a:blip>
          <a:srcRect b="12593"/>
          <a:stretch/>
        </p:blipFill>
        <p:spPr>
          <a:xfrm>
            <a:off x="-360" y="-36720"/>
            <a:ext cx="10077480" cy="175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2" cstate="print"/>
          <a:stretch/>
        </p:blipFill>
        <p:spPr>
          <a:xfrm>
            <a:off x="0" y="0"/>
            <a:ext cx="10079640" cy="75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7640" y="3057480"/>
            <a:ext cx="9067680" cy="1258920"/>
          </a:xfrm>
          <a:prstGeom prst="rect">
            <a:avLst/>
          </a:prstGeom>
          <a:noFill/>
          <a:ln w="0"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numCol="1" spcCol="144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a:bodyPr>
          <a:lstStyle/>
          <a:p>
            <a:pPr algn="ctr">
              <a:lnSpc>
                <a:spcPct val="93000"/>
              </a:lnSpc>
              <a:buNone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Thank You...!!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280" y="30168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Introduction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3280" y="1170432"/>
            <a:ext cx="9067680" cy="6193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0720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Automated Resume Builder is the application which helps user to get their resume in hand just by filling up personal, educational, and technically information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450720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Problem Identified :</a:t>
            </a:r>
            <a:endParaRPr lang="en-IN" sz="2800" b="0" strike="noStrike" spc="-1" dirty="0">
              <a:latin typeface="Arial"/>
            </a:endParaRPr>
          </a:p>
          <a:p>
            <a:pPr marL="934920" lvl="2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Building a resume is a hectic and time consuming work for job seeking candidates.</a:t>
            </a:r>
            <a:endParaRPr lang="en-IN" sz="2800" b="0" strike="noStrike" spc="-1" dirty="0">
              <a:latin typeface="Arial"/>
            </a:endParaRPr>
          </a:p>
          <a:p>
            <a:pPr marL="934920" lvl="2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Finding out a proper professional layout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lang="en-IN" sz="2400" b="0" strike="noStrike" spc="-1" dirty="0">
              <a:latin typeface="Arial"/>
            </a:endParaRPr>
          </a:p>
          <a:p>
            <a:pPr marL="450720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Solution Proposed : </a:t>
            </a:r>
            <a:endParaRPr lang="en-IN" sz="2800" b="0" strike="noStrike" spc="-1" dirty="0">
              <a:latin typeface="Arial"/>
            </a:endParaRPr>
          </a:p>
          <a:p>
            <a:pPr marL="934920" lvl="2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provides the user with eye catching and well structured  professional resume layout.</a:t>
            </a:r>
            <a:endParaRPr lang="en-IN" sz="2800" b="0" strike="noStrike" spc="-1" dirty="0">
              <a:latin typeface="Arial"/>
            </a:endParaRPr>
          </a:p>
          <a:p>
            <a:pPr marL="934920" lvl="2" indent="-3423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system provides instant result.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280" y="30168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55519" y="1327656"/>
            <a:ext cx="9625105" cy="60363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18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reduce the thinking of user towards the hectic resume work.</a:t>
            </a:r>
            <a:endParaRPr lang="en-IN" sz="3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make available the professional resume(using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netbeans</a:t>
            </a: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IDE and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MySQL</a:t>
            </a: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)</a:t>
            </a:r>
            <a:endParaRPr lang="en-IN" sz="3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make you stand out in this competitive world by filling your information in a proper manner and in a more professional way in the layout.</a:t>
            </a:r>
            <a:endParaRPr lang="en-IN" sz="32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To build a tool that often constitutes an automated process in which you follow a template and input your information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2800" b="0" strike="noStrike" spc="-1" dirty="0">
              <a:latin typeface="Arial"/>
            </a:endParaRPr>
          </a:p>
          <a:p>
            <a:pPr marL="110160">
              <a:lnSpc>
                <a:spcPct val="93000"/>
              </a:lnSpc>
              <a:spcAft>
                <a:spcPts val="1412"/>
              </a:spcAft>
              <a:buNone/>
            </a:pPr>
            <a:endParaRPr lang="en-IN" sz="2800" b="0" strike="noStrike" spc="-1" dirty="0">
              <a:latin typeface="Arial"/>
            </a:endParaRPr>
          </a:p>
          <a:p>
            <a:pPr marL="110160">
              <a:lnSpc>
                <a:spcPct val="93000"/>
              </a:lnSpc>
              <a:spcAft>
                <a:spcPts val="1412"/>
              </a:spcAft>
              <a:buNone/>
            </a:pPr>
            <a:endParaRPr lang="en-IN" sz="28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3280" y="30168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Scope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3280" y="1768320"/>
            <a:ext cx="9067680" cy="49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18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be useful for students and job seeking applicants.</a:t>
            </a:r>
            <a:endParaRPr lang="en-IN" sz="24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be applied while seeking internships or placement areas.</a:t>
            </a:r>
            <a:endParaRPr lang="en-IN" sz="24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be useful while applying for higher studies.</a:t>
            </a:r>
            <a:endParaRPr lang="en-IN" sz="24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Can be used to introduce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skillset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and career story.</a:t>
            </a:r>
            <a:endParaRPr lang="en-IN" sz="2400" b="0" strike="noStrike" spc="-1" dirty="0">
              <a:latin typeface="Arial"/>
            </a:endParaRPr>
          </a:p>
          <a:p>
            <a:pPr marL="110160">
              <a:lnSpc>
                <a:spcPct val="93000"/>
              </a:lnSpc>
              <a:spcAft>
                <a:spcPts val="1412"/>
              </a:spcAft>
              <a:buNone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marL="11016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3280" y="30168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Feature /Functionality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60000" y="1583999"/>
            <a:ext cx="9067680" cy="5816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18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Feature 1 :</a:t>
            </a:r>
            <a:endParaRPr lang="en-IN" sz="2800" b="0" strike="noStrike" spc="-1" dirty="0">
              <a:latin typeface="Arial"/>
            </a:endParaRPr>
          </a:p>
          <a:p>
            <a:pPr marL="1050840" lvl="2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Manage the information and integration of all records of technical skills and education qualifications.</a:t>
            </a:r>
            <a:endParaRPr lang="en-IN" sz="2800" b="0" strike="noStrike" spc="-1" dirty="0">
              <a:latin typeface="Arial"/>
            </a:endParaRPr>
          </a:p>
          <a:p>
            <a:pPr marL="566640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Feature 2 :</a:t>
            </a:r>
            <a:endParaRPr lang="en-IN" sz="2800" b="0" strike="noStrike" spc="-1" dirty="0">
              <a:latin typeface="Arial"/>
            </a:endParaRPr>
          </a:p>
          <a:p>
            <a:pPr marL="1050840" lvl="2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 provides with easy to use interface and has a highly customizable and professional template.  </a:t>
            </a:r>
            <a:endParaRPr lang="en-IN" sz="2800" b="0" strike="noStrike" spc="-1" dirty="0">
              <a:latin typeface="Arial"/>
            </a:endParaRPr>
          </a:p>
          <a:p>
            <a:pPr marL="56736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Feature 3 :</a:t>
            </a:r>
          </a:p>
          <a:p>
            <a:pPr marL="1050840" lvl="2" indent="-4564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It  provides the option for user to choose between two templates available.</a:t>
            </a:r>
          </a:p>
          <a:p>
            <a:pPr marL="56736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2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11016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3280" y="30168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Outcome of Project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3280" y="1768320"/>
            <a:ext cx="9067680" cy="49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User can login with their respective ID and Password.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User needs to fill the required details.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User is provided with a eye catching resume template.</a:t>
            </a:r>
            <a:endParaRPr lang="en-IN" sz="2800" spc="-1" dirty="0">
              <a:solidFill>
                <a:srgbClr val="00000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Resume is gene</a:t>
            </a:r>
            <a:r>
              <a:rPr lang="en-IN" sz="2800" spc="-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rated just by clicked the template options</a:t>
            </a:r>
            <a:endParaRPr lang="en-IN" sz="2800" b="0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32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3280" y="426960"/>
            <a:ext cx="9067680" cy="12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buNone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Technology Stack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3280" y="1563840"/>
            <a:ext cx="9067680" cy="519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36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lang="en-IN" sz="36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dk</a:t>
            </a:r>
            <a:r>
              <a:rPr lang="en-IN" sz="36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version-18.0.2.1</a:t>
            </a:r>
            <a:endParaRPr lang="en-IN" sz="3600" strike="noStrike" spc="-1" dirty="0"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36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Netbeans</a:t>
            </a:r>
            <a:r>
              <a:rPr lang="en-IN" sz="36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IDE version-14</a:t>
            </a:r>
            <a:endParaRPr lang="en-IN" sz="3600" strike="noStrike" spc="-1" dirty="0"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36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MySQL version-14</a:t>
            </a:r>
            <a:endParaRPr lang="en-IN" sz="3600" strike="noStrike" spc="-1" dirty="0"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</a:pPr>
            <a:r>
              <a:rPr lang="en-IN" sz="36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Database Used is MySQL</a:t>
            </a:r>
            <a:endParaRPr lang="en-IN" sz="3600" strike="noStrike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buNone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/>
          <p:nvPr/>
        </p:nvPicPr>
        <p:blipFill>
          <a:blip r:embed="rId2" cstate="print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3420000" y="117720"/>
            <a:ext cx="32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3600" b="0" strike="noStrike" spc="-1">
                <a:latin typeface="Arial"/>
              </a:rPr>
              <a:t>Block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/>
          <p:nvPr/>
        </p:nvPicPr>
        <p:blipFill>
          <a:blip r:embed="rId2" cstate="print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328</Words>
  <Application>Microsoft Office PowerPoint</Application>
  <PresentationFormat>Custom</PresentationFormat>
  <Paragraphs>72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JAI SHRIRAM</cp:lastModifiedBy>
  <cp:revision>55</cp:revision>
  <cp:lastPrinted>2022-08-20T08:09:49Z</cp:lastPrinted>
  <dcterms:created xsi:type="dcterms:W3CDTF">2017-10-25T08:22:14Z</dcterms:created>
  <dcterms:modified xsi:type="dcterms:W3CDTF">2022-10-28T14:17:38Z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8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</Properties>
</file>