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66" r:id="rId5"/>
    <p:sldId id="260" r:id="rId6"/>
    <p:sldId id="261" r:id="rId7"/>
    <p:sldId id="267" r:id="rId8"/>
    <p:sldId id="264" r:id="rId9"/>
    <p:sldId id="279" r:id="rId10"/>
    <p:sldId id="280" r:id="rId11"/>
    <p:sldId id="278" r:id="rId12"/>
    <p:sldId id="274" r:id="rId13"/>
    <p:sldId id="269" r:id="rId14"/>
    <p:sldId id="270" r:id="rId15"/>
    <p:sldId id="271" r:id="rId16"/>
    <p:sldId id="273" r:id="rId17"/>
    <p:sldId id="272"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06" autoAdjust="0"/>
    <p:restoredTop sz="94660"/>
  </p:normalViewPr>
  <p:slideViewPr>
    <p:cSldViewPr snapToGrid="0">
      <p:cViewPr varScale="1">
        <p:scale>
          <a:sx n="118" d="100"/>
          <a:sy n="118"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350B96-128D-46CF-874E-8689541B7786}"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D67B788-35CB-4507-AE3B-4C5E36725EA8}">
      <dgm:prSet custT="1"/>
      <dgm:spPr/>
      <dgm:t>
        <a:bodyPr/>
        <a:lstStyle/>
        <a:p>
          <a:pPr>
            <a:lnSpc>
              <a:spcPct val="100000"/>
            </a:lnSpc>
          </a:pPr>
          <a:r>
            <a:rPr lang="en-US" sz="1800" b="1" dirty="0"/>
            <a:t>Introduction</a:t>
          </a:r>
          <a:endParaRPr lang="en-US" sz="1800" dirty="0"/>
        </a:p>
      </dgm:t>
    </dgm:pt>
    <dgm:pt modelId="{BE6ED41F-50FE-4D54-9565-DFBE85BC6A1F}" type="parTrans" cxnId="{E6D66138-D84E-4510-894C-505DFD1140A8}">
      <dgm:prSet/>
      <dgm:spPr/>
      <dgm:t>
        <a:bodyPr/>
        <a:lstStyle/>
        <a:p>
          <a:endParaRPr lang="en-US"/>
        </a:p>
      </dgm:t>
    </dgm:pt>
    <dgm:pt modelId="{D1194BA3-9F37-4A36-9FA5-052D0EE1CA5F}" type="sibTrans" cxnId="{E6D66138-D84E-4510-894C-505DFD1140A8}">
      <dgm:prSet/>
      <dgm:spPr/>
      <dgm:t>
        <a:bodyPr/>
        <a:lstStyle/>
        <a:p>
          <a:pPr>
            <a:lnSpc>
              <a:spcPct val="100000"/>
            </a:lnSpc>
          </a:pPr>
          <a:endParaRPr lang="en-US"/>
        </a:p>
      </dgm:t>
    </dgm:pt>
    <dgm:pt modelId="{2BB92A5A-081F-46EA-B900-B8136A090206}">
      <dgm:prSet custT="1"/>
      <dgm:spPr/>
      <dgm:t>
        <a:bodyPr/>
        <a:lstStyle/>
        <a:p>
          <a:pPr>
            <a:lnSpc>
              <a:spcPct val="100000"/>
            </a:lnSpc>
          </a:pPr>
          <a:r>
            <a:rPr lang="en-US" sz="1800" b="1" dirty="0"/>
            <a:t>Business Opportunities </a:t>
          </a:r>
          <a:endParaRPr lang="en-US" sz="1800" dirty="0"/>
        </a:p>
      </dgm:t>
    </dgm:pt>
    <dgm:pt modelId="{669D423E-AC2B-4C3C-96DE-922425CCE4E5}" type="parTrans" cxnId="{90A973A6-8506-4FBD-8A97-4AE7471D9D81}">
      <dgm:prSet/>
      <dgm:spPr/>
      <dgm:t>
        <a:bodyPr/>
        <a:lstStyle/>
        <a:p>
          <a:endParaRPr lang="en-US"/>
        </a:p>
      </dgm:t>
    </dgm:pt>
    <dgm:pt modelId="{9E07720E-E946-44D0-A44E-044AB777C9A8}" type="sibTrans" cxnId="{90A973A6-8506-4FBD-8A97-4AE7471D9D81}">
      <dgm:prSet/>
      <dgm:spPr/>
      <dgm:t>
        <a:bodyPr/>
        <a:lstStyle/>
        <a:p>
          <a:pPr>
            <a:lnSpc>
              <a:spcPct val="100000"/>
            </a:lnSpc>
          </a:pPr>
          <a:endParaRPr lang="en-US"/>
        </a:p>
      </dgm:t>
    </dgm:pt>
    <dgm:pt modelId="{E8A9EEDD-3F7A-443B-AFE2-32DC522B2BFE}">
      <dgm:prSet custT="1"/>
      <dgm:spPr/>
      <dgm:t>
        <a:bodyPr/>
        <a:lstStyle/>
        <a:p>
          <a:pPr>
            <a:lnSpc>
              <a:spcPct val="100000"/>
            </a:lnSpc>
          </a:pPr>
          <a:r>
            <a:rPr lang="en-US" sz="1800" b="1"/>
            <a:t>Past work</a:t>
          </a:r>
          <a:endParaRPr lang="en-US" sz="1800"/>
        </a:p>
      </dgm:t>
    </dgm:pt>
    <dgm:pt modelId="{A12C2F8E-6580-4D8C-838F-55236BFCF43B}" type="parTrans" cxnId="{95A3E821-98AC-4B9B-B47E-ECA0644A01B2}">
      <dgm:prSet/>
      <dgm:spPr/>
      <dgm:t>
        <a:bodyPr/>
        <a:lstStyle/>
        <a:p>
          <a:endParaRPr lang="en-US"/>
        </a:p>
      </dgm:t>
    </dgm:pt>
    <dgm:pt modelId="{B24AEDE7-79EC-4424-B848-BB1495FCD9A3}" type="sibTrans" cxnId="{95A3E821-98AC-4B9B-B47E-ECA0644A01B2}">
      <dgm:prSet/>
      <dgm:spPr/>
      <dgm:t>
        <a:bodyPr/>
        <a:lstStyle/>
        <a:p>
          <a:pPr>
            <a:lnSpc>
              <a:spcPct val="100000"/>
            </a:lnSpc>
          </a:pPr>
          <a:endParaRPr lang="en-US"/>
        </a:p>
      </dgm:t>
    </dgm:pt>
    <dgm:pt modelId="{DA41BDA0-8F30-4B1E-A33A-D5023B5BEA50}">
      <dgm:prSet custT="1"/>
      <dgm:spPr/>
      <dgm:t>
        <a:bodyPr/>
        <a:lstStyle/>
        <a:p>
          <a:pPr>
            <a:lnSpc>
              <a:spcPct val="100000"/>
            </a:lnSpc>
          </a:pPr>
          <a:r>
            <a:rPr lang="en-US" sz="1800" b="1"/>
            <a:t>Data Description</a:t>
          </a:r>
          <a:endParaRPr lang="en-US" sz="1800"/>
        </a:p>
      </dgm:t>
    </dgm:pt>
    <dgm:pt modelId="{7AB98482-B826-4274-AF63-A1BB9D2FD4F5}" type="parTrans" cxnId="{1FD919D1-3DAB-46A2-A0D7-21801DC20F9D}">
      <dgm:prSet/>
      <dgm:spPr/>
      <dgm:t>
        <a:bodyPr/>
        <a:lstStyle/>
        <a:p>
          <a:endParaRPr lang="en-US"/>
        </a:p>
      </dgm:t>
    </dgm:pt>
    <dgm:pt modelId="{E56AECBF-B28C-4983-8539-A0C09F5CD93C}" type="sibTrans" cxnId="{1FD919D1-3DAB-46A2-A0D7-21801DC20F9D}">
      <dgm:prSet/>
      <dgm:spPr/>
      <dgm:t>
        <a:bodyPr/>
        <a:lstStyle/>
        <a:p>
          <a:pPr>
            <a:lnSpc>
              <a:spcPct val="100000"/>
            </a:lnSpc>
          </a:pPr>
          <a:endParaRPr lang="en-US"/>
        </a:p>
      </dgm:t>
    </dgm:pt>
    <dgm:pt modelId="{AFCB0C70-14E3-4178-8C86-A903AE19D6A3}">
      <dgm:prSet custT="1"/>
      <dgm:spPr/>
      <dgm:t>
        <a:bodyPr/>
        <a:lstStyle/>
        <a:p>
          <a:pPr>
            <a:lnSpc>
              <a:spcPct val="100000"/>
            </a:lnSpc>
          </a:pPr>
          <a:r>
            <a:rPr lang="en-US" sz="1800" b="1" dirty="0"/>
            <a:t>Data Preprocessing and Modeling </a:t>
          </a:r>
          <a:endParaRPr lang="en-US" sz="1800" dirty="0"/>
        </a:p>
      </dgm:t>
    </dgm:pt>
    <dgm:pt modelId="{14103AFB-75C8-4426-9102-8E27A565CC0B}" type="parTrans" cxnId="{7FC9FE7E-8D3C-424E-AD8F-94D943EC06AC}">
      <dgm:prSet/>
      <dgm:spPr/>
      <dgm:t>
        <a:bodyPr/>
        <a:lstStyle/>
        <a:p>
          <a:endParaRPr lang="en-US"/>
        </a:p>
      </dgm:t>
    </dgm:pt>
    <dgm:pt modelId="{610EFF67-9919-4EC8-837E-1E51C89AED0E}" type="sibTrans" cxnId="{7FC9FE7E-8D3C-424E-AD8F-94D943EC06AC}">
      <dgm:prSet/>
      <dgm:spPr/>
      <dgm:t>
        <a:bodyPr/>
        <a:lstStyle/>
        <a:p>
          <a:pPr>
            <a:lnSpc>
              <a:spcPct val="100000"/>
            </a:lnSpc>
          </a:pPr>
          <a:endParaRPr lang="en-US"/>
        </a:p>
      </dgm:t>
    </dgm:pt>
    <dgm:pt modelId="{8747F344-4155-446B-9441-75A37F72E13B}">
      <dgm:prSet custT="1"/>
      <dgm:spPr/>
      <dgm:t>
        <a:bodyPr/>
        <a:lstStyle/>
        <a:p>
          <a:pPr>
            <a:lnSpc>
              <a:spcPct val="100000"/>
            </a:lnSpc>
          </a:pPr>
          <a:r>
            <a:rPr lang="en-US" sz="1800" b="1" dirty="0"/>
            <a:t>Data Insights</a:t>
          </a:r>
          <a:endParaRPr lang="en-US" sz="1800" dirty="0"/>
        </a:p>
      </dgm:t>
    </dgm:pt>
    <dgm:pt modelId="{FF7F3588-3B38-4054-BA27-D2745EAE9E9A}" type="parTrans" cxnId="{315E11A5-A214-4E4A-9AA7-F8F462978DC4}">
      <dgm:prSet/>
      <dgm:spPr/>
      <dgm:t>
        <a:bodyPr/>
        <a:lstStyle/>
        <a:p>
          <a:endParaRPr lang="en-US"/>
        </a:p>
      </dgm:t>
    </dgm:pt>
    <dgm:pt modelId="{091F3081-90E8-4817-B4F6-098D85833B00}" type="sibTrans" cxnId="{315E11A5-A214-4E4A-9AA7-F8F462978DC4}">
      <dgm:prSet/>
      <dgm:spPr/>
      <dgm:t>
        <a:bodyPr/>
        <a:lstStyle/>
        <a:p>
          <a:pPr>
            <a:lnSpc>
              <a:spcPct val="100000"/>
            </a:lnSpc>
          </a:pPr>
          <a:endParaRPr lang="en-US"/>
        </a:p>
      </dgm:t>
    </dgm:pt>
    <dgm:pt modelId="{EFCD28F0-EA45-44B5-AD74-5142488907B7}">
      <dgm:prSet custT="1"/>
      <dgm:spPr/>
      <dgm:t>
        <a:bodyPr/>
        <a:lstStyle/>
        <a:p>
          <a:pPr>
            <a:lnSpc>
              <a:spcPct val="100000"/>
            </a:lnSpc>
          </a:pPr>
          <a:r>
            <a:rPr lang="en-US" sz="1800" b="1"/>
            <a:t>Results</a:t>
          </a:r>
          <a:endParaRPr lang="en-US" sz="1800"/>
        </a:p>
      </dgm:t>
    </dgm:pt>
    <dgm:pt modelId="{1CABBB95-F7EA-4474-AB30-30C11AD09E05}" type="parTrans" cxnId="{D78461C0-AE9A-49ED-BE29-3EC4DAD50590}">
      <dgm:prSet/>
      <dgm:spPr/>
      <dgm:t>
        <a:bodyPr/>
        <a:lstStyle/>
        <a:p>
          <a:endParaRPr lang="en-US"/>
        </a:p>
      </dgm:t>
    </dgm:pt>
    <dgm:pt modelId="{7B9D3F53-A2EC-4646-8DAA-902837D0A9FC}" type="sibTrans" cxnId="{D78461C0-AE9A-49ED-BE29-3EC4DAD50590}">
      <dgm:prSet/>
      <dgm:spPr/>
      <dgm:t>
        <a:bodyPr/>
        <a:lstStyle/>
        <a:p>
          <a:endParaRPr lang="en-US"/>
        </a:p>
      </dgm:t>
    </dgm:pt>
    <dgm:pt modelId="{9F89A496-06D6-4196-9DFC-B80057F4029B}" type="pres">
      <dgm:prSet presAssocID="{5D350B96-128D-46CF-874E-8689541B7786}" presName="root" presStyleCnt="0">
        <dgm:presLayoutVars>
          <dgm:dir/>
          <dgm:resizeHandles val="exact"/>
        </dgm:presLayoutVars>
      </dgm:prSet>
      <dgm:spPr/>
    </dgm:pt>
    <dgm:pt modelId="{7D6CE30F-7574-4889-A60D-A9764B20973E}" type="pres">
      <dgm:prSet presAssocID="{5D350B96-128D-46CF-874E-8689541B7786}" presName="container" presStyleCnt="0">
        <dgm:presLayoutVars>
          <dgm:dir/>
          <dgm:resizeHandles val="exact"/>
        </dgm:presLayoutVars>
      </dgm:prSet>
      <dgm:spPr/>
    </dgm:pt>
    <dgm:pt modelId="{BEB7EB29-A696-471D-BDD5-DB85F3AC79B6}" type="pres">
      <dgm:prSet presAssocID="{6D67B788-35CB-4507-AE3B-4C5E36725EA8}" presName="compNode" presStyleCnt="0"/>
      <dgm:spPr/>
    </dgm:pt>
    <dgm:pt modelId="{49D40793-3288-4146-A2B1-BE94B16C08B4}" type="pres">
      <dgm:prSet presAssocID="{6D67B788-35CB-4507-AE3B-4C5E36725EA8}" presName="iconBgRect" presStyleLbl="bgShp" presStyleIdx="0" presStyleCnt="7"/>
      <dgm:spPr/>
    </dgm:pt>
    <dgm:pt modelId="{7E2F5AE0-572A-44C4-A451-AEDA4B2E3CCA}" type="pres">
      <dgm:prSet presAssocID="{6D67B788-35CB-4507-AE3B-4C5E36725EA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26EC6D27-13A0-49D7-9FA1-456C421EBB55}" type="pres">
      <dgm:prSet presAssocID="{6D67B788-35CB-4507-AE3B-4C5E36725EA8}" presName="spaceRect" presStyleCnt="0"/>
      <dgm:spPr/>
    </dgm:pt>
    <dgm:pt modelId="{38FE44E0-35EE-4282-AC02-53F569614AF0}" type="pres">
      <dgm:prSet presAssocID="{6D67B788-35CB-4507-AE3B-4C5E36725EA8}" presName="textRect" presStyleLbl="revTx" presStyleIdx="0" presStyleCnt="7">
        <dgm:presLayoutVars>
          <dgm:chMax val="1"/>
          <dgm:chPref val="1"/>
        </dgm:presLayoutVars>
      </dgm:prSet>
      <dgm:spPr/>
    </dgm:pt>
    <dgm:pt modelId="{6DE790A8-AD0D-4C13-A223-2045505C7D90}" type="pres">
      <dgm:prSet presAssocID="{D1194BA3-9F37-4A36-9FA5-052D0EE1CA5F}" presName="sibTrans" presStyleLbl="sibTrans2D1" presStyleIdx="0" presStyleCnt="0"/>
      <dgm:spPr/>
    </dgm:pt>
    <dgm:pt modelId="{B5664EE4-7D45-4B1A-BE30-A79AB5295E04}" type="pres">
      <dgm:prSet presAssocID="{2BB92A5A-081F-46EA-B900-B8136A090206}" presName="compNode" presStyleCnt="0"/>
      <dgm:spPr/>
    </dgm:pt>
    <dgm:pt modelId="{09C3B4DB-285C-47C9-B0FD-64C2AD1104F4}" type="pres">
      <dgm:prSet presAssocID="{2BB92A5A-081F-46EA-B900-B8136A090206}" presName="iconBgRect" presStyleLbl="bgShp" presStyleIdx="1" presStyleCnt="7"/>
      <dgm:spPr/>
    </dgm:pt>
    <dgm:pt modelId="{1DCA5D9D-CA2F-48DC-8B1B-41E67EFF3093}" type="pres">
      <dgm:prSet presAssocID="{2BB92A5A-081F-46EA-B900-B8136A09020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455E70FB-AC18-4229-B67D-1BFE321C6F91}" type="pres">
      <dgm:prSet presAssocID="{2BB92A5A-081F-46EA-B900-B8136A090206}" presName="spaceRect" presStyleCnt="0"/>
      <dgm:spPr/>
    </dgm:pt>
    <dgm:pt modelId="{59766345-BBAF-4FA1-BD8B-E06ABD633417}" type="pres">
      <dgm:prSet presAssocID="{2BB92A5A-081F-46EA-B900-B8136A090206}" presName="textRect" presStyleLbl="revTx" presStyleIdx="1" presStyleCnt="7">
        <dgm:presLayoutVars>
          <dgm:chMax val="1"/>
          <dgm:chPref val="1"/>
        </dgm:presLayoutVars>
      </dgm:prSet>
      <dgm:spPr/>
    </dgm:pt>
    <dgm:pt modelId="{B957E461-C60F-4BE6-BCEA-3E80620FE767}" type="pres">
      <dgm:prSet presAssocID="{9E07720E-E946-44D0-A44E-044AB777C9A8}" presName="sibTrans" presStyleLbl="sibTrans2D1" presStyleIdx="0" presStyleCnt="0"/>
      <dgm:spPr/>
    </dgm:pt>
    <dgm:pt modelId="{83038117-9A37-473F-9747-B82A432D198E}" type="pres">
      <dgm:prSet presAssocID="{E8A9EEDD-3F7A-443B-AFE2-32DC522B2BFE}" presName="compNode" presStyleCnt="0"/>
      <dgm:spPr/>
    </dgm:pt>
    <dgm:pt modelId="{BE5FF2F0-A574-4E90-AE28-D948BEBAC4C8}" type="pres">
      <dgm:prSet presAssocID="{E8A9EEDD-3F7A-443B-AFE2-32DC522B2BFE}" presName="iconBgRect" presStyleLbl="bgShp" presStyleIdx="2" presStyleCnt="7"/>
      <dgm:spPr/>
    </dgm:pt>
    <dgm:pt modelId="{182D674A-C46E-4F01-A465-9A75BFD2D6E5}" type="pres">
      <dgm:prSet presAssocID="{E8A9EEDD-3F7A-443B-AFE2-32DC522B2BF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B8C9D2E2-4338-4AC2-860C-0885FC14B3F6}" type="pres">
      <dgm:prSet presAssocID="{E8A9EEDD-3F7A-443B-AFE2-32DC522B2BFE}" presName="spaceRect" presStyleCnt="0"/>
      <dgm:spPr/>
    </dgm:pt>
    <dgm:pt modelId="{A1BABB5F-9041-4E0F-9065-364A9C0B28C8}" type="pres">
      <dgm:prSet presAssocID="{E8A9EEDD-3F7A-443B-AFE2-32DC522B2BFE}" presName="textRect" presStyleLbl="revTx" presStyleIdx="2" presStyleCnt="7">
        <dgm:presLayoutVars>
          <dgm:chMax val="1"/>
          <dgm:chPref val="1"/>
        </dgm:presLayoutVars>
      </dgm:prSet>
      <dgm:spPr/>
    </dgm:pt>
    <dgm:pt modelId="{71E2E49B-D32C-4605-8274-DD29BBDE5761}" type="pres">
      <dgm:prSet presAssocID="{B24AEDE7-79EC-4424-B848-BB1495FCD9A3}" presName="sibTrans" presStyleLbl="sibTrans2D1" presStyleIdx="0" presStyleCnt="0"/>
      <dgm:spPr/>
    </dgm:pt>
    <dgm:pt modelId="{D01DFF8B-658F-44D4-B002-4BBFF67B05C8}" type="pres">
      <dgm:prSet presAssocID="{DA41BDA0-8F30-4B1E-A33A-D5023B5BEA50}" presName="compNode" presStyleCnt="0"/>
      <dgm:spPr/>
    </dgm:pt>
    <dgm:pt modelId="{606525EC-FFA6-44B9-B6BF-06FDF79DE3E5}" type="pres">
      <dgm:prSet presAssocID="{DA41BDA0-8F30-4B1E-A33A-D5023B5BEA50}" presName="iconBgRect" presStyleLbl="bgShp" presStyleIdx="3" presStyleCnt="7"/>
      <dgm:spPr/>
    </dgm:pt>
    <dgm:pt modelId="{0F145A9D-9A12-4248-BD65-240309A0F1D9}" type="pres">
      <dgm:prSet presAssocID="{DA41BDA0-8F30-4B1E-A33A-D5023B5BEA5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CBAD2013-5849-4306-BB53-649E3BC4A5D6}" type="pres">
      <dgm:prSet presAssocID="{DA41BDA0-8F30-4B1E-A33A-D5023B5BEA50}" presName="spaceRect" presStyleCnt="0"/>
      <dgm:spPr/>
    </dgm:pt>
    <dgm:pt modelId="{A72E3124-4F28-4834-B532-A3B1667E394A}" type="pres">
      <dgm:prSet presAssocID="{DA41BDA0-8F30-4B1E-A33A-D5023B5BEA50}" presName="textRect" presStyleLbl="revTx" presStyleIdx="3" presStyleCnt="7">
        <dgm:presLayoutVars>
          <dgm:chMax val="1"/>
          <dgm:chPref val="1"/>
        </dgm:presLayoutVars>
      </dgm:prSet>
      <dgm:spPr/>
    </dgm:pt>
    <dgm:pt modelId="{0F110E63-88C8-46D2-93BC-F9670B11D461}" type="pres">
      <dgm:prSet presAssocID="{E56AECBF-B28C-4983-8539-A0C09F5CD93C}" presName="sibTrans" presStyleLbl="sibTrans2D1" presStyleIdx="0" presStyleCnt="0"/>
      <dgm:spPr/>
    </dgm:pt>
    <dgm:pt modelId="{D658D936-8AA1-4A9D-A043-9B12947C7FB3}" type="pres">
      <dgm:prSet presAssocID="{AFCB0C70-14E3-4178-8C86-A903AE19D6A3}" presName="compNode" presStyleCnt="0"/>
      <dgm:spPr/>
    </dgm:pt>
    <dgm:pt modelId="{1D75EDF9-68F1-469F-9A3B-B1C478D86F6C}" type="pres">
      <dgm:prSet presAssocID="{AFCB0C70-14E3-4178-8C86-A903AE19D6A3}" presName="iconBgRect" presStyleLbl="bgShp" presStyleIdx="4" presStyleCnt="7"/>
      <dgm:spPr/>
    </dgm:pt>
    <dgm:pt modelId="{0E3E5D14-8D78-4905-BEC4-1211AE3AEDD4}" type="pres">
      <dgm:prSet presAssocID="{AFCB0C70-14E3-4178-8C86-A903AE19D6A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D82F41C4-83F9-425B-BB04-147FFCCDCE1D}" type="pres">
      <dgm:prSet presAssocID="{AFCB0C70-14E3-4178-8C86-A903AE19D6A3}" presName="spaceRect" presStyleCnt="0"/>
      <dgm:spPr/>
    </dgm:pt>
    <dgm:pt modelId="{E6A0FD42-C8E3-4F76-85C2-2714126290C9}" type="pres">
      <dgm:prSet presAssocID="{AFCB0C70-14E3-4178-8C86-A903AE19D6A3}" presName="textRect" presStyleLbl="revTx" presStyleIdx="4" presStyleCnt="7">
        <dgm:presLayoutVars>
          <dgm:chMax val="1"/>
          <dgm:chPref val="1"/>
        </dgm:presLayoutVars>
      </dgm:prSet>
      <dgm:spPr/>
    </dgm:pt>
    <dgm:pt modelId="{CE763AF9-AD92-4C38-9369-30E5CAF77EF4}" type="pres">
      <dgm:prSet presAssocID="{610EFF67-9919-4EC8-837E-1E51C89AED0E}" presName="sibTrans" presStyleLbl="sibTrans2D1" presStyleIdx="0" presStyleCnt="0"/>
      <dgm:spPr/>
    </dgm:pt>
    <dgm:pt modelId="{D2B3C981-D2DC-4E30-B173-32D59D5BE5FC}" type="pres">
      <dgm:prSet presAssocID="{8747F344-4155-446B-9441-75A37F72E13B}" presName="compNode" presStyleCnt="0"/>
      <dgm:spPr/>
    </dgm:pt>
    <dgm:pt modelId="{9C91B60F-4FEF-414E-82DA-D3C3215D29C5}" type="pres">
      <dgm:prSet presAssocID="{8747F344-4155-446B-9441-75A37F72E13B}" presName="iconBgRect" presStyleLbl="bgShp" presStyleIdx="5" presStyleCnt="7"/>
      <dgm:spPr/>
    </dgm:pt>
    <dgm:pt modelId="{B5C9146D-5AD8-4975-B623-367E80E56936}" type="pres">
      <dgm:prSet presAssocID="{8747F344-4155-446B-9441-75A37F72E13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pward trend"/>
        </a:ext>
      </dgm:extLst>
    </dgm:pt>
    <dgm:pt modelId="{EDEE9C74-0932-47BB-9D92-D2D37FB993B6}" type="pres">
      <dgm:prSet presAssocID="{8747F344-4155-446B-9441-75A37F72E13B}" presName="spaceRect" presStyleCnt="0"/>
      <dgm:spPr/>
    </dgm:pt>
    <dgm:pt modelId="{56192DB1-B597-4BE4-B771-D1469FA30C8D}" type="pres">
      <dgm:prSet presAssocID="{8747F344-4155-446B-9441-75A37F72E13B}" presName="textRect" presStyleLbl="revTx" presStyleIdx="5" presStyleCnt="7">
        <dgm:presLayoutVars>
          <dgm:chMax val="1"/>
          <dgm:chPref val="1"/>
        </dgm:presLayoutVars>
      </dgm:prSet>
      <dgm:spPr/>
    </dgm:pt>
    <dgm:pt modelId="{E23EF2C4-FED2-4E0C-AB01-487A4F4E1310}" type="pres">
      <dgm:prSet presAssocID="{091F3081-90E8-4817-B4F6-098D85833B00}" presName="sibTrans" presStyleLbl="sibTrans2D1" presStyleIdx="0" presStyleCnt="0"/>
      <dgm:spPr/>
    </dgm:pt>
    <dgm:pt modelId="{978688DE-4E28-4C13-8982-F85C487A61C4}" type="pres">
      <dgm:prSet presAssocID="{EFCD28F0-EA45-44B5-AD74-5142488907B7}" presName="compNode" presStyleCnt="0"/>
      <dgm:spPr/>
    </dgm:pt>
    <dgm:pt modelId="{8E82339F-7CB3-4706-A4DF-5797563C76F4}" type="pres">
      <dgm:prSet presAssocID="{EFCD28F0-EA45-44B5-AD74-5142488907B7}" presName="iconBgRect" presStyleLbl="bgShp" presStyleIdx="6" presStyleCnt="7"/>
      <dgm:spPr/>
    </dgm:pt>
    <dgm:pt modelId="{2AA2AE3E-E273-47CB-AE11-E283E194A19B}" type="pres">
      <dgm:prSet presAssocID="{EFCD28F0-EA45-44B5-AD74-5142488907B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Magnifying glass"/>
        </a:ext>
      </dgm:extLst>
    </dgm:pt>
    <dgm:pt modelId="{C0B66B43-6DE4-4ED7-943D-5E26BEF6051A}" type="pres">
      <dgm:prSet presAssocID="{EFCD28F0-EA45-44B5-AD74-5142488907B7}" presName="spaceRect" presStyleCnt="0"/>
      <dgm:spPr/>
    </dgm:pt>
    <dgm:pt modelId="{6C625276-46ED-41A9-8097-FAE65317174F}" type="pres">
      <dgm:prSet presAssocID="{EFCD28F0-EA45-44B5-AD74-5142488907B7}" presName="textRect" presStyleLbl="revTx" presStyleIdx="6" presStyleCnt="7">
        <dgm:presLayoutVars>
          <dgm:chMax val="1"/>
          <dgm:chPref val="1"/>
        </dgm:presLayoutVars>
      </dgm:prSet>
      <dgm:spPr/>
    </dgm:pt>
  </dgm:ptLst>
  <dgm:cxnLst>
    <dgm:cxn modelId="{DD8EB007-35DC-4831-BFB7-6AB99849AF46}" type="presOf" srcId="{EFCD28F0-EA45-44B5-AD74-5142488907B7}" destId="{6C625276-46ED-41A9-8097-FAE65317174F}" srcOrd="0" destOrd="0" presId="urn:microsoft.com/office/officeart/2018/2/layout/IconCircleList"/>
    <dgm:cxn modelId="{B7834E0A-6E37-41B3-9D6F-A30D7C519467}" type="presOf" srcId="{E56AECBF-B28C-4983-8539-A0C09F5CD93C}" destId="{0F110E63-88C8-46D2-93BC-F9670B11D461}" srcOrd="0" destOrd="0" presId="urn:microsoft.com/office/officeart/2018/2/layout/IconCircleList"/>
    <dgm:cxn modelId="{5C02C90B-0167-48D2-8ED3-A0ABEB054029}" type="presOf" srcId="{B24AEDE7-79EC-4424-B848-BB1495FCD9A3}" destId="{71E2E49B-D32C-4605-8274-DD29BBDE5761}" srcOrd="0" destOrd="0" presId="urn:microsoft.com/office/officeart/2018/2/layout/IconCircleList"/>
    <dgm:cxn modelId="{45CFCC0E-A39B-4EDC-BABD-E50A071BB742}" type="presOf" srcId="{AFCB0C70-14E3-4178-8C86-A903AE19D6A3}" destId="{E6A0FD42-C8E3-4F76-85C2-2714126290C9}" srcOrd="0" destOrd="0" presId="urn:microsoft.com/office/officeart/2018/2/layout/IconCircleList"/>
    <dgm:cxn modelId="{95A3E821-98AC-4B9B-B47E-ECA0644A01B2}" srcId="{5D350B96-128D-46CF-874E-8689541B7786}" destId="{E8A9EEDD-3F7A-443B-AFE2-32DC522B2BFE}" srcOrd="2" destOrd="0" parTransId="{A12C2F8E-6580-4D8C-838F-55236BFCF43B}" sibTransId="{B24AEDE7-79EC-4424-B848-BB1495FCD9A3}"/>
    <dgm:cxn modelId="{45C0D22F-0F20-4455-8C35-CF5CF367E913}" type="presOf" srcId="{9E07720E-E946-44D0-A44E-044AB777C9A8}" destId="{B957E461-C60F-4BE6-BCEA-3E80620FE767}" srcOrd="0" destOrd="0" presId="urn:microsoft.com/office/officeart/2018/2/layout/IconCircleList"/>
    <dgm:cxn modelId="{E6D66138-D84E-4510-894C-505DFD1140A8}" srcId="{5D350B96-128D-46CF-874E-8689541B7786}" destId="{6D67B788-35CB-4507-AE3B-4C5E36725EA8}" srcOrd="0" destOrd="0" parTransId="{BE6ED41F-50FE-4D54-9565-DFBE85BC6A1F}" sibTransId="{D1194BA3-9F37-4A36-9FA5-052D0EE1CA5F}"/>
    <dgm:cxn modelId="{B2FE1B4E-491E-435B-BA33-8695781EC69B}" type="presOf" srcId="{DA41BDA0-8F30-4B1E-A33A-D5023B5BEA50}" destId="{A72E3124-4F28-4834-B532-A3B1667E394A}" srcOrd="0" destOrd="0" presId="urn:microsoft.com/office/officeart/2018/2/layout/IconCircleList"/>
    <dgm:cxn modelId="{347D5066-1D5E-43B5-B685-6C01D9861FAA}" type="presOf" srcId="{5D350B96-128D-46CF-874E-8689541B7786}" destId="{9F89A496-06D6-4196-9DFC-B80057F4029B}" srcOrd="0" destOrd="0" presId="urn:microsoft.com/office/officeart/2018/2/layout/IconCircleList"/>
    <dgm:cxn modelId="{EF7A3E7A-B1C8-4B91-8313-9A54ABD25965}" type="presOf" srcId="{2BB92A5A-081F-46EA-B900-B8136A090206}" destId="{59766345-BBAF-4FA1-BD8B-E06ABD633417}" srcOrd="0" destOrd="0" presId="urn:microsoft.com/office/officeart/2018/2/layout/IconCircleList"/>
    <dgm:cxn modelId="{8DD7697B-840B-4A0C-8905-FDBEA358807A}" type="presOf" srcId="{091F3081-90E8-4817-B4F6-098D85833B00}" destId="{E23EF2C4-FED2-4E0C-AB01-487A4F4E1310}" srcOrd="0" destOrd="0" presId="urn:microsoft.com/office/officeart/2018/2/layout/IconCircleList"/>
    <dgm:cxn modelId="{7FC9FE7E-8D3C-424E-AD8F-94D943EC06AC}" srcId="{5D350B96-128D-46CF-874E-8689541B7786}" destId="{AFCB0C70-14E3-4178-8C86-A903AE19D6A3}" srcOrd="4" destOrd="0" parTransId="{14103AFB-75C8-4426-9102-8E27A565CC0B}" sibTransId="{610EFF67-9919-4EC8-837E-1E51C89AED0E}"/>
    <dgm:cxn modelId="{FB31418A-F874-4825-95EB-438DC83CD30F}" type="presOf" srcId="{D1194BA3-9F37-4A36-9FA5-052D0EE1CA5F}" destId="{6DE790A8-AD0D-4C13-A223-2045505C7D90}" srcOrd="0" destOrd="0" presId="urn:microsoft.com/office/officeart/2018/2/layout/IconCircleList"/>
    <dgm:cxn modelId="{E8D0A09D-65A0-4081-AF61-7226EC23DFD2}" type="presOf" srcId="{8747F344-4155-446B-9441-75A37F72E13B}" destId="{56192DB1-B597-4BE4-B771-D1469FA30C8D}" srcOrd="0" destOrd="0" presId="urn:microsoft.com/office/officeart/2018/2/layout/IconCircleList"/>
    <dgm:cxn modelId="{315E11A5-A214-4E4A-9AA7-F8F462978DC4}" srcId="{5D350B96-128D-46CF-874E-8689541B7786}" destId="{8747F344-4155-446B-9441-75A37F72E13B}" srcOrd="5" destOrd="0" parTransId="{FF7F3588-3B38-4054-BA27-D2745EAE9E9A}" sibTransId="{091F3081-90E8-4817-B4F6-098D85833B00}"/>
    <dgm:cxn modelId="{90A973A6-8506-4FBD-8A97-4AE7471D9D81}" srcId="{5D350B96-128D-46CF-874E-8689541B7786}" destId="{2BB92A5A-081F-46EA-B900-B8136A090206}" srcOrd="1" destOrd="0" parTransId="{669D423E-AC2B-4C3C-96DE-922425CCE4E5}" sibTransId="{9E07720E-E946-44D0-A44E-044AB777C9A8}"/>
    <dgm:cxn modelId="{D78461C0-AE9A-49ED-BE29-3EC4DAD50590}" srcId="{5D350B96-128D-46CF-874E-8689541B7786}" destId="{EFCD28F0-EA45-44B5-AD74-5142488907B7}" srcOrd="6" destOrd="0" parTransId="{1CABBB95-F7EA-4474-AB30-30C11AD09E05}" sibTransId="{7B9D3F53-A2EC-4646-8DAA-902837D0A9FC}"/>
    <dgm:cxn modelId="{A8B8E0CD-53AD-48BC-9B49-79AADFB7D7A2}" type="presOf" srcId="{6D67B788-35CB-4507-AE3B-4C5E36725EA8}" destId="{38FE44E0-35EE-4282-AC02-53F569614AF0}" srcOrd="0" destOrd="0" presId="urn:microsoft.com/office/officeart/2018/2/layout/IconCircleList"/>
    <dgm:cxn modelId="{1FD919D1-3DAB-46A2-A0D7-21801DC20F9D}" srcId="{5D350B96-128D-46CF-874E-8689541B7786}" destId="{DA41BDA0-8F30-4B1E-A33A-D5023B5BEA50}" srcOrd="3" destOrd="0" parTransId="{7AB98482-B826-4274-AF63-A1BB9D2FD4F5}" sibTransId="{E56AECBF-B28C-4983-8539-A0C09F5CD93C}"/>
    <dgm:cxn modelId="{B7EE20D8-ADBE-4E8D-B27D-C0B1E949CAFB}" type="presOf" srcId="{E8A9EEDD-3F7A-443B-AFE2-32DC522B2BFE}" destId="{A1BABB5F-9041-4E0F-9065-364A9C0B28C8}" srcOrd="0" destOrd="0" presId="urn:microsoft.com/office/officeart/2018/2/layout/IconCircleList"/>
    <dgm:cxn modelId="{B0A56BF1-F4FA-4BA3-9391-FFC0BF0D2E72}" type="presOf" srcId="{610EFF67-9919-4EC8-837E-1E51C89AED0E}" destId="{CE763AF9-AD92-4C38-9369-30E5CAF77EF4}" srcOrd="0" destOrd="0" presId="urn:microsoft.com/office/officeart/2018/2/layout/IconCircleList"/>
    <dgm:cxn modelId="{90EF79F9-8552-4322-A80C-0A6E40558846}" type="presParOf" srcId="{9F89A496-06D6-4196-9DFC-B80057F4029B}" destId="{7D6CE30F-7574-4889-A60D-A9764B20973E}" srcOrd="0" destOrd="0" presId="urn:microsoft.com/office/officeart/2018/2/layout/IconCircleList"/>
    <dgm:cxn modelId="{AD1F1898-900D-4298-A30F-F89D967963A9}" type="presParOf" srcId="{7D6CE30F-7574-4889-A60D-A9764B20973E}" destId="{BEB7EB29-A696-471D-BDD5-DB85F3AC79B6}" srcOrd="0" destOrd="0" presId="urn:microsoft.com/office/officeart/2018/2/layout/IconCircleList"/>
    <dgm:cxn modelId="{03363086-0411-4336-B3D7-A765A2D686DD}" type="presParOf" srcId="{BEB7EB29-A696-471D-BDD5-DB85F3AC79B6}" destId="{49D40793-3288-4146-A2B1-BE94B16C08B4}" srcOrd="0" destOrd="0" presId="urn:microsoft.com/office/officeart/2018/2/layout/IconCircleList"/>
    <dgm:cxn modelId="{C73A6EA1-9413-4C2F-8919-0B5D72EC4AE7}" type="presParOf" srcId="{BEB7EB29-A696-471D-BDD5-DB85F3AC79B6}" destId="{7E2F5AE0-572A-44C4-A451-AEDA4B2E3CCA}" srcOrd="1" destOrd="0" presId="urn:microsoft.com/office/officeart/2018/2/layout/IconCircleList"/>
    <dgm:cxn modelId="{854F9038-A08B-41E4-A106-59B3886E9B37}" type="presParOf" srcId="{BEB7EB29-A696-471D-BDD5-DB85F3AC79B6}" destId="{26EC6D27-13A0-49D7-9FA1-456C421EBB55}" srcOrd="2" destOrd="0" presId="urn:microsoft.com/office/officeart/2018/2/layout/IconCircleList"/>
    <dgm:cxn modelId="{002CF17F-653F-486D-AF97-6E2E00ADE884}" type="presParOf" srcId="{BEB7EB29-A696-471D-BDD5-DB85F3AC79B6}" destId="{38FE44E0-35EE-4282-AC02-53F569614AF0}" srcOrd="3" destOrd="0" presId="urn:microsoft.com/office/officeart/2018/2/layout/IconCircleList"/>
    <dgm:cxn modelId="{842BEF85-41DD-49FE-BDE0-55E95142B215}" type="presParOf" srcId="{7D6CE30F-7574-4889-A60D-A9764B20973E}" destId="{6DE790A8-AD0D-4C13-A223-2045505C7D90}" srcOrd="1" destOrd="0" presId="urn:microsoft.com/office/officeart/2018/2/layout/IconCircleList"/>
    <dgm:cxn modelId="{7C803931-8A65-4398-9993-EA72B2931900}" type="presParOf" srcId="{7D6CE30F-7574-4889-A60D-A9764B20973E}" destId="{B5664EE4-7D45-4B1A-BE30-A79AB5295E04}" srcOrd="2" destOrd="0" presId="urn:microsoft.com/office/officeart/2018/2/layout/IconCircleList"/>
    <dgm:cxn modelId="{EDA93EED-E819-428B-824A-63AE90E75D72}" type="presParOf" srcId="{B5664EE4-7D45-4B1A-BE30-A79AB5295E04}" destId="{09C3B4DB-285C-47C9-B0FD-64C2AD1104F4}" srcOrd="0" destOrd="0" presId="urn:microsoft.com/office/officeart/2018/2/layout/IconCircleList"/>
    <dgm:cxn modelId="{5B22F639-344E-4C02-B785-BC93032F9732}" type="presParOf" srcId="{B5664EE4-7D45-4B1A-BE30-A79AB5295E04}" destId="{1DCA5D9D-CA2F-48DC-8B1B-41E67EFF3093}" srcOrd="1" destOrd="0" presId="urn:microsoft.com/office/officeart/2018/2/layout/IconCircleList"/>
    <dgm:cxn modelId="{F1072C7D-771C-43AC-81E7-D456B28CEC53}" type="presParOf" srcId="{B5664EE4-7D45-4B1A-BE30-A79AB5295E04}" destId="{455E70FB-AC18-4229-B67D-1BFE321C6F91}" srcOrd="2" destOrd="0" presId="urn:microsoft.com/office/officeart/2018/2/layout/IconCircleList"/>
    <dgm:cxn modelId="{A6550D7D-5519-4F8F-866D-11858CF6F20E}" type="presParOf" srcId="{B5664EE4-7D45-4B1A-BE30-A79AB5295E04}" destId="{59766345-BBAF-4FA1-BD8B-E06ABD633417}" srcOrd="3" destOrd="0" presId="urn:microsoft.com/office/officeart/2018/2/layout/IconCircleList"/>
    <dgm:cxn modelId="{ADE4BD79-0954-4F27-A2DB-C5741555EC5E}" type="presParOf" srcId="{7D6CE30F-7574-4889-A60D-A9764B20973E}" destId="{B957E461-C60F-4BE6-BCEA-3E80620FE767}" srcOrd="3" destOrd="0" presId="urn:microsoft.com/office/officeart/2018/2/layout/IconCircleList"/>
    <dgm:cxn modelId="{FC3B4011-5554-4CD2-9C13-0CB5DAB16E4A}" type="presParOf" srcId="{7D6CE30F-7574-4889-A60D-A9764B20973E}" destId="{83038117-9A37-473F-9747-B82A432D198E}" srcOrd="4" destOrd="0" presId="urn:microsoft.com/office/officeart/2018/2/layout/IconCircleList"/>
    <dgm:cxn modelId="{8870E760-D22B-440B-A750-ACF9A44A04B7}" type="presParOf" srcId="{83038117-9A37-473F-9747-B82A432D198E}" destId="{BE5FF2F0-A574-4E90-AE28-D948BEBAC4C8}" srcOrd="0" destOrd="0" presId="urn:microsoft.com/office/officeart/2018/2/layout/IconCircleList"/>
    <dgm:cxn modelId="{58EEA730-C7A3-4AE6-B3BD-CEC01A96587A}" type="presParOf" srcId="{83038117-9A37-473F-9747-B82A432D198E}" destId="{182D674A-C46E-4F01-A465-9A75BFD2D6E5}" srcOrd="1" destOrd="0" presId="urn:microsoft.com/office/officeart/2018/2/layout/IconCircleList"/>
    <dgm:cxn modelId="{345813F7-16A3-4791-AD62-CE395F1F748F}" type="presParOf" srcId="{83038117-9A37-473F-9747-B82A432D198E}" destId="{B8C9D2E2-4338-4AC2-860C-0885FC14B3F6}" srcOrd="2" destOrd="0" presId="urn:microsoft.com/office/officeart/2018/2/layout/IconCircleList"/>
    <dgm:cxn modelId="{26E35DD0-63EC-456A-A7E2-6BEFFF7C4A32}" type="presParOf" srcId="{83038117-9A37-473F-9747-B82A432D198E}" destId="{A1BABB5F-9041-4E0F-9065-364A9C0B28C8}" srcOrd="3" destOrd="0" presId="urn:microsoft.com/office/officeart/2018/2/layout/IconCircleList"/>
    <dgm:cxn modelId="{69A0AA9F-7F40-4B25-BB99-1DCA0B9A19B5}" type="presParOf" srcId="{7D6CE30F-7574-4889-A60D-A9764B20973E}" destId="{71E2E49B-D32C-4605-8274-DD29BBDE5761}" srcOrd="5" destOrd="0" presId="urn:microsoft.com/office/officeart/2018/2/layout/IconCircleList"/>
    <dgm:cxn modelId="{63D059D0-90B8-4EB2-855C-A6793701E47E}" type="presParOf" srcId="{7D6CE30F-7574-4889-A60D-A9764B20973E}" destId="{D01DFF8B-658F-44D4-B002-4BBFF67B05C8}" srcOrd="6" destOrd="0" presId="urn:microsoft.com/office/officeart/2018/2/layout/IconCircleList"/>
    <dgm:cxn modelId="{CE18A397-25DA-46F7-BBA2-195D96DF8B78}" type="presParOf" srcId="{D01DFF8B-658F-44D4-B002-4BBFF67B05C8}" destId="{606525EC-FFA6-44B9-B6BF-06FDF79DE3E5}" srcOrd="0" destOrd="0" presId="urn:microsoft.com/office/officeart/2018/2/layout/IconCircleList"/>
    <dgm:cxn modelId="{5CCDB55F-C367-4929-A5A3-2C30CE91C711}" type="presParOf" srcId="{D01DFF8B-658F-44D4-B002-4BBFF67B05C8}" destId="{0F145A9D-9A12-4248-BD65-240309A0F1D9}" srcOrd="1" destOrd="0" presId="urn:microsoft.com/office/officeart/2018/2/layout/IconCircleList"/>
    <dgm:cxn modelId="{1B3F7000-7258-4B41-AC36-7F189D16CAC6}" type="presParOf" srcId="{D01DFF8B-658F-44D4-B002-4BBFF67B05C8}" destId="{CBAD2013-5849-4306-BB53-649E3BC4A5D6}" srcOrd="2" destOrd="0" presId="urn:microsoft.com/office/officeart/2018/2/layout/IconCircleList"/>
    <dgm:cxn modelId="{211E9B68-9185-401F-87E4-54734F0169A1}" type="presParOf" srcId="{D01DFF8B-658F-44D4-B002-4BBFF67B05C8}" destId="{A72E3124-4F28-4834-B532-A3B1667E394A}" srcOrd="3" destOrd="0" presId="urn:microsoft.com/office/officeart/2018/2/layout/IconCircleList"/>
    <dgm:cxn modelId="{A5923646-DD6F-43F2-897A-6444F964909F}" type="presParOf" srcId="{7D6CE30F-7574-4889-A60D-A9764B20973E}" destId="{0F110E63-88C8-46D2-93BC-F9670B11D461}" srcOrd="7" destOrd="0" presId="urn:microsoft.com/office/officeart/2018/2/layout/IconCircleList"/>
    <dgm:cxn modelId="{1395880A-56D4-4E3E-B171-5621494606FD}" type="presParOf" srcId="{7D6CE30F-7574-4889-A60D-A9764B20973E}" destId="{D658D936-8AA1-4A9D-A043-9B12947C7FB3}" srcOrd="8" destOrd="0" presId="urn:microsoft.com/office/officeart/2018/2/layout/IconCircleList"/>
    <dgm:cxn modelId="{98A9206A-271B-4A35-BE97-D261C73AB373}" type="presParOf" srcId="{D658D936-8AA1-4A9D-A043-9B12947C7FB3}" destId="{1D75EDF9-68F1-469F-9A3B-B1C478D86F6C}" srcOrd="0" destOrd="0" presId="urn:microsoft.com/office/officeart/2018/2/layout/IconCircleList"/>
    <dgm:cxn modelId="{98F40797-489A-4E56-92E3-E3B017F1F8D3}" type="presParOf" srcId="{D658D936-8AA1-4A9D-A043-9B12947C7FB3}" destId="{0E3E5D14-8D78-4905-BEC4-1211AE3AEDD4}" srcOrd="1" destOrd="0" presId="urn:microsoft.com/office/officeart/2018/2/layout/IconCircleList"/>
    <dgm:cxn modelId="{DCC7A03A-53BF-4600-B762-92BA01CD5A42}" type="presParOf" srcId="{D658D936-8AA1-4A9D-A043-9B12947C7FB3}" destId="{D82F41C4-83F9-425B-BB04-147FFCCDCE1D}" srcOrd="2" destOrd="0" presId="urn:microsoft.com/office/officeart/2018/2/layout/IconCircleList"/>
    <dgm:cxn modelId="{091600E4-812A-4E00-82EA-E9D0AAD8355A}" type="presParOf" srcId="{D658D936-8AA1-4A9D-A043-9B12947C7FB3}" destId="{E6A0FD42-C8E3-4F76-85C2-2714126290C9}" srcOrd="3" destOrd="0" presId="urn:microsoft.com/office/officeart/2018/2/layout/IconCircleList"/>
    <dgm:cxn modelId="{41C16A52-21B5-461C-891A-7ADCEEAAA9A4}" type="presParOf" srcId="{7D6CE30F-7574-4889-A60D-A9764B20973E}" destId="{CE763AF9-AD92-4C38-9369-30E5CAF77EF4}" srcOrd="9" destOrd="0" presId="urn:microsoft.com/office/officeart/2018/2/layout/IconCircleList"/>
    <dgm:cxn modelId="{1D26CF4D-F7D4-4F0E-95FE-8A77521612DA}" type="presParOf" srcId="{7D6CE30F-7574-4889-A60D-A9764B20973E}" destId="{D2B3C981-D2DC-4E30-B173-32D59D5BE5FC}" srcOrd="10" destOrd="0" presId="urn:microsoft.com/office/officeart/2018/2/layout/IconCircleList"/>
    <dgm:cxn modelId="{BFB3263B-BBEA-4427-996A-52C3173E1EBC}" type="presParOf" srcId="{D2B3C981-D2DC-4E30-B173-32D59D5BE5FC}" destId="{9C91B60F-4FEF-414E-82DA-D3C3215D29C5}" srcOrd="0" destOrd="0" presId="urn:microsoft.com/office/officeart/2018/2/layout/IconCircleList"/>
    <dgm:cxn modelId="{31E6812E-B4C0-4B16-872C-8E3D6DBEC398}" type="presParOf" srcId="{D2B3C981-D2DC-4E30-B173-32D59D5BE5FC}" destId="{B5C9146D-5AD8-4975-B623-367E80E56936}" srcOrd="1" destOrd="0" presId="urn:microsoft.com/office/officeart/2018/2/layout/IconCircleList"/>
    <dgm:cxn modelId="{ACF0B339-A67A-4BFA-B6DB-38D5652CA2AE}" type="presParOf" srcId="{D2B3C981-D2DC-4E30-B173-32D59D5BE5FC}" destId="{EDEE9C74-0932-47BB-9D92-D2D37FB993B6}" srcOrd="2" destOrd="0" presId="urn:microsoft.com/office/officeart/2018/2/layout/IconCircleList"/>
    <dgm:cxn modelId="{E324B984-C085-43C9-8DA4-F09BA2F43DA1}" type="presParOf" srcId="{D2B3C981-D2DC-4E30-B173-32D59D5BE5FC}" destId="{56192DB1-B597-4BE4-B771-D1469FA30C8D}" srcOrd="3" destOrd="0" presId="urn:microsoft.com/office/officeart/2018/2/layout/IconCircleList"/>
    <dgm:cxn modelId="{214FBDA0-DF74-4224-B67D-FF46317762F4}" type="presParOf" srcId="{7D6CE30F-7574-4889-A60D-A9764B20973E}" destId="{E23EF2C4-FED2-4E0C-AB01-487A4F4E1310}" srcOrd="11" destOrd="0" presId="urn:microsoft.com/office/officeart/2018/2/layout/IconCircleList"/>
    <dgm:cxn modelId="{796666C4-898B-4FB6-B7F5-54ADF74F8193}" type="presParOf" srcId="{7D6CE30F-7574-4889-A60D-A9764B20973E}" destId="{978688DE-4E28-4C13-8982-F85C487A61C4}" srcOrd="12" destOrd="0" presId="urn:microsoft.com/office/officeart/2018/2/layout/IconCircleList"/>
    <dgm:cxn modelId="{211984D8-A932-40F5-86DF-24789F598D22}" type="presParOf" srcId="{978688DE-4E28-4C13-8982-F85C487A61C4}" destId="{8E82339F-7CB3-4706-A4DF-5797563C76F4}" srcOrd="0" destOrd="0" presId="urn:microsoft.com/office/officeart/2018/2/layout/IconCircleList"/>
    <dgm:cxn modelId="{01292CE6-5844-41D6-B31D-597336F4EC56}" type="presParOf" srcId="{978688DE-4E28-4C13-8982-F85C487A61C4}" destId="{2AA2AE3E-E273-47CB-AE11-E283E194A19B}" srcOrd="1" destOrd="0" presId="urn:microsoft.com/office/officeart/2018/2/layout/IconCircleList"/>
    <dgm:cxn modelId="{1226490B-DAAF-4E58-8236-A064C3224357}" type="presParOf" srcId="{978688DE-4E28-4C13-8982-F85C487A61C4}" destId="{C0B66B43-6DE4-4ED7-943D-5E26BEF6051A}" srcOrd="2" destOrd="0" presId="urn:microsoft.com/office/officeart/2018/2/layout/IconCircleList"/>
    <dgm:cxn modelId="{E594A622-86A1-489C-B9F2-DD65BE6212D4}" type="presParOf" srcId="{978688DE-4E28-4C13-8982-F85C487A61C4}" destId="{6C625276-46ED-41A9-8097-FAE65317174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E12E27-3137-4C6C-BD52-055CF816791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66382CA-3FAE-459A-9207-B78C2B800891}">
      <dgm:prSet/>
      <dgm:spPr>
        <a:solidFill>
          <a:schemeClr val="accent4"/>
        </a:solidFill>
      </dgm:spPr>
      <dgm:t>
        <a:bodyPr/>
        <a:lstStyle/>
        <a:p>
          <a:r>
            <a:rPr lang="en-US" dirty="0"/>
            <a:t>Predictor Variables</a:t>
          </a:r>
        </a:p>
      </dgm:t>
    </dgm:pt>
    <dgm:pt modelId="{EE0583CE-F206-4E23-A948-F2DFA03E2A1B}" type="parTrans" cxnId="{BE8CC7EB-AB2A-40AF-9F53-5E1FD8C9A32F}">
      <dgm:prSet/>
      <dgm:spPr/>
      <dgm:t>
        <a:bodyPr/>
        <a:lstStyle/>
        <a:p>
          <a:endParaRPr lang="en-US"/>
        </a:p>
      </dgm:t>
    </dgm:pt>
    <dgm:pt modelId="{F047AC17-CD71-4DEB-8843-D35DFCE29234}" type="sibTrans" cxnId="{BE8CC7EB-AB2A-40AF-9F53-5E1FD8C9A32F}">
      <dgm:prSet/>
      <dgm:spPr/>
      <dgm:t>
        <a:bodyPr/>
        <a:lstStyle/>
        <a:p>
          <a:endParaRPr lang="en-US"/>
        </a:p>
      </dgm:t>
    </dgm:pt>
    <dgm:pt modelId="{E7051CC7-5A15-467B-87F9-CA8127F41CCD}">
      <dgm:prSet/>
      <dgm:spPr>
        <a:solidFill>
          <a:schemeClr val="accent4">
            <a:lumMod val="20000"/>
            <a:lumOff val="80000"/>
            <a:alpha val="90000"/>
          </a:schemeClr>
        </a:solidFill>
      </dgm:spPr>
      <dgm:t>
        <a:bodyPr/>
        <a:lstStyle/>
        <a:p>
          <a:r>
            <a:rPr lang="en-US" b="1" dirty="0"/>
            <a:t>Body and Gravity acceleration signals - </a:t>
          </a:r>
          <a:r>
            <a:rPr lang="en-US" b="1" dirty="0" err="1"/>
            <a:t>tBodyAcc</a:t>
          </a:r>
          <a:r>
            <a:rPr lang="en-US" b="1" dirty="0"/>
            <a:t>-XYZ and tGravityAcc-XYZ2</a:t>
          </a:r>
          <a:endParaRPr lang="en-US" dirty="0"/>
        </a:p>
      </dgm:t>
    </dgm:pt>
    <dgm:pt modelId="{8DFA6556-7F10-4E2F-AB79-F1FCCE30CE05}" type="parTrans" cxnId="{0252548E-E7A5-4B32-81D9-43BE4875736D}">
      <dgm:prSet/>
      <dgm:spPr/>
      <dgm:t>
        <a:bodyPr/>
        <a:lstStyle/>
        <a:p>
          <a:endParaRPr lang="en-US"/>
        </a:p>
      </dgm:t>
    </dgm:pt>
    <dgm:pt modelId="{5ACBD6EC-F350-4EF0-BE58-7795A6A8598C}" type="sibTrans" cxnId="{0252548E-E7A5-4B32-81D9-43BE4875736D}">
      <dgm:prSet/>
      <dgm:spPr/>
      <dgm:t>
        <a:bodyPr/>
        <a:lstStyle/>
        <a:p>
          <a:endParaRPr lang="en-US"/>
        </a:p>
      </dgm:t>
    </dgm:pt>
    <dgm:pt modelId="{3BCA56FC-A651-4201-B2F0-029286B76C45}">
      <dgm:prSet/>
      <dgm:spPr>
        <a:solidFill>
          <a:schemeClr val="accent4">
            <a:lumMod val="20000"/>
            <a:lumOff val="80000"/>
            <a:alpha val="90000"/>
          </a:schemeClr>
        </a:solidFill>
      </dgm:spPr>
      <dgm:t>
        <a:bodyPr/>
        <a:lstStyle/>
        <a:p>
          <a:r>
            <a:rPr lang="en-US" b="1" dirty="0"/>
            <a:t>Body linear acceleration and Angular velocity were derived in time to obtain jerk signals - </a:t>
          </a:r>
          <a:r>
            <a:rPr lang="en-US" b="1" dirty="0" err="1"/>
            <a:t>tBodyAccJerk</a:t>
          </a:r>
          <a:r>
            <a:rPr lang="en-US" b="1" dirty="0"/>
            <a:t>-XYZ and tBodyGyroJerk-XYZ3</a:t>
          </a:r>
          <a:endParaRPr lang="en-US" dirty="0"/>
        </a:p>
      </dgm:t>
    </dgm:pt>
    <dgm:pt modelId="{8EAF43DF-3035-4208-AE9B-069B47178F0E}" type="parTrans" cxnId="{6474D80A-8476-42EA-88EC-86A3499078B1}">
      <dgm:prSet/>
      <dgm:spPr/>
      <dgm:t>
        <a:bodyPr/>
        <a:lstStyle/>
        <a:p>
          <a:endParaRPr lang="en-US"/>
        </a:p>
      </dgm:t>
    </dgm:pt>
    <dgm:pt modelId="{F778560F-5C2E-4316-BB21-9B6620493409}" type="sibTrans" cxnId="{6474D80A-8476-42EA-88EC-86A3499078B1}">
      <dgm:prSet/>
      <dgm:spPr/>
      <dgm:t>
        <a:bodyPr/>
        <a:lstStyle/>
        <a:p>
          <a:endParaRPr lang="en-US"/>
        </a:p>
      </dgm:t>
    </dgm:pt>
    <dgm:pt modelId="{1B82642D-3BA8-4927-BA9A-7482912CA2AD}">
      <dgm:prSet/>
      <dgm:spPr>
        <a:solidFill>
          <a:schemeClr val="accent4">
            <a:lumMod val="20000"/>
            <a:lumOff val="80000"/>
            <a:alpha val="90000"/>
          </a:schemeClr>
        </a:solidFill>
      </dgm:spPr>
      <dgm:t>
        <a:bodyPr/>
        <a:lstStyle/>
        <a:p>
          <a:r>
            <a:rPr lang="en-US" b="1"/>
            <a:t>3-dimensional signals - tBodyAccMag, tGravityAccMag, tBodyAccJerkMag, tBodyGyroMag and tBodyGyroJerkMag</a:t>
          </a:r>
          <a:endParaRPr lang="en-US"/>
        </a:p>
      </dgm:t>
    </dgm:pt>
    <dgm:pt modelId="{FD651902-5A24-4B53-9FFA-FE48229F7407}" type="parTrans" cxnId="{314BE09A-FDB1-4196-8CB1-3629B14DAD13}">
      <dgm:prSet/>
      <dgm:spPr/>
      <dgm:t>
        <a:bodyPr/>
        <a:lstStyle/>
        <a:p>
          <a:endParaRPr lang="en-US"/>
        </a:p>
      </dgm:t>
    </dgm:pt>
    <dgm:pt modelId="{05AC6CE7-3FC1-4E9F-8220-B6073417F532}" type="sibTrans" cxnId="{314BE09A-FDB1-4196-8CB1-3629B14DAD13}">
      <dgm:prSet/>
      <dgm:spPr/>
      <dgm:t>
        <a:bodyPr/>
        <a:lstStyle/>
        <a:p>
          <a:endParaRPr lang="en-US"/>
        </a:p>
      </dgm:t>
    </dgm:pt>
    <dgm:pt modelId="{8CA0652C-4FAA-442A-84EC-650F02985C0B}">
      <dgm:prSet/>
      <dgm:spPr>
        <a:solidFill>
          <a:schemeClr val="accent4">
            <a:lumMod val="20000"/>
            <a:lumOff val="80000"/>
            <a:alpha val="90000"/>
          </a:schemeClr>
        </a:solidFill>
      </dgm:spPr>
      <dgm:t>
        <a:bodyPr/>
        <a:lstStyle/>
        <a:p>
          <a:r>
            <a:rPr lang="en-US" b="1"/>
            <a:t>Frequency domain signals - fBodyAcc-XYZ, fBodyGyroMag</a:t>
          </a:r>
          <a:endParaRPr lang="en-US"/>
        </a:p>
      </dgm:t>
    </dgm:pt>
    <dgm:pt modelId="{15CE82C7-20EA-4CF3-B510-1E7EC4F08B72}" type="parTrans" cxnId="{5491569D-45E5-4B06-B5FA-EFEE78209509}">
      <dgm:prSet/>
      <dgm:spPr/>
      <dgm:t>
        <a:bodyPr/>
        <a:lstStyle/>
        <a:p>
          <a:endParaRPr lang="en-US"/>
        </a:p>
      </dgm:t>
    </dgm:pt>
    <dgm:pt modelId="{D0F72BF3-DAFC-4E7D-9EA4-C455E7539AA8}" type="sibTrans" cxnId="{5491569D-45E5-4B06-B5FA-EFEE78209509}">
      <dgm:prSet/>
      <dgm:spPr/>
      <dgm:t>
        <a:bodyPr/>
        <a:lstStyle/>
        <a:p>
          <a:endParaRPr lang="en-US"/>
        </a:p>
      </dgm:t>
    </dgm:pt>
    <dgm:pt modelId="{CAD47CC2-D5AE-4769-A1A2-54EDC83BBCC2}" type="pres">
      <dgm:prSet presAssocID="{11E12E27-3137-4C6C-BD52-055CF816791D}" presName="Name0" presStyleCnt="0">
        <dgm:presLayoutVars>
          <dgm:dir/>
          <dgm:animLvl val="lvl"/>
          <dgm:resizeHandles val="exact"/>
        </dgm:presLayoutVars>
      </dgm:prSet>
      <dgm:spPr/>
    </dgm:pt>
    <dgm:pt modelId="{181EFBF7-A50E-4A55-B87F-D58FE54AFB60}" type="pres">
      <dgm:prSet presAssocID="{B66382CA-3FAE-459A-9207-B78C2B800891}" presName="linNode" presStyleCnt="0"/>
      <dgm:spPr/>
    </dgm:pt>
    <dgm:pt modelId="{B707CB4C-E735-48A9-864F-EC55F890E27A}" type="pres">
      <dgm:prSet presAssocID="{B66382CA-3FAE-459A-9207-B78C2B800891}" presName="parentText" presStyleLbl="node1" presStyleIdx="0" presStyleCnt="1" custScaleX="68731" custScaleY="65868" custLinFactNeighborX="-13792" custLinFactNeighborY="-749">
        <dgm:presLayoutVars>
          <dgm:chMax val="1"/>
          <dgm:bulletEnabled val="1"/>
        </dgm:presLayoutVars>
      </dgm:prSet>
      <dgm:spPr/>
    </dgm:pt>
    <dgm:pt modelId="{E666DDAF-D46D-4BB2-BE79-6B87FC940CDD}" type="pres">
      <dgm:prSet presAssocID="{B66382CA-3FAE-459A-9207-B78C2B800891}" presName="descendantText" presStyleLbl="alignAccFollowNode1" presStyleIdx="0" presStyleCnt="1" custScaleX="119410" custScaleY="84643">
        <dgm:presLayoutVars>
          <dgm:bulletEnabled val="1"/>
        </dgm:presLayoutVars>
      </dgm:prSet>
      <dgm:spPr/>
    </dgm:pt>
  </dgm:ptLst>
  <dgm:cxnLst>
    <dgm:cxn modelId="{6474D80A-8476-42EA-88EC-86A3499078B1}" srcId="{B66382CA-3FAE-459A-9207-B78C2B800891}" destId="{3BCA56FC-A651-4201-B2F0-029286B76C45}" srcOrd="1" destOrd="0" parTransId="{8EAF43DF-3035-4208-AE9B-069B47178F0E}" sibTransId="{F778560F-5C2E-4316-BB21-9B6620493409}"/>
    <dgm:cxn modelId="{5D68D60E-F857-453A-A03F-0D70DB83F433}" type="presOf" srcId="{E7051CC7-5A15-467B-87F9-CA8127F41CCD}" destId="{E666DDAF-D46D-4BB2-BE79-6B87FC940CDD}" srcOrd="0" destOrd="0" presId="urn:microsoft.com/office/officeart/2005/8/layout/vList5"/>
    <dgm:cxn modelId="{CCC7307D-F25D-44B7-8407-48FDD189F274}" type="presOf" srcId="{1B82642D-3BA8-4927-BA9A-7482912CA2AD}" destId="{E666DDAF-D46D-4BB2-BE79-6B87FC940CDD}" srcOrd="0" destOrd="2" presId="urn:microsoft.com/office/officeart/2005/8/layout/vList5"/>
    <dgm:cxn modelId="{0252548E-E7A5-4B32-81D9-43BE4875736D}" srcId="{B66382CA-3FAE-459A-9207-B78C2B800891}" destId="{E7051CC7-5A15-467B-87F9-CA8127F41CCD}" srcOrd="0" destOrd="0" parTransId="{8DFA6556-7F10-4E2F-AB79-F1FCCE30CE05}" sibTransId="{5ACBD6EC-F350-4EF0-BE58-7795A6A8598C}"/>
    <dgm:cxn modelId="{314BE09A-FDB1-4196-8CB1-3629B14DAD13}" srcId="{B66382CA-3FAE-459A-9207-B78C2B800891}" destId="{1B82642D-3BA8-4927-BA9A-7482912CA2AD}" srcOrd="2" destOrd="0" parTransId="{FD651902-5A24-4B53-9FFA-FE48229F7407}" sibTransId="{05AC6CE7-3FC1-4E9F-8220-B6073417F532}"/>
    <dgm:cxn modelId="{5491569D-45E5-4B06-B5FA-EFEE78209509}" srcId="{B66382CA-3FAE-459A-9207-B78C2B800891}" destId="{8CA0652C-4FAA-442A-84EC-650F02985C0B}" srcOrd="3" destOrd="0" parTransId="{15CE82C7-20EA-4CF3-B510-1E7EC4F08B72}" sibTransId="{D0F72BF3-DAFC-4E7D-9EA4-C455E7539AA8}"/>
    <dgm:cxn modelId="{C8CCB1BC-BC5A-48B3-A5BA-378D8EE7EA12}" type="presOf" srcId="{3BCA56FC-A651-4201-B2F0-029286B76C45}" destId="{E666DDAF-D46D-4BB2-BE79-6B87FC940CDD}" srcOrd="0" destOrd="1" presId="urn:microsoft.com/office/officeart/2005/8/layout/vList5"/>
    <dgm:cxn modelId="{0C4CBDD9-772C-443A-A967-8D86FADCF772}" type="presOf" srcId="{8CA0652C-4FAA-442A-84EC-650F02985C0B}" destId="{E666DDAF-D46D-4BB2-BE79-6B87FC940CDD}" srcOrd="0" destOrd="3" presId="urn:microsoft.com/office/officeart/2005/8/layout/vList5"/>
    <dgm:cxn modelId="{93A014E6-E89D-4421-8866-F53138049B48}" type="presOf" srcId="{11E12E27-3137-4C6C-BD52-055CF816791D}" destId="{CAD47CC2-D5AE-4769-A1A2-54EDC83BBCC2}" srcOrd="0" destOrd="0" presId="urn:microsoft.com/office/officeart/2005/8/layout/vList5"/>
    <dgm:cxn modelId="{BE8CC7EB-AB2A-40AF-9F53-5E1FD8C9A32F}" srcId="{11E12E27-3137-4C6C-BD52-055CF816791D}" destId="{B66382CA-3FAE-459A-9207-B78C2B800891}" srcOrd="0" destOrd="0" parTransId="{EE0583CE-F206-4E23-A948-F2DFA03E2A1B}" sibTransId="{F047AC17-CD71-4DEB-8843-D35DFCE29234}"/>
    <dgm:cxn modelId="{AA384DF8-28CC-4F38-95D0-A41B89978A1C}" type="presOf" srcId="{B66382CA-3FAE-459A-9207-B78C2B800891}" destId="{B707CB4C-E735-48A9-864F-EC55F890E27A}" srcOrd="0" destOrd="0" presId="urn:microsoft.com/office/officeart/2005/8/layout/vList5"/>
    <dgm:cxn modelId="{09DD876A-BD58-45A4-94E9-CE7037D38D32}" type="presParOf" srcId="{CAD47CC2-D5AE-4769-A1A2-54EDC83BBCC2}" destId="{181EFBF7-A50E-4A55-B87F-D58FE54AFB60}" srcOrd="0" destOrd="0" presId="urn:microsoft.com/office/officeart/2005/8/layout/vList5"/>
    <dgm:cxn modelId="{8D3FD883-A6C1-425F-82E4-9B3E908810DB}" type="presParOf" srcId="{181EFBF7-A50E-4A55-B87F-D58FE54AFB60}" destId="{B707CB4C-E735-48A9-864F-EC55F890E27A}" srcOrd="0" destOrd="0" presId="urn:microsoft.com/office/officeart/2005/8/layout/vList5"/>
    <dgm:cxn modelId="{EA6DF5D8-ABA0-4E4B-9B9F-5F2E1D58F275}" type="presParOf" srcId="{181EFBF7-A50E-4A55-B87F-D58FE54AFB60}" destId="{E666DDAF-D46D-4BB2-BE79-6B87FC940C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F654E3-DF21-4EBA-ACB6-34D0B577BB9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6B32A1F-A582-43F3-B24D-C72C85C4A71E}">
      <dgm:prSet/>
      <dgm:spPr/>
      <dgm:t>
        <a:bodyPr/>
        <a:lstStyle/>
        <a:p>
          <a:r>
            <a:rPr lang="en-US"/>
            <a:t>AdaBoost                                          </a:t>
          </a:r>
        </a:p>
      </dgm:t>
    </dgm:pt>
    <dgm:pt modelId="{D3090234-E6EB-41FF-AD0D-5C3B2B52B10D}" type="parTrans" cxnId="{5698EFA4-A14A-417C-9795-E888C96E9175}">
      <dgm:prSet/>
      <dgm:spPr/>
      <dgm:t>
        <a:bodyPr/>
        <a:lstStyle/>
        <a:p>
          <a:endParaRPr lang="en-US"/>
        </a:p>
      </dgm:t>
    </dgm:pt>
    <dgm:pt modelId="{88034BC1-E907-45D7-A453-77C1506BB5C1}" type="sibTrans" cxnId="{5698EFA4-A14A-417C-9795-E888C96E9175}">
      <dgm:prSet/>
      <dgm:spPr/>
      <dgm:t>
        <a:bodyPr/>
        <a:lstStyle/>
        <a:p>
          <a:endParaRPr lang="en-US"/>
        </a:p>
      </dgm:t>
    </dgm:pt>
    <dgm:pt modelId="{937FE485-CAEA-4B0F-B649-4BA30BB7B55F}">
      <dgm:prSet/>
      <dgm:spPr/>
      <dgm:t>
        <a:bodyPr/>
        <a:lstStyle/>
        <a:p>
          <a:r>
            <a:rPr lang="en-US"/>
            <a:t>Naive Bayes                 </a:t>
          </a:r>
        </a:p>
      </dgm:t>
    </dgm:pt>
    <dgm:pt modelId="{E0C04025-EC1D-4DD4-900C-7D0A8E3C10A6}" type="parTrans" cxnId="{EB341B61-89B8-489B-B81E-014AF7224336}">
      <dgm:prSet/>
      <dgm:spPr/>
      <dgm:t>
        <a:bodyPr/>
        <a:lstStyle/>
        <a:p>
          <a:endParaRPr lang="en-US"/>
        </a:p>
      </dgm:t>
    </dgm:pt>
    <dgm:pt modelId="{5713B855-31C7-4349-84F1-85072F9FF7FB}" type="sibTrans" cxnId="{EB341B61-89B8-489B-B81E-014AF7224336}">
      <dgm:prSet/>
      <dgm:spPr/>
      <dgm:t>
        <a:bodyPr/>
        <a:lstStyle/>
        <a:p>
          <a:endParaRPr lang="en-US"/>
        </a:p>
      </dgm:t>
    </dgm:pt>
    <dgm:pt modelId="{0B593161-D38A-415C-BF4A-7469C3BE5ADE}">
      <dgm:prSet/>
      <dgm:spPr/>
      <dgm:t>
        <a:bodyPr/>
        <a:lstStyle/>
        <a:p>
          <a:r>
            <a:rPr lang="en-US"/>
            <a:t>Decision Tree              </a:t>
          </a:r>
        </a:p>
      </dgm:t>
    </dgm:pt>
    <dgm:pt modelId="{FC40FC79-4F45-4E8E-AC0F-EFD86746F2B9}" type="parTrans" cxnId="{D1DA02BA-C33C-4C3E-B644-A4A0A9AF8570}">
      <dgm:prSet/>
      <dgm:spPr/>
      <dgm:t>
        <a:bodyPr/>
        <a:lstStyle/>
        <a:p>
          <a:endParaRPr lang="en-US"/>
        </a:p>
      </dgm:t>
    </dgm:pt>
    <dgm:pt modelId="{363917B9-C488-46A2-8DD1-A4C16DF208DF}" type="sibTrans" cxnId="{D1DA02BA-C33C-4C3E-B644-A4A0A9AF8570}">
      <dgm:prSet/>
      <dgm:spPr/>
      <dgm:t>
        <a:bodyPr/>
        <a:lstStyle/>
        <a:p>
          <a:endParaRPr lang="en-US"/>
        </a:p>
      </dgm:t>
    </dgm:pt>
    <dgm:pt modelId="{1E887675-9C24-4288-AE44-3D56B6AA1D22}">
      <dgm:prSet/>
      <dgm:spPr/>
      <dgm:t>
        <a:bodyPr/>
        <a:lstStyle/>
        <a:p>
          <a:r>
            <a:rPr lang="en-US"/>
            <a:t>KNN                        </a:t>
          </a:r>
        </a:p>
      </dgm:t>
    </dgm:pt>
    <dgm:pt modelId="{783C59F0-062E-47CD-974B-68BEC2D20CF3}" type="parTrans" cxnId="{88E71CEA-D489-4EC7-B4FB-054CEBD4A39B}">
      <dgm:prSet/>
      <dgm:spPr/>
      <dgm:t>
        <a:bodyPr/>
        <a:lstStyle/>
        <a:p>
          <a:endParaRPr lang="en-US"/>
        </a:p>
      </dgm:t>
    </dgm:pt>
    <dgm:pt modelId="{3F3E9884-A40B-40D4-B140-D440A18820AF}" type="sibTrans" cxnId="{88E71CEA-D489-4EC7-B4FB-054CEBD4A39B}">
      <dgm:prSet/>
      <dgm:spPr/>
      <dgm:t>
        <a:bodyPr/>
        <a:lstStyle/>
        <a:p>
          <a:endParaRPr lang="en-US"/>
        </a:p>
      </dgm:t>
    </dgm:pt>
    <dgm:pt modelId="{60FAC1E3-AF80-44F1-8716-9677651B09DF}">
      <dgm:prSet/>
      <dgm:spPr/>
      <dgm:t>
        <a:bodyPr/>
        <a:lstStyle/>
        <a:p>
          <a:r>
            <a:rPr lang="en-US"/>
            <a:t>Random Forest              </a:t>
          </a:r>
        </a:p>
      </dgm:t>
    </dgm:pt>
    <dgm:pt modelId="{8C39CAF6-1F04-4AEB-BEB8-C69343BE2012}" type="parTrans" cxnId="{DDBB037D-2765-4823-A5E7-F6A0DB73C43B}">
      <dgm:prSet/>
      <dgm:spPr/>
      <dgm:t>
        <a:bodyPr/>
        <a:lstStyle/>
        <a:p>
          <a:endParaRPr lang="en-US"/>
        </a:p>
      </dgm:t>
    </dgm:pt>
    <dgm:pt modelId="{2E067495-84EB-4DB4-8DE5-94AFB7BCDFFE}" type="sibTrans" cxnId="{DDBB037D-2765-4823-A5E7-F6A0DB73C43B}">
      <dgm:prSet/>
      <dgm:spPr/>
      <dgm:t>
        <a:bodyPr/>
        <a:lstStyle/>
        <a:p>
          <a:endParaRPr lang="en-US"/>
        </a:p>
      </dgm:t>
    </dgm:pt>
    <dgm:pt modelId="{69BFDB20-8006-4CB6-BCE7-762B5B76F3C3}">
      <dgm:prSet/>
      <dgm:spPr/>
      <dgm:t>
        <a:bodyPr/>
        <a:lstStyle/>
        <a:p>
          <a:r>
            <a:rPr lang="en-US"/>
            <a:t>MLP Classifier              </a:t>
          </a:r>
        </a:p>
      </dgm:t>
    </dgm:pt>
    <dgm:pt modelId="{06DD6601-78F1-4E7F-A23A-6A3324458957}" type="parTrans" cxnId="{0C713F44-25CC-41F9-B7DC-CEC451D16A9E}">
      <dgm:prSet/>
      <dgm:spPr/>
      <dgm:t>
        <a:bodyPr/>
        <a:lstStyle/>
        <a:p>
          <a:endParaRPr lang="en-US"/>
        </a:p>
      </dgm:t>
    </dgm:pt>
    <dgm:pt modelId="{A2CDEEC8-40DF-4733-8014-186E0256C303}" type="sibTrans" cxnId="{0C713F44-25CC-41F9-B7DC-CEC451D16A9E}">
      <dgm:prSet/>
      <dgm:spPr/>
      <dgm:t>
        <a:bodyPr/>
        <a:lstStyle/>
        <a:p>
          <a:endParaRPr lang="en-US"/>
        </a:p>
      </dgm:t>
    </dgm:pt>
    <dgm:pt modelId="{60CB3026-2075-4316-B25A-1F4B9779A479}">
      <dgm:prSet/>
      <dgm:spPr/>
      <dgm:t>
        <a:bodyPr/>
        <a:lstStyle/>
        <a:p>
          <a:r>
            <a:rPr lang="en-US"/>
            <a:t>XGBoost                     </a:t>
          </a:r>
        </a:p>
      </dgm:t>
    </dgm:pt>
    <dgm:pt modelId="{0383D76A-D42C-4C0E-A466-5D292697BCF8}" type="parTrans" cxnId="{8E884ABB-F244-43A4-B68E-478283818AA2}">
      <dgm:prSet/>
      <dgm:spPr/>
      <dgm:t>
        <a:bodyPr/>
        <a:lstStyle/>
        <a:p>
          <a:endParaRPr lang="en-US"/>
        </a:p>
      </dgm:t>
    </dgm:pt>
    <dgm:pt modelId="{64A376EF-5D43-45EA-A3C1-244AE80BA010}" type="sibTrans" cxnId="{8E884ABB-F244-43A4-B68E-478283818AA2}">
      <dgm:prSet/>
      <dgm:spPr/>
      <dgm:t>
        <a:bodyPr/>
        <a:lstStyle/>
        <a:p>
          <a:endParaRPr lang="en-US"/>
        </a:p>
      </dgm:t>
    </dgm:pt>
    <dgm:pt modelId="{F07C819D-64BB-4175-84C0-C3850A3F847F}">
      <dgm:prSet/>
      <dgm:spPr/>
      <dgm:t>
        <a:bodyPr/>
        <a:lstStyle/>
        <a:p>
          <a:r>
            <a:rPr lang="en-US"/>
            <a:t>SVM                        </a:t>
          </a:r>
        </a:p>
      </dgm:t>
    </dgm:pt>
    <dgm:pt modelId="{9AB36A40-73B1-471F-A673-648918398A62}" type="parTrans" cxnId="{6977E0C2-BA0D-4D01-89E9-8079070B2973}">
      <dgm:prSet/>
      <dgm:spPr/>
      <dgm:t>
        <a:bodyPr/>
        <a:lstStyle/>
        <a:p>
          <a:endParaRPr lang="en-US"/>
        </a:p>
      </dgm:t>
    </dgm:pt>
    <dgm:pt modelId="{9D568CF7-3BE4-46CE-B7F1-78D0895804C2}" type="sibTrans" cxnId="{6977E0C2-BA0D-4D01-89E9-8079070B2973}">
      <dgm:prSet/>
      <dgm:spPr/>
      <dgm:t>
        <a:bodyPr/>
        <a:lstStyle/>
        <a:p>
          <a:endParaRPr lang="en-US"/>
        </a:p>
      </dgm:t>
    </dgm:pt>
    <dgm:pt modelId="{F9487434-8B59-4893-B628-F156F5BD1C04}">
      <dgm:prSet/>
      <dgm:spPr/>
      <dgm:t>
        <a:bodyPr/>
        <a:lstStyle/>
        <a:p>
          <a:r>
            <a:rPr lang="en-US"/>
            <a:t>Logistic Regression</a:t>
          </a:r>
        </a:p>
      </dgm:t>
    </dgm:pt>
    <dgm:pt modelId="{5C4FD979-C274-403D-BE90-EB9DF5DCC397}" type="parTrans" cxnId="{439E737C-7BA7-41B9-B902-3B248A17CA2A}">
      <dgm:prSet/>
      <dgm:spPr/>
      <dgm:t>
        <a:bodyPr/>
        <a:lstStyle/>
        <a:p>
          <a:endParaRPr lang="en-US"/>
        </a:p>
      </dgm:t>
    </dgm:pt>
    <dgm:pt modelId="{FC8E74A5-C402-44F3-A2FA-D9D8F7A02451}" type="sibTrans" cxnId="{439E737C-7BA7-41B9-B902-3B248A17CA2A}">
      <dgm:prSet/>
      <dgm:spPr/>
      <dgm:t>
        <a:bodyPr/>
        <a:lstStyle/>
        <a:p>
          <a:endParaRPr lang="en-US"/>
        </a:p>
      </dgm:t>
    </dgm:pt>
    <dgm:pt modelId="{3A5AA1EC-8460-416B-BF8B-8ACAB51A1DA5}" type="pres">
      <dgm:prSet presAssocID="{6DF654E3-DF21-4EBA-ACB6-34D0B577BB93}" presName="diagram" presStyleCnt="0">
        <dgm:presLayoutVars>
          <dgm:dir/>
          <dgm:resizeHandles val="exact"/>
        </dgm:presLayoutVars>
      </dgm:prSet>
      <dgm:spPr/>
    </dgm:pt>
    <dgm:pt modelId="{40780575-E745-4D78-97CD-8B916A7E8A77}" type="pres">
      <dgm:prSet presAssocID="{96B32A1F-A582-43F3-B24D-C72C85C4A71E}" presName="node" presStyleLbl="node1" presStyleIdx="0" presStyleCnt="9">
        <dgm:presLayoutVars>
          <dgm:bulletEnabled val="1"/>
        </dgm:presLayoutVars>
      </dgm:prSet>
      <dgm:spPr/>
    </dgm:pt>
    <dgm:pt modelId="{819B933F-F883-4BFA-8CD3-8424EA69DE78}" type="pres">
      <dgm:prSet presAssocID="{88034BC1-E907-45D7-A453-77C1506BB5C1}" presName="sibTrans" presStyleCnt="0"/>
      <dgm:spPr/>
    </dgm:pt>
    <dgm:pt modelId="{7901791F-A05A-45C5-888A-69CFF06FF714}" type="pres">
      <dgm:prSet presAssocID="{937FE485-CAEA-4B0F-B649-4BA30BB7B55F}" presName="node" presStyleLbl="node1" presStyleIdx="1" presStyleCnt="9">
        <dgm:presLayoutVars>
          <dgm:bulletEnabled val="1"/>
        </dgm:presLayoutVars>
      </dgm:prSet>
      <dgm:spPr/>
    </dgm:pt>
    <dgm:pt modelId="{3A6B350E-37AE-4C07-AE28-5C01DE381AF9}" type="pres">
      <dgm:prSet presAssocID="{5713B855-31C7-4349-84F1-85072F9FF7FB}" presName="sibTrans" presStyleCnt="0"/>
      <dgm:spPr/>
    </dgm:pt>
    <dgm:pt modelId="{DFD11CE7-AAC6-45F5-9447-F05B2E796B3D}" type="pres">
      <dgm:prSet presAssocID="{0B593161-D38A-415C-BF4A-7469C3BE5ADE}" presName="node" presStyleLbl="node1" presStyleIdx="2" presStyleCnt="9">
        <dgm:presLayoutVars>
          <dgm:bulletEnabled val="1"/>
        </dgm:presLayoutVars>
      </dgm:prSet>
      <dgm:spPr/>
    </dgm:pt>
    <dgm:pt modelId="{D02FB5F7-C758-4109-8784-3A9A1A13686D}" type="pres">
      <dgm:prSet presAssocID="{363917B9-C488-46A2-8DD1-A4C16DF208DF}" presName="sibTrans" presStyleCnt="0"/>
      <dgm:spPr/>
    </dgm:pt>
    <dgm:pt modelId="{BC4D713A-A353-43C3-8B94-F8265BD91867}" type="pres">
      <dgm:prSet presAssocID="{1E887675-9C24-4288-AE44-3D56B6AA1D22}" presName="node" presStyleLbl="node1" presStyleIdx="3" presStyleCnt="9">
        <dgm:presLayoutVars>
          <dgm:bulletEnabled val="1"/>
        </dgm:presLayoutVars>
      </dgm:prSet>
      <dgm:spPr/>
    </dgm:pt>
    <dgm:pt modelId="{93C2E754-7410-48FC-A908-D4A5C5BB9DC8}" type="pres">
      <dgm:prSet presAssocID="{3F3E9884-A40B-40D4-B140-D440A18820AF}" presName="sibTrans" presStyleCnt="0"/>
      <dgm:spPr/>
    </dgm:pt>
    <dgm:pt modelId="{7DFACCE9-239F-4E15-A8FA-A1C064A57A43}" type="pres">
      <dgm:prSet presAssocID="{60FAC1E3-AF80-44F1-8716-9677651B09DF}" presName="node" presStyleLbl="node1" presStyleIdx="4" presStyleCnt="9">
        <dgm:presLayoutVars>
          <dgm:bulletEnabled val="1"/>
        </dgm:presLayoutVars>
      </dgm:prSet>
      <dgm:spPr/>
    </dgm:pt>
    <dgm:pt modelId="{A7736EE9-8362-4513-AC42-079539761D7C}" type="pres">
      <dgm:prSet presAssocID="{2E067495-84EB-4DB4-8DE5-94AFB7BCDFFE}" presName="sibTrans" presStyleCnt="0"/>
      <dgm:spPr/>
    </dgm:pt>
    <dgm:pt modelId="{E688EE83-D597-468C-A109-A48B94E0E6A1}" type="pres">
      <dgm:prSet presAssocID="{69BFDB20-8006-4CB6-BCE7-762B5B76F3C3}" presName="node" presStyleLbl="node1" presStyleIdx="5" presStyleCnt="9">
        <dgm:presLayoutVars>
          <dgm:bulletEnabled val="1"/>
        </dgm:presLayoutVars>
      </dgm:prSet>
      <dgm:spPr/>
    </dgm:pt>
    <dgm:pt modelId="{1A270470-2614-4D66-9FE9-57AA617FBE74}" type="pres">
      <dgm:prSet presAssocID="{A2CDEEC8-40DF-4733-8014-186E0256C303}" presName="sibTrans" presStyleCnt="0"/>
      <dgm:spPr/>
    </dgm:pt>
    <dgm:pt modelId="{52B23BFA-C375-412D-9D57-66249F6E901F}" type="pres">
      <dgm:prSet presAssocID="{60CB3026-2075-4316-B25A-1F4B9779A479}" presName="node" presStyleLbl="node1" presStyleIdx="6" presStyleCnt="9">
        <dgm:presLayoutVars>
          <dgm:bulletEnabled val="1"/>
        </dgm:presLayoutVars>
      </dgm:prSet>
      <dgm:spPr/>
    </dgm:pt>
    <dgm:pt modelId="{489B9DFD-48F3-450C-8ECF-AC365EA3A592}" type="pres">
      <dgm:prSet presAssocID="{64A376EF-5D43-45EA-A3C1-244AE80BA010}" presName="sibTrans" presStyleCnt="0"/>
      <dgm:spPr/>
    </dgm:pt>
    <dgm:pt modelId="{AED5B4DF-824D-4607-BC85-D5545B33C08D}" type="pres">
      <dgm:prSet presAssocID="{F07C819D-64BB-4175-84C0-C3850A3F847F}" presName="node" presStyleLbl="node1" presStyleIdx="7" presStyleCnt="9">
        <dgm:presLayoutVars>
          <dgm:bulletEnabled val="1"/>
        </dgm:presLayoutVars>
      </dgm:prSet>
      <dgm:spPr/>
    </dgm:pt>
    <dgm:pt modelId="{29AAB49C-7339-4043-B606-380A4C83A5DE}" type="pres">
      <dgm:prSet presAssocID="{9D568CF7-3BE4-46CE-B7F1-78D0895804C2}" presName="sibTrans" presStyleCnt="0"/>
      <dgm:spPr/>
    </dgm:pt>
    <dgm:pt modelId="{35D25E11-2152-48D3-B5B4-05E849C57BA5}" type="pres">
      <dgm:prSet presAssocID="{F9487434-8B59-4893-B628-F156F5BD1C04}" presName="node" presStyleLbl="node1" presStyleIdx="8" presStyleCnt="9">
        <dgm:presLayoutVars>
          <dgm:bulletEnabled val="1"/>
        </dgm:presLayoutVars>
      </dgm:prSet>
      <dgm:spPr/>
    </dgm:pt>
  </dgm:ptLst>
  <dgm:cxnLst>
    <dgm:cxn modelId="{DF675905-4595-4EDA-9560-9D15EEDEE888}" type="presOf" srcId="{60FAC1E3-AF80-44F1-8716-9677651B09DF}" destId="{7DFACCE9-239F-4E15-A8FA-A1C064A57A43}" srcOrd="0" destOrd="0" presId="urn:microsoft.com/office/officeart/2005/8/layout/default"/>
    <dgm:cxn modelId="{1D6FAF14-E949-4086-B984-C4FB7789A83C}" type="presOf" srcId="{69BFDB20-8006-4CB6-BCE7-762B5B76F3C3}" destId="{E688EE83-D597-468C-A109-A48B94E0E6A1}" srcOrd="0" destOrd="0" presId="urn:microsoft.com/office/officeart/2005/8/layout/default"/>
    <dgm:cxn modelId="{9851AA29-2847-40A0-990A-62EB5F3F5422}" type="presOf" srcId="{F07C819D-64BB-4175-84C0-C3850A3F847F}" destId="{AED5B4DF-824D-4607-BC85-D5545B33C08D}" srcOrd="0" destOrd="0" presId="urn:microsoft.com/office/officeart/2005/8/layout/default"/>
    <dgm:cxn modelId="{8E85E62B-55CD-471F-9310-9DE221689524}" type="presOf" srcId="{937FE485-CAEA-4B0F-B649-4BA30BB7B55F}" destId="{7901791F-A05A-45C5-888A-69CFF06FF714}" srcOrd="0" destOrd="0" presId="urn:microsoft.com/office/officeart/2005/8/layout/default"/>
    <dgm:cxn modelId="{0C713F44-25CC-41F9-B7DC-CEC451D16A9E}" srcId="{6DF654E3-DF21-4EBA-ACB6-34D0B577BB93}" destId="{69BFDB20-8006-4CB6-BCE7-762B5B76F3C3}" srcOrd="5" destOrd="0" parTransId="{06DD6601-78F1-4E7F-A23A-6A3324458957}" sibTransId="{A2CDEEC8-40DF-4733-8014-186E0256C303}"/>
    <dgm:cxn modelId="{ACAB2F45-A7AA-4C33-9246-37252FBF04C0}" type="presOf" srcId="{96B32A1F-A582-43F3-B24D-C72C85C4A71E}" destId="{40780575-E745-4D78-97CD-8B916A7E8A77}" srcOrd="0" destOrd="0" presId="urn:microsoft.com/office/officeart/2005/8/layout/default"/>
    <dgm:cxn modelId="{EB341B61-89B8-489B-B81E-014AF7224336}" srcId="{6DF654E3-DF21-4EBA-ACB6-34D0B577BB93}" destId="{937FE485-CAEA-4B0F-B649-4BA30BB7B55F}" srcOrd="1" destOrd="0" parTransId="{E0C04025-EC1D-4DD4-900C-7D0A8E3C10A6}" sibTransId="{5713B855-31C7-4349-84F1-85072F9FF7FB}"/>
    <dgm:cxn modelId="{439E737C-7BA7-41B9-B902-3B248A17CA2A}" srcId="{6DF654E3-DF21-4EBA-ACB6-34D0B577BB93}" destId="{F9487434-8B59-4893-B628-F156F5BD1C04}" srcOrd="8" destOrd="0" parTransId="{5C4FD979-C274-403D-BE90-EB9DF5DCC397}" sibTransId="{FC8E74A5-C402-44F3-A2FA-D9D8F7A02451}"/>
    <dgm:cxn modelId="{DDBB037D-2765-4823-A5E7-F6A0DB73C43B}" srcId="{6DF654E3-DF21-4EBA-ACB6-34D0B577BB93}" destId="{60FAC1E3-AF80-44F1-8716-9677651B09DF}" srcOrd="4" destOrd="0" parTransId="{8C39CAF6-1F04-4AEB-BEB8-C69343BE2012}" sibTransId="{2E067495-84EB-4DB4-8DE5-94AFB7BCDFFE}"/>
    <dgm:cxn modelId="{5698EFA4-A14A-417C-9795-E888C96E9175}" srcId="{6DF654E3-DF21-4EBA-ACB6-34D0B577BB93}" destId="{96B32A1F-A582-43F3-B24D-C72C85C4A71E}" srcOrd="0" destOrd="0" parTransId="{D3090234-E6EB-41FF-AD0D-5C3B2B52B10D}" sibTransId="{88034BC1-E907-45D7-A453-77C1506BB5C1}"/>
    <dgm:cxn modelId="{0CDFC8A9-6370-4CD4-970D-768BD8A32E8A}" type="presOf" srcId="{1E887675-9C24-4288-AE44-3D56B6AA1D22}" destId="{BC4D713A-A353-43C3-8B94-F8265BD91867}" srcOrd="0" destOrd="0" presId="urn:microsoft.com/office/officeart/2005/8/layout/default"/>
    <dgm:cxn modelId="{A137E6B0-89F0-4D44-BF02-4C1A1281DEB1}" type="presOf" srcId="{F9487434-8B59-4893-B628-F156F5BD1C04}" destId="{35D25E11-2152-48D3-B5B4-05E849C57BA5}" srcOrd="0" destOrd="0" presId="urn:microsoft.com/office/officeart/2005/8/layout/default"/>
    <dgm:cxn modelId="{D1DA02BA-C33C-4C3E-B644-A4A0A9AF8570}" srcId="{6DF654E3-DF21-4EBA-ACB6-34D0B577BB93}" destId="{0B593161-D38A-415C-BF4A-7469C3BE5ADE}" srcOrd="2" destOrd="0" parTransId="{FC40FC79-4F45-4E8E-AC0F-EFD86746F2B9}" sibTransId="{363917B9-C488-46A2-8DD1-A4C16DF208DF}"/>
    <dgm:cxn modelId="{8E884ABB-F244-43A4-B68E-478283818AA2}" srcId="{6DF654E3-DF21-4EBA-ACB6-34D0B577BB93}" destId="{60CB3026-2075-4316-B25A-1F4B9779A479}" srcOrd="6" destOrd="0" parTransId="{0383D76A-D42C-4C0E-A466-5D292697BCF8}" sibTransId="{64A376EF-5D43-45EA-A3C1-244AE80BA010}"/>
    <dgm:cxn modelId="{6977E0C2-BA0D-4D01-89E9-8079070B2973}" srcId="{6DF654E3-DF21-4EBA-ACB6-34D0B577BB93}" destId="{F07C819D-64BB-4175-84C0-C3850A3F847F}" srcOrd="7" destOrd="0" parTransId="{9AB36A40-73B1-471F-A673-648918398A62}" sibTransId="{9D568CF7-3BE4-46CE-B7F1-78D0895804C2}"/>
    <dgm:cxn modelId="{0535E6D4-8939-4E9B-A53C-CAE4D4386C49}" type="presOf" srcId="{60CB3026-2075-4316-B25A-1F4B9779A479}" destId="{52B23BFA-C375-412D-9D57-66249F6E901F}" srcOrd="0" destOrd="0" presId="urn:microsoft.com/office/officeart/2005/8/layout/default"/>
    <dgm:cxn modelId="{88E71CEA-D489-4EC7-B4FB-054CEBD4A39B}" srcId="{6DF654E3-DF21-4EBA-ACB6-34D0B577BB93}" destId="{1E887675-9C24-4288-AE44-3D56B6AA1D22}" srcOrd="3" destOrd="0" parTransId="{783C59F0-062E-47CD-974B-68BEC2D20CF3}" sibTransId="{3F3E9884-A40B-40D4-B140-D440A18820AF}"/>
    <dgm:cxn modelId="{D17125EC-EC84-4B57-B894-69FF8A089928}" type="presOf" srcId="{6DF654E3-DF21-4EBA-ACB6-34D0B577BB93}" destId="{3A5AA1EC-8460-416B-BF8B-8ACAB51A1DA5}" srcOrd="0" destOrd="0" presId="urn:microsoft.com/office/officeart/2005/8/layout/default"/>
    <dgm:cxn modelId="{6416D9F1-3799-4B47-9C3B-9D03A508813A}" type="presOf" srcId="{0B593161-D38A-415C-BF4A-7469C3BE5ADE}" destId="{DFD11CE7-AAC6-45F5-9447-F05B2E796B3D}" srcOrd="0" destOrd="0" presId="urn:microsoft.com/office/officeart/2005/8/layout/default"/>
    <dgm:cxn modelId="{A35EBF9C-AE28-4DC9-876E-A3DA0F14B4A7}" type="presParOf" srcId="{3A5AA1EC-8460-416B-BF8B-8ACAB51A1DA5}" destId="{40780575-E745-4D78-97CD-8B916A7E8A77}" srcOrd="0" destOrd="0" presId="urn:microsoft.com/office/officeart/2005/8/layout/default"/>
    <dgm:cxn modelId="{5409714C-403C-4AD8-89D6-A43824F9B123}" type="presParOf" srcId="{3A5AA1EC-8460-416B-BF8B-8ACAB51A1DA5}" destId="{819B933F-F883-4BFA-8CD3-8424EA69DE78}" srcOrd="1" destOrd="0" presId="urn:microsoft.com/office/officeart/2005/8/layout/default"/>
    <dgm:cxn modelId="{3A67FAA7-7F65-4FB8-B08C-1FA054DEEBD7}" type="presParOf" srcId="{3A5AA1EC-8460-416B-BF8B-8ACAB51A1DA5}" destId="{7901791F-A05A-45C5-888A-69CFF06FF714}" srcOrd="2" destOrd="0" presId="urn:microsoft.com/office/officeart/2005/8/layout/default"/>
    <dgm:cxn modelId="{FDCEAA21-4017-46A3-8BB3-034A8E01D9DC}" type="presParOf" srcId="{3A5AA1EC-8460-416B-BF8B-8ACAB51A1DA5}" destId="{3A6B350E-37AE-4C07-AE28-5C01DE381AF9}" srcOrd="3" destOrd="0" presId="urn:microsoft.com/office/officeart/2005/8/layout/default"/>
    <dgm:cxn modelId="{DA5C063A-6BA1-48B0-811C-D057EB87C9BB}" type="presParOf" srcId="{3A5AA1EC-8460-416B-BF8B-8ACAB51A1DA5}" destId="{DFD11CE7-AAC6-45F5-9447-F05B2E796B3D}" srcOrd="4" destOrd="0" presId="urn:microsoft.com/office/officeart/2005/8/layout/default"/>
    <dgm:cxn modelId="{4A76CB37-5967-47DF-A648-58EC0D77903D}" type="presParOf" srcId="{3A5AA1EC-8460-416B-BF8B-8ACAB51A1DA5}" destId="{D02FB5F7-C758-4109-8784-3A9A1A13686D}" srcOrd="5" destOrd="0" presId="urn:microsoft.com/office/officeart/2005/8/layout/default"/>
    <dgm:cxn modelId="{09A8F1C0-D6D6-463F-83BB-68F3A1416E75}" type="presParOf" srcId="{3A5AA1EC-8460-416B-BF8B-8ACAB51A1DA5}" destId="{BC4D713A-A353-43C3-8B94-F8265BD91867}" srcOrd="6" destOrd="0" presId="urn:microsoft.com/office/officeart/2005/8/layout/default"/>
    <dgm:cxn modelId="{BE8F483B-65EC-4D9C-BB2A-911633484E0F}" type="presParOf" srcId="{3A5AA1EC-8460-416B-BF8B-8ACAB51A1DA5}" destId="{93C2E754-7410-48FC-A908-D4A5C5BB9DC8}" srcOrd="7" destOrd="0" presId="urn:microsoft.com/office/officeart/2005/8/layout/default"/>
    <dgm:cxn modelId="{C86A3583-6055-4681-A25E-8E3A5273144B}" type="presParOf" srcId="{3A5AA1EC-8460-416B-BF8B-8ACAB51A1DA5}" destId="{7DFACCE9-239F-4E15-A8FA-A1C064A57A43}" srcOrd="8" destOrd="0" presId="urn:microsoft.com/office/officeart/2005/8/layout/default"/>
    <dgm:cxn modelId="{326BCFB8-9215-4BC0-9BE1-9CB2CEBD99C2}" type="presParOf" srcId="{3A5AA1EC-8460-416B-BF8B-8ACAB51A1DA5}" destId="{A7736EE9-8362-4513-AC42-079539761D7C}" srcOrd="9" destOrd="0" presId="urn:microsoft.com/office/officeart/2005/8/layout/default"/>
    <dgm:cxn modelId="{A82F38CD-4D94-4FF7-A494-F390508C08EE}" type="presParOf" srcId="{3A5AA1EC-8460-416B-BF8B-8ACAB51A1DA5}" destId="{E688EE83-D597-468C-A109-A48B94E0E6A1}" srcOrd="10" destOrd="0" presId="urn:microsoft.com/office/officeart/2005/8/layout/default"/>
    <dgm:cxn modelId="{B4F0FFE8-9DC2-4AFB-82FF-C916C628B95C}" type="presParOf" srcId="{3A5AA1EC-8460-416B-BF8B-8ACAB51A1DA5}" destId="{1A270470-2614-4D66-9FE9-57AA617FBE74}" srcOrd="11" destOrd="0" presId="urn:microsoft.com/office/officeart/2005/8/layout/default"/>
    <dgm:cxn modelId="{AA006D31-96B0-4298-B039-C19BA018DBF7}" type="presParOf" srcId="{3A5AA1EC-8460-416B-BF8B-8ACAB51A1DA5}" destId="{52B23BFA-C375-412D-9D57-66249F6E901F}" srcOrd="12" destOrd="0" presId="urn:microsoft.com/office/officeart/2005/8/layout/default"/>
    <dgm:cxn modelId="{B17F2562-FC49-41D6-9F49-A2112780B212}" type="presParOf" srcId="{3A5AA1EC-8460-416B-BF8B-8ACAB51A1DA5}" destId="{489B9DFD-48F3-450C-8ECF-AC365EA3A592}" srcOrd="13" destOrd="0" presId="urn:microsoft.com/office/officeart/2005/8/layout/default"/>
    <dgm:cxn modelId="{6132D219-9D23-45FA-AEEC-4A8CB7A7F623}" type="presParOf" srcId="{3A5AA1EC-8460-416B-BF8B-8ACAB51A1DA5}" destId="{AED5B4DF-824D-4607-BC85-D5545B33C08D}" srcOrd="14" destOrd="0" presId="urn:microsoft.com/office/officeart/2005/8/layout/default"/>
    <dgm:cxn modelId="{418F6DD6-3A27-4F6C-897A-E441C1C657C4}" type="presParOf" srcId="{3A5AA1EC-8460-416B-BF8B-8ACAB51A1DA5}" destId="{29AAB49C-7339-4043-B606-380A4C83A5DE}" srcOrd="15" destOrd="0" presId="urn:microsoft.com/office/officeart/2005/8/layout/default"/>
    <dgm:cxn modelId="{0C79B57E-423B-420F-A303-9D8EEB1338D6}" type="presParOf" srcId="{3A5AA1EC-8460-416B-BF8B-8ACAB51A1DA5}" destId="{35D25E11-2152-48D3-B5B4-05E849C57BA5}"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332256-7AEB-4D81-BCBF-D8BF9C0BF5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3832597-96D5-4CBF-9583-6857646F6414}">
      <dgm:prSet/>
      <dgm:spPr/>
      <dgm:t>
        <a:bodyPr/>
        <a:lstStyle/>
        <a:p>
          <a:r>
            <a:rPr lang="en-US" dirty="0"/>
            <a:t>We compared the performance of various machine learning models, such as AdaBoost, Naive Bayes, Decision Tree, KNN, Random Forest, MLP Classifier, </a:t>
          </a:r>
          <a:r>
            <a:rPr lang="en-US" dirty="0" err="1"/>
            <a:t>XGBoost</a:t>
          </a:r>
          <a:r>
            <a:rPr lang="en-US" dirty="0"/>
            <a:t>, SVM, and Logistic Regression.</a:t>
          </a:r>
        </a:p>
      </dgm:t>
    </dgm:pt>
    <dgm:pt modelId="{D60CE6DE-C147-44A1-BFC9-C1806C0E06D8}" type="parTrans" cxnId="{DC4564F0-924B-4358-AD40-8DB4C9082265}">
      <dgm:prSet/>
      <dgm:spPr/>
      <dgm:t>
        <a:bodyPr/>
        <a:lstStyle/>
        <a:p>
          <a:endParaRPr lang="en-US"/>
        </a:p>
      </dgm:t>
    </dgm:pt>
    <dgm:pt modelId="{C43D3119-43BD-4210-89D2-C6E37E47C11E}" type="sibTrans" cxnId="{DC4564F0-924B-4358-AD40-8DB4C9082265}">
      <dgm:prSet/>
      <dgm:spPr/>
      <dgm:t>
        <a:bodyPr/>
        <a:lstStyle/>
        <a:p>
          <a:endParaRPr lang="en-US"/>
        </a:p>
      </dgm:t>
    </dgm:pt>
    <dgm:pt modelId="{F6F7E23E-1AFB-4839-81AD-49E1F5261DD7}">
      <dgm:prSet/>
      <dgm:spPr/>
      <dgm:t>
        <a:bodyPr/>
        <a:lstStyle/>
        <a:p>
          <a:r>
            <a:rPr lang="en-US"/>
            <a:t>SVM, Logistic Regression and XGBoost emerged as the top-performing models, achieving an accuracy of 96.16% , 96.20% and 95.15% respectively.</a:t>
          </a:r>
        </a:p>
      </dgm:t>
    </dgm:pt>
    <dgm:pt modelId="{D3C96560-7D17-4DB4-9577-F39F0E180DF3}" type="parTrans" cxnId="{945F8596-135A-4331-B2EC-6B4AA8EA33FB}">
      <dgm:prSet/>
      <dgm:spPr/>
      <dgm:t>
        <a:bodyPr/>
        <a:lstStyle/>
        <a:p>
          <a:endParaRPr lang="en-US"/>
        </a:p>
      </dgm:t>
    </dgm:pt>
    <dgm:pt modelId="{ADA6CF4B-85DC-46EE-8E29-770C6459FD7E}" type="sibTrans" cxnId="{945F8596-135A-4331-B2EC-6B4AA8EA33FB}">
      <dgm:prSet/>
      <dgm:spPr/>
      <dgm:t>
        <a:bodyPr/>
        <a:lstStyle/>
        <a:p>
          <a:endParaRPr lang="en-US"/>
        </a:p>
      </dgm:t>
    </dgm:pt>
    <dgm:pt modelId="{0A8A196C-4257-4AFF-93C0-F9A97A85C3BB}">
      <dgm:prSet/>
      <dgm:spPr/>
      <dgm:t>
        <a:bodyPr/>
        <a:lstStyle/>
        <a:p>
          <a:r>
            <a:rPr lang="en-US"/>
            <a:t>Our models outperformed the accuracy of a research paper that utilized Decision Tree and KNN Classifier.</a:t>
          </a:r>
        </a:p>
      </dgm:t>
    </dgm:pt>
    <dgm:pt modelId="{0248B648-EFEE-4688-8A8A-4BE5AA3215FF}" type="parTrans" cxnId="{CFE8624F-BA1A-4A71-89F9-2025B79B0A87}">
      <dgm:prSet/>
      <dgm:spPr/>
      <dgm:t>
        <a:bodyPr/>
        <a:lstStyle/>
        <a:p>
          <a:endParaRPr lang="en-US"/>
        </a:p>
      </dgm:t>
    </dgm:pt>
    <dgm:pt modelId="{C55432DC-FA23-49C5-8CAA-70A0F50146E7}" type="sibTrans" cxnId="{CFE8624F-BA1A-4A71-89F9-2025B79B0A87}">
      <dgm:prSet/>
      <dgm:spPr/>
      <dgm:t>
        <a:bodyPr/>
        <a:lstStyle/>
        <a:p>
          <a:endParaRPr lang="en-US"/>
        </a:p>
      </dgm:t>
    </dgm:pt>
    <dgm:pt modelId="{F4EE0D50-219C-48A3-A064-2D01525F30E7}" type="pres">
      <dgm:prSet presAssocID="{A2332256-7AEB-4D81-BCBF-D8BF9C0BF549}" presName="root" presStyleCnt="0">
        <dgm:presLayoutVars>
          <dgm:dir/>
          <dgm:resizeHandles val="exact"/>
        </dgm:presLayoutVars>
      </dgm:prSet>
      <dgm:spPr/>
    </dgm:pt>
    <dgm:pt modelId="{F8BFC0A7-4024-46FD-BB94-F25E48575FA9}" type="pres">
      <dgm:prSet presAssocID="{63832597-96D5-4CBF-9583-6857646F6414}" presName="compNode" presStyleCnt="0"/>
      <dgm:spPr/>
    </dgm:pt>
    <dgm:pt modelId="{7D7BFD94-B7A1-4C27-B0D8-6FA64855B87F}" type="pres">
      <dgm:prSet presAssocID="{63832597-96D5-4CBF-9583-6857646F6414}" presName="bgRect" presStyleLbl="bgShp" presStyleIdx="0" presStyleCnt="3"/>
      <dgm:spPr/>
    </dgm:pt>
    <dgm:pt modelId="{5BF122BD-9325-4A1B-8E3C-2EEE6A83E1A0}" type="pres">
      <dgm:prSet presAssocID="{63832597-96D5-4CBF-9583-6857646F64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DD9828A1-831A-417E-A624-C9CC8722561C}" type="pres">
      <dgm:prSet presAssocID="{63832597-96D5-4CBF-9583-6857646F6414}" presName="spaceRect" presStyleCnt="0"/>
      <dgm:spPr/>
    </dgm:pt>
    <dgm:pt modelId="{74C2B4DE-A39D-44B2-85BD-8E449FEE2A69}" type="pres">
      <dgm:prSet presAssocID="{63832597-96D5-4CBF-9583-6857646F6414}" presName="parTx" presStyleLbl="revTx" presStyleIdx="0" presStyleCnt="3">
        <dgm:presLayoutVars>
          <dgm:chMax val="0"/>
          <dgm:chPref val="0"/>
        </dgm:presLayoutVars>
      </dgm:prSet>
      <dgm:spPr/>
    </dgm:pt>
    <dgm:pt modelId="{EAFDCB78-427B-49E4-AE39-308ACE6A06C1}" type="pres">
      <dgm:prSet presAssocID="{C43D3119-43BD-4210-89D2-C6E37E47C11E}" presName="sibTrans" presStyleCnt="0"/>
      <dgm:spPr/>
    </dgm:pt>
    <dgm:pt modelId="{A79BA66B-2478-4975-9CF3-251BF7C532A9}" type="pres">
      <dgm:prSet presAssocID="{F6F7E23E-1AFB-4839-81AD-49E1F5261DD7}" presName="compNode" presStyleCnt="0"/>
      <dgm:spPr/>
    </dgm:pt>
    <dgm:pt modelId="{FDF2174A-E126-4066-B1D9-988ECCD6DD6C}" type="pres">
      <dgm:prSet presAssocID="{F6F7E23E-1AFB-4839-81AD-49E1F5261DD7}" presName="bgRect" presStyleLbl="bgShp" presStyleIdx="1" presStyleCnt="3"/>
      <dgm:spPr/>
    </dgm:pt>
    <dgm:pt modelId="{06D0B409-539F-4F12-8FB1-A99F8AB0904F}" type="pres">
      <dgm:prSet presAssocID="{F6F7E23E-1AFB-4839-81AD-49E1F5261D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00D77B95-E668-42D7-ABE8-5F3601CA56A1}" type="pres">
      <dgm:prSet presAssocID="{F6F7E23E-1AFB-4839-81AD-49E1F5261DD7}" presName="spaceRect" presStyleCnt="0"/>
      <dgm:spPr/>
    </dgm:pt>
    <dgm:pt modelId="{96AFDCBE-679D-434E-9CD9-32E1406A97C2}" type="pres">
      <dgm:prSet presAssocID="{F6F7E23E-1AFB-4839-81AD-49E1F5261DD7}" presName="parTx" presStyleLbl="revTx" presStyleIdx="1" presStyleCnt="3">
        <dgm:presLayoutVars>
          <dgm:chMax val="0"/>
          <dgm:chPref val="0"/>
        </dgm:presLayoutVars>
      </dgm:prSet>
      <dgm:spPr/>
    </dgm:pt>
    <dgm:pt modelId="{20ED9249-5B1D-4B8B-941C-3651347A77C2}" type="pres">
      <dgm:prSet presAssocID="{ADA6CF4B-85DC-46EE-8E29-770C6459FD7E}" presName="sibTrans" presStyleCnt="0"/>
      <dgm:spPr/>
    </dgm:pt>
    <dgm:pt modelId="{40C2C341-9E7B-4364-8344-AED4640F72CC}" type="pres">
      <dgm:prSet presAssocID="{0A8A196C-4257-4AFF-93C0-F9A97A85C3BB}" presName="compNode" presStyleCnt="0"/>
      <dgm:spPr/>
    </dgm:pt>
    <dgm:pt modelId="{CCB89EDB-CBD9-4CB3-9CE1-85117DC59B63}" type="pres">
      <dgm:prSet presAssocID="{0A8A196C-4257-4AFF-93C0-F9A97A85C3BB}" presName="bgRect" presStyleLbl="bgShp" presStyleIdx="2" presStyleCnt="3"/>
      <dgm:spPr/>
    </dgm:pt>
    <dgm:pt modelId="{DE8EE337-167D-4065-A170-29F3B31D0C34}" type="pres">
      <dgm:prSet presAssocID="{0A8A196C-4257-4AFF-93C0-F9A97A85C3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D75C31B-D22E-48EB-AA18-1713A26A4698}" type="pres">
      <dgm:prSet presAssocID="{0A8A196C-4257-4AFF-93C0-F9A97A85C3BB}" presName="spaceRect" presStyleCnt="0"/>
      <dgm:spPr/>
    </dgm:pt>
    <dgm:pt modelId="{53EAFCE6-F3DD-4926-AE49-5E36035B68C9}" type="pres">
      <dgm:prSet presAssocID="{0A8A196C-4257-4AFF-93C0-F9A97A85C3BB}" presName="parTx" presStyleLbl="revTx" presStyleIdx="2" presStyleCnt="3">
        <dgm:presLayoutVars>
          <dgm:chMax val="0"/>
          <dgm:chPref val="0"/>
        </dgm:presLayoutVars>
      </dgm:prSet>
      <dgm:spPr/>
    </dgm:pt>
  </dgm:ptLst>
  <dgm:cxnLst>
    <dgm:cxn modelId="{BDDF8D21-B38A-4C80-A863-39B2745C238A}" type="presOf" srcId="{F6F7E23E-1AFB-4839-81AD-49E1F5261DD7}" destId="{96AFDCBE-679D-434E-9CD9-32E1406A97C2}" srcOrd="0" destOrd="0" presId="urn:microsoft.com/office/officeart/2018/2/layout/IconVerticalSolidList"/>
    <dgm:cxn modelId="{59D10522-E47E-4DDE-9DB1-7C16306EDE59}" type="presOf" srcId="{A2332256-7AEB-4D81-BCBF-D8BF9C0BF549}" destId="{F4EE0D50-219C-48A3-A064-2D01525F30E7}" srcOrd="0" destOrd="0" presId="urn:microsoft.com/office/officeart/2018/2/layout/IconVerticalSolidList"/>
    <dgm:cxn modelId="{CFE8624F-BA1A-4A71-89F9-2025B79B0A87}" srcId="{A2332256-7AEB-4D81-BCBF-D8BF9C0BF549}" destId="{0A8A196C-4257-4AFF-93C0-F9A97A85C3BB}" srcOrd="2" destOrd="0" parTransId="{0248B648-EFEE-4688-8A8A-4BE5AA3215FF}" sibTransId="{C55432DC-FA23-49C5-8CAA-70A0F50146E7}"/>
    <dgm:cxn modelId="{45ECDA6B-45BA-48D2-9078-542EA18BE138}" type="presOf" srcId="{0A8A196C-4257-4AFF-93C0-F9A97A85C3BB}" destId="{53EAFCE6-F3DD-4926-AE49-5E36035B68C9}" srcOrd="0" destOrd="0" presId="urn:microsoft.com/office/officeart/2018/2/layout/IconVerticalSolidList"/>
    <dgm:cxn modelId="{4495BC8D-0794-4BEE-914B-B976594964A7}" type="presOf" srcId="{63832597-96D5-4CBF-9583-6857646F6414}" destId="{74C2B4DE-A39D-44B2-85BD-8E449FEE2A69}" srcOrd="0" destOrd="0" presId="urn:microsoft.com/office/officeart/2018/2/layout/IconVerticalSolidList"/>
    <dgm:cxn modelId="{945F8596-135A-4331-B2EC-6B4AA8EA33FB}" srcId="{A2332256-7AEB-4D81-BCBF-D8BF9C0BF549}" destId="{F6F7E23E-1AFB-4839-81AD-49E1F5261DD7}" srcOrd="1" destOrd="0" parTransId="{D3C96560-7D17-4DB4-9577-F39F0E180DF3}" sibTransId="{ADA6CF4B-85DC-46EE-8E29-770C6459FD7E}"/>
    <dgm:cxn modelId="{DC4564F0-924B-4358-AD40-8DB4C9082265}" srcId="{A2332256-7AEB-4D81-BCBF-D8BF9C0BF549}" destId="{63832597-96D5-4CBF-9583-6857646F6414}" srcOrd="0" destOrd="0" parTransId="{D60CE6DE-C147-44A1-BFC9-C1806C0E06D8}" sibTransId="{C43D3119-43BD-4210-89D2-C6E37E47C11E}"/>
    <dgm:cxn modelId="{612B30DC-0B76-49C8-A374-FF0A77F51B80}" type="presParOf" srcId="{F4EE0D50-219C-48A3-A064-2D01525F30E7}" destId="{F8BFC0A7-4024-46FD-BB94-F25E48575FA9}" srcOrd="0" destOrd="0" presId="urn:microsoft.com/office/officeart/2018/2/layout/IconVerticalSolidList"/>
    <dgm:cxn modelId="{078FCB4C-2458-4E2D-B121-CD8822B3A650}" type="presParOf" srcId="{F8BFC0A7-4024-46FD-BB94-F25E48575FA9}" destId="{7D7BFD94-B7A1-4C27-B0D8-6FA64855B87F}" srcOrd="0" destOrd="0" presId="urn:microsoft.com/office/officeart/2018/2/layout/IconVerticalSolidList"/>
    <dgm:cxn modelId="{336509B5-A719-45B1-BF10-38223D0FBCB7}" type="presParOf" srcId="{F8BFC0A7-4024-46FD-BB94-F25E48575FA9}" destId="{5BF122BD-9325-4A1B-8E3C-2EEE6A83E1A0}" srcOrd="1" destOrd="0" presId="urn:microsoft.com/office/officeart/2018/2/layout/IconVerticalSolidList"/>
    <dgm:cxn modelId="{00F6C13F-6914-43A6-9CB7-1614234598A8}" type="presParOf" srcId="{F8BFC0A7-4024-46FD-BB94-F25E48575FA9}" destId="{DD9828A1-831A-417E-A624-C9CC8722561C}" srcOrd="2" destOrd="0" presId="urn:microsoft.com/office/officeart/2018/2/layout/IconVerticalSolidList"/>
    <dgm:cxn modelId="{1C9D6F35-506B-4DCB-9CF2-CCD52A960D98}" type="presParOf" srcId="{F8BFC0A7-4024-46FD-BB94-F25E48575FA9}" destId="{74C2B4DE-A39D-44B2-85BD-8E449FEE2A69}" srcOrd="3" destOrd="0" presId="urn:microsoft.com/office/officeart/2018/2/layout/IconVerticalSolidList"/>
    <dgm:cxn modelId="{953170EB-3049-4FD1-9783-4B6CFEF9F230}" type="presParOf" srcId="{F4EE0D50-219C-48A3-A064-2D01525F30E7}" destId="{EAFDCB78-427B-49E4-AE39-308ACE6A06C1}" srcOrd="1" destOrd="0" presId="urn:microsoft.com/office/officeart/2018/2/layout/IconVerticalSolidList"/>
    <dgm:cxn modelId="{09086BB1-3DC4-49C6-AD8B-EF41020BB5AE}" type="presParOf" srcId="{F4EE0D50-219C-48A3-A064-2D01525F30E7}" destId="{A79BA66B-2478-4975-9CF3-251BF7C532A9}" srcOrd="2" destOrd="0" presId="urn:microsoft.com/office/officeart/2018/2/layout/IconVerticalSolidList"/>
    <dgm:cxn modelId="{28EA8B29-F352-4D1E-89E4-FAEDE691FBEF}" type="presParOf" srcId="{A79BA66B-2478-4975-9CF3-251BF7C532A9}" destId="{FDF2174A-E126-4066-B1D9-988ECCD6DD6C}" srcOrd="0" destOrd="0" presId="urn:microsoft.com/office/officeart/2018/2/layout/IconVerticalSolidList"/>
    <dgm:cxn modelId="{8F2A3D1E-D65D-454F-917B-541084233CCF}" type="presParOf" srcId="{A79BA66B-2478-4975-9CF3-251BF7C532A9}" destId="{06D0B409-539F-4F12-8FB1-A99F8AB0904F}" srcOrd="1" destOrd="0" presId="urn:microsoft.com/office/officeart/2018/2/layout/IconVerticalSolidList"/>
    <dgm:cxn modelId="{1C76605C-33B4-4413-BEC2-A1FBEE666F24}" type="presParOf" srcId="{A79BA66B-2478-4975-9CF3-251BF7C532A9}" destId="{00D77B95-E668-42D7-ABE8-5F3601CA56A1}" srcOrd="2" destOrd="0" presId="urn:microsoft.com/office/officeart/2018/2/layout/IconVerticalSolidList"/>
    <dgm:cxn modelId="{ADEB85CE-E1C7-4AD7-840D-A85AEA1089F5}" type="presParOf" srcId="{A79BA66B-2478-4975-9CF3-251BF7C532A9}" destId="{96AFDCBE-679D-434E-9CD9-32E1406A97C2}" srcOrd="3" destOrd="0" presId="urn:microsoft.com/office/officeart/2018/2/layout/IconVerticalSolidList"/>
    <dgm:cxn modelId="{85E45D88-8D7F-4A1F-A85B-E413F5FE3618}" type="presParOf" srcId="{F4EE0D50-219C-48A3-A064-2D01525F30E7}" destId="{20ED9249-5B1D-4B8B-941C-3651347A77C2}" srcOrd="3" destOrd="0" presId="urn:microsoft.com/office/officeart/2018/2/layout/IconVerticalSolidList"/>
    <dgm:cxn modelId="{8345EA52-9878-4782-883F-E464341ABEBB}" type="presParOf" srcId="{F4EE0D50-219C-48A3-A064-2D01525F30E7}" destId="{40C2C341-9E7B-4364-8344-AED4640F72CC}" srcOrd="4" destOrd="0" presId="urn:microsoft.com/office/officeart/2018/2/layout/IconVerticalSolidList"/>
    <dgm:cxn modelId="{5D4FC939-A24F-48D7-B0AC-3812833D3E59}" type="presParOf" srcId="{40C2C341-9E7B-4364-8344-AED4640F72CC}" destId="{CCB89EDB-CBD9-4CB3-9CE1-85117DC59B63}" srcOrd="0" destOrd="0" presId="urn:microsoft.com/office/officeart/2018/2/layout/IconVerticalSolidList"/>
    <dgm:cxn modelId="{EB3674A5-F95D-4B6A-B3B4-B5E99A37781F}" type="presParOf" srcId="{40C2C341-9E7B-4364-8344-AED4640F72CC}" destId="{DE8EE337-167D-4065-A170-29F3B31D0C34}" srcOrd="1" destOrd="0" presId="urn:microsoft.com/office/officeart/2018/2/layout/IconVerticalSolidList"/>
    <dgm:cxn modelId="{7FAD6A40-DA83-4921-8D14-D72522ECA6AF}" type="presParOf" srcId="{40C2C341-9E7B-4364-8344-AED4640F72CC}" destId="{1D75C31B-D22E-48EB-AA18-1713A26A4698}" srcOrd="2" destOrd="0" presId="urn:microsoft.com/office/officeart/2018/2/layout/IconVerticalSolidList"/>
    <dgm:cxn modelId="{8D1CA92B-CC44-4AFA-8AFA-BBA2BD014CDA}" type="presParOf" srcId="{40C2C341-9E7B-4364-8344-AED4640F72CC}" destId="{53EAFCE6-F3DD-4926-AE49-5E36035B68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84F7CD-FC9E-4CE7-9AD4-2863F723D1B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11BE984-8DF7-4813-8625-16B668FC4FAA}">
      <dgm:prSet/>
      <dgm:spPr/>
      <dgm:t>
        <a:bodyPr/>
        <a:lstStyle/>
        <a:p>
          <a:r>
            <a:rPr lang="en-US" dirty="0"/>
            <a:t>With a remarkable model accuracy of 96.20%, our project holds significant promise for advancing Human Activity Recognition (HAR) applications, particularly in the domains of medical research and human survey systems.</a:t>
          </a:r>
        </a:p>
      </dgm:t>
    </dgm:pt>
    <dgm:pt modelId="{7147CEDC-7823-4614-910B-649A83BCD4BB}" type="parTrans" cxnId="{A6B7E815-AA07-4EDB-B86B-520E327EBED0}">
      <dgm:prSet/>
      <dgm:spPr/>
      <dgm:t>
        <a:bodyPr/>
        <a:lstStyle/>
        <a:p>
          <a:endParaRPr lang="en-US"/>
        </a:p>
      </dgm:t>
    </dgm:pt>
    <dgm:pt modelId="{DAE10301-AC9D-45E0-B8A0-CB52C752D64E}" type="sibTrans" cxnId="{A6B7E815-AA07-4EDB-B86B-520E327EBED0}">
      <dgm:prSet/>
      <dgm:spPr/>
      <dgm:t>
        <a:bodyPr/>
        <a:lstStyle/>
        <a:p>
          <a:endParaRPr lang="en-US"/>
        </a:p>
      </dgm:t>
    </dgm:pt>
    <dgm:pt modelId="{8255C626-BAA3-4BE3-A7DF-42FF086EF92B}">
      <dgm:prSet/>
      <dgm:spPr/>
      <dgm:t>
        <a:bodyPr/>
        <a:lstStyle/>
        <a:p>
          <a:r>
            <a:rPr lang="en-US"/>
            <a:t>In medical research, our model can provide precise and reliable data for monitoring patient activity, which can aid in diagnosis, treatment, and rehabilitation. </a:t>
          </a:r>
        </a:p>
      </dgm:t>
    </dgm:pt>
    <dgm:pt modelId="{24F891DF-62AF-467E-8AB9-5CE3AE44F9DC}" type="parTrans" cxnId="{61039671-47E7-4A2C-BE2E-5715A434D591}">
      <dgm:prSet/>
      <dgm:spPr/>
      <dgm:t>
        <a:bodyPr/>
        <a:lstStyle/>
        <a:p>
          <a:endParaRPr lang="en-US"/>
        </a:p>
      </dgm:t>
    </dgm:pt>
    <dgm:pt modelId="{12A11443-B195-44B1-AE14-9300EF9D694E}" type="sibTrans" cxnId="{61039671-47E7-4A2C-BE2E-5715A434D591}">
      <dgm:prSet/>
      <dgm:spPr/>
      <dgm:t>
        <a:bodyPr/>
        <a:lstStyle/>
        <a:p>
          <a:endParaRPr lang="en-US"/>
        </a:p>
      </dgm:t>
    </dgm:pt>
    <dgm:pt modelId="{9C689396-8896-4A73-A07B-904F2A0EC7C7}">
      <dgm:prSet/>
      <dgm:spPr/>
      <dgm:t>
        <a:bodyPr/>
        <a:lstStyle/>
        <a:p>
          <a:r>
            <a:rPr lang="en-US"/>
            <a:t>In human survey systems, our model's accuracy ensures the collection of more accurate and detailed information about human activities, leading to better insights for various applications in public health. </a:t>
          </a:r>
        </a:p>
      </dgm:t>
    </dgm:pt>
    <dgm:pt modelId="{48A45826-2BFD-4C94-AAC2-60817CDEF3E9}" type="parTrans" cxnId="{E70C7387-6AC7-4D8A-99D5-351E6338C675}">
      <dgm:prSet/>
      <dgm:spPr/>
      <dgm:t>
        <a:bodyPr/>
        <a:lstStyle/>
        <a:p>
          <a:endParaRPr lang="en-US"/>
        </a:p>
      </dgm:t>
    </dgm:pt>
    <dgm:pt modelId="{295BB834-DB39-40F3-ACDD-D22BD227B3CC}" type="sibTrans" cxnId="{E70C7387-6AC7-4D8A-99D5-351E6338C675}">
      <dgm:prSet/>
      <dgm:spPr/>
      <dgm:t>
        <a:bodyPr/>
        <a:lstStyle/>
        <a:p>
          <a:endParaRPr lang="en-US"/>
        </a:p>
      </dgm:t>
    </dgm:pt>
    <dgm:pt modelId="{C1A63518-EBE3-4D75-A769-931C83A62C9A}">
      <dgm:prSet/>
      <dgm:spPr/>
      <dgm:t>
        <a:bodyPr/>
        <a:lstStyle/>
        <a:p>
          <a:r>
            <a:rPr lang="en-US"/>
            <a:t>Overall, our model's performance underscores its potential to significantly enhance the quality and impact of HAR applications in these critical domains.</a:t>
          </a:r>
        </a:p>
      </dgm:t>
    </dgm:pt>
    <dgm:pt modelId="{29A05655-63A9-4DC9-B440-2EF667621540}" type="parTrans" cxnId="{E2928842-D678-4B61-B123-B7540E94AC33}">
      <dgm:prSet/>
      <dgm:spPr/>
      <dgm:t>
        <a:bodyPr/>
        <a:lstStyle/>
        <a:p>
          <a:endParaRPr lang="en-US"/>
        </a:p>
      </dgm:t>
    </dgm:pt>
    <dgm:pt modelId="{5D61E019-240E-4325-9BFF-9C1FC753C795}" type="sibTrans" cxnId="{E2928842-D678-4B61-B123-B7540E94AC33}">
      <dgm:prSet/>
      <dgm:spPr/>
      <dgm:t>
        <a:bodyPr/>
        <a:lstStyle/>
        <a:p>
          <a:endParaRPr lang="en-US"/>
        </a:p>
      </dgm:t>
    </dgm:pt>
    <dgm:pt modelId="{E7D9AA8E-E256-4BDD-BC62-84EBBD61B9A0}" type="pres">
      <dgm:prSet presAssocID="{8784F7CD-FC9E-4CE7-9AD4-2863F723D1B8}" presName="outerComposite" presStyleCnt="0">
        <dgm:presLayoutVars>
          <dgm:chMax val="5"/>
          <dgm:dir/>
          <dgm:resizeHandles val="exact"/>
        </dgm:presLayoutVars>
      </dgm:prSet>
      <dgm:spPr/>
    </dgm:pt>
    <dgm:pt modelId="{86BCAEA2-6444-41EB-A807-EDB87FD7CF2E}" type="pres">
      <dgm:prSet presAssocID="{8784F7CD-FC9E-4CE7-9AD4-2863F723D1B8}" presName="dummyMaxCanvas" presStyleCnt="0">
        <dgm:presLayoutVars/>
      </dgm:prSet>
      <dgm:spPr/>
    </dgm:pt>
    <dgm:pt modelId="{9D41B407-57D9-4B68-97A9-357B890D0635}" type="pres">
      <dgm:prSet presAssocID="{8784F7CD-FC9E-4CE7-9AD4-2863F723D1B8}" presName="FourNodes_1" presStyleLbl="node1" presStyleIdx="0" presStyleCnt="4">
        <dgm:presLayoutVars>
          <dgm:bulletEnabled val="1"/>
        </dgm:presLayoutVars>
      </dgm:prSet>
      <dgm:spPr/>
    </dgm:pt>
    <dgm:pt modelId="{E31530D0-FF0C-4C7A-877D-81C068C98A10}" type="pres">
      <dgm:prSet presAssocID="{8784F7CD-FC9E-4CE7-9AD4-2863F723D1B8}" presName="FourNodes_2" presStyleLbl="node1" presStyleIdx="1" presStyleCnt="4">
        <dgm:presLayoutVars>
          <dgm:bulletEnabled val="1"/>
        </dgm:presLayoutVars>
      </dgm:prSet>
      <dgm:spPr/>
    </dgm:pt>
    <dgm:pt modelId="{0CECDFB1-9970-4FB1-BE22-C0408D209547}" type="pres">
      <dgm:prSet presAssocID="{8784F7CD-FC9E-4CE7-9AD4-2863F723D1B8}" presName="FourNodes_3" presStyleLbl="node1" presStyleIdx="2" presStyleCnt="4">
        <dgm:presLayoutVars>
          <dgm:bulletEnabled val="1"/>
        </dgm:presLayoutVars>
      </dgm:prSet>
      <dgm:spPr/>
    </dgm:pt>
    <dgm:pt modelId="{E7E63BFF-0F11-459C-8821-E702284AEB5E}" type="pres">
      <dgm:prSet presAssocID="{8784F7CD-FC9E-4CE7-9AD4-2863F723D1B8}" presName="FourNodes_4" presStyleLbl="node1" presStyleIdx="3" presStyleCnt="4">
        <dgm:presLayoutVars>
          <dgm:bulletEnabled val="1"/>
        </dgm:presLayoutVars>
      </dgm:prSet>
      <dgm:spPr/>
    </dgm:pt>
    <dgm:pt modelId="{A9B6A090-D6E3-4520-B3E0-F852B1E56819}" type="pres">
      <dgm:prSet presAssocID="{8784F7CD-FC9E-4CE7-9AD4-2863F723D1B8}" presName="FourConn_1-2" presStyleLbl="fgAccFollowNode1" presStyleIdx="0" presStyleCnt="3">
        <dgm:presLayoutVars>
          <dgm:bulletEnabled val="1"/>
        </dgm:presLayoutVars>
      </dgm:prSet>
      <dgm:spPr/>
    </dgm:pt>
    <dgm:pt modelId="{5A8D378E-2C82-4333-B912-84DF4E749B03}" type="pres">
      <dgm:prSet presAssocID="{8784F7CD-FC9E-4CE7-9AD4-2863F723D1B8}" presName="FourConn_2-3" presStyleLbl="fgAccFollowNode1" presStyleIdx="1" presStyleCnt="3">
        <dgm:presLayoutVars>
          <dgm:bulletEnabled val="1"/>
        </dgm:presLayoutVars>
      </dgm:prSet>
      <dgm:spPr/>
    </dgm:pt>
    <dgm:pt modelId="{C5545117-6166-4F91-A445-10E9F197FCA8}" type="pres">
      <dgm:prSet presAssocID="{8784F7CD-FC9E-4CE7-9AD4-2863F723D1B8}" presName="FourConn_3-4" presStyleLbl="fgAccFollowNode1" presStyleIdx="2" presStyleCnt="3">
        <dgm:presLayoutVars>
          <dgm:bulletEnabled val="1"/>
        </dgm:presLayoutVars>
      </dgm:prSet>
      <dgm:spPr/>
    </dgm:pt>
    <dgm:pt modelId="{D7AA431D-0CDD-404D-97E2-4245D003BE84}" type="pres">
      <dgm:prSet presAssocID="{8784F7CD-FC9E-4CE7-9AD4-2863F723D1B8}" presName="FourNodes_1_text" presStyleLbl="node1" presStyleIdx="3" presStyleCnt="4">
        <dgm:presLayoutVars>
          <dgm:bulletEnabled val="1"/>
        </dgm:presLayoutVars>
      </dgm:prSet>
      <dgm:spPr/>
    </dgm:pt>
    <dgm:pt modelId="{580DC86D-6B0F-400F-B3B6-B249AA9FA89D}" type="pres">
      <dgm:prSet presAssocID="{8784F7CD-FC9E-4CE7-9AD4-2863F723D1B8}" presName="FourNodes_2_text" presStyleLbl="node1" presStyleIdx="3" presStyleCnt="4">
        <dgm:presLayoutVars>
          <dgm:bulletEnabled val="1"/>
        </dgm:presLayoutVars>
      </dgm:prSet>
      <dgm:spPr/>
    </dgm:pt>
    <dgm:pt modelId="{B307FEAD-63A4-4C48-81E4-62E65019393B}" type="pres">
      <dgm:prSet presAssocID="{8784F7CD-FC9E-4CE7-9AD4-2863F723D1B8}" presName="FourNodes_3_text" presStyleLbl="node1" presStyleIdx="3" presStyleCnt="4">
        <dgm:presLayoutVars>
          <dgm:bulletEnabled val="1"/>
        </dgm:presLayoutVars>
      </dgm:prSet>
      <dgm:spPr/>
    </dgm:pt>
    <dgm:pt modelId="{1CAF623D-C744-4D03-B9F6-661200BC08C3}" type="pres">
      <dgm:prSet presAssocID="{8784F7CD-FC9E-4CE7-9AD4-2863F723D1B8}" presName="FourNodes_4_text" presStyleLbl="node1" presStyleIdx="3" presStyleCnt="4">
        <dgm:presLayoutVars>
          <dgm:bulletEnabled val="1"/>
        </dgm:presLayoutVars>
      </dgm:prSet>
      <dgm:spPr/>
    </dgm:pt>
  </dgm:ptLst>
  <dgm:cxnLst>
    <dgm:cxn modelId="{10818414-5688-4081-9D42-46AD3010E968}" type="presOf" srcId="{295BB834-DB39-40F3-ACDD-D22BD227B3CC}" destId="{C5545117-6166-4F91-A445-10E9F197FCA8}" srcOrd="0" destOrd="0" presId="urn:microsoft.com/office/officeart/2005/8/layout/vProcess5"/>
    <dgm:cxn modelId="{A6B7E815-AA07-4EDB-B86B-520E327EBED0}" srcId="{8784F7CD-FC9E-4CE7-9AD4-2863F723D1B8}" destId="{011BE984-8DF7-4813-8625-16B668FC4FAA}" srcOrd="0" destOrd="0" parTransId="{7147CEDC-7823-4614-910B-649A83BCD4BB}" sibTransId="{DAE10301-AC9D-45E0-B8A0-CB52C752D64E}"/>
    <dgm:cxn modelId="{A639D02D-7C82-41B5-94D4-E707D92EF6E1}" type="presOf" srcId="{9C689396-8896-4A73-A07B-904F2A0EC7C7}" destId="{0CECDFB1-9970-4FB1-BE22-C0408D209547}" srcOrd="0" destOrd="0" presId="urn:microsoft.com/office/officeart/2005/8/layout/vProcess5"/>
    <dgm:cxn modelId="{55F57830-79D8-44A6-8027-2FDDBAD85C34}" type="presOf" srcId="{8255C626-BAA3-4BE3-A7DF-42FF086EF92B}" destId="{E31530D0-FF0C-4C7A-877D-81C068C98A10}" srcOrd="0" destOrd="0" presId="urn:microsoft.com/office/officeart/2005/8/layout/vProcess5"/>
    <dgm:cxn modelId="{ADD0AA3E-99B4-4A88-B315-8EFFA793B5EC}" type="presOf" srcId="{C1A63518-EBE3-4D75-A769-931C83A62C9A}" destId="{1CAF623D-C744-4D03-B9F6-661200BC08C3}" srcOrd="1" destOrd="0" presId="urn:microsoft.com/office/officeart/2005/8/layout/vProcess5"/>
    <dgm:cxn modelId="{E2928842-D678-4B61-B123-B7540E94AC33}" srcId="{8784F7CD-FC9E-4CE7-9AD4-2863F723D1B8}" destId="{C1A63518-EBE3-4D75-A769-931C83A62C9A}" srcOrd="3" destOrd="0" parTransId="{29A05655-63A9-4DC9-B440-2EF667621540}" sibTransId="{5D61E019-240E-4325-9BFF-9C1FC753C795}"/>
    <dgm:cxn modelId="{61039671-47E7-4A2C-BE2E-5715A434D591}" srcId="{8784F7CD-FC9E-4CE7-9AD4-2863F723D1B8}" destId="{8255C626-BAA3-4BE3-A7DF-42FF086EF92B}" srcOrd="1" destOrd="0" parTransId="{24F891DF-62AF-467E-8AB9-5CE3AE44F9DC}" sibTransId="{12A11443-B195-44B1-AE14-9300EF9D694E}"/>
    <dgm:cxn modelId="{F9D05276-6084-4689-B772-9DCBA9EAC05F}" type="presOf" srcId="{011BE984-8DF7-4813-8625-16B668FC4FAA}" destId="{D7AA431D-0CDD-404D-97E2-4245D003BE84}" srcOrd="1" destOrd="0" presId="urn:microsoft.com/office/officeart/2005/8/layout/vProcess5"/>
    <dgm:cxn modelId="{3DAD1D7C-B027-45BA-B4F8-59F3D3AAEEBC}" type="presOf" srcId="{C1A63518-EBE3-4D75-A769-931C83A62C9A}" destId="{E7E63BFF-0F11-459C-8821-E702284AEB5E}" srcOrd="0" destOrd="0" presId="urn:microsoft.com/office/officeart/2005/8/layout/vProcess5"/>
    <dgm:cxn modelId="{DA7ECC82-E087-4409-B276-55508EE01EDD}" type="presOf" srcId="{12A11443-B195-44B1-AE14-9300EF9D694E}" destId="{5A8D378E-2C82-4333-B912-84DF4E749B03}" srcOrd="0" destOrd="0" presId="urn:microsoft.com/office/officeart/2005/8/layout/vProcess5"/>
    <dgm:cxn modelId="{E70C7387-6AC7-4D8A-99D5-351E6338C675}" srcId="{8784F7CD-FC9E-4CE7-9AD4-2863F723D1B8}" destId="{9C689396-8896-4A73-A07B-904F2A0EC7C7}" srcOrd="2" destOrd="0" parTransId="{48A45826-2BFD-4C94-AAC2-60817CDEF3E9}" sibTransId="{295BB834-DB39-40F3-ACDD-D22BD227B3CC}"/>
    <dgm:cxn modelId="{B077A995-3C34-41B1-95C5-0D4CEBF41CD1}" type="presOf" srcId="{9C689396-8896-4A73-A07B-904F2A0EC7C7}" destId="{B307FEAD-63A4-4C48-81E4-62E65019393B}" srcOrd="1" destOrd="0" presId="urn:microsoft.com/office/officeart/2005/8/layout/vProcess5"/>
    <dgm:cxn modelId="{AD4516B2-9C40-4FA3-9F7A-2974D8BFFD84}" type="presOf" srcId="{8784F7CD-FC9E-4CE7-9AD4-2863F723D1B8}" destId="{E7D9AA8E-E256-4BDD-BC62-84EBBD61B9A0}" srcOrd="0" destOrd="0" presId="urn:microsoft.com/office/officeart/2005/8/layout/vProcess5"/>
    <dgm:cxn modelId="{563B92D2-6997-4ACF-8848-9A0BD2636A91}" type="presOf" srcId="{011BE984-8DF7-4813-8625-16B668FC4FAA}" destId="{9D41B407-57D9-4B68-97A9-357B890D0635}" srcOrd="0" destOrd="0" presId="urn:microsoft.com/office/officeart/2005/8/layout/vProcess5"/>
    <dgm:cxn modelId="{21D22DE4-B036-4FC8-82A9-A04856A6D760}" type="presOf" srcId="{DAE10301-AC9D-45E0-B8A0-CB52C752D64E}" destId="{A9B6A090-D6E3-4520-B3E0-F852B1E56819}" srcOrd="0" destOrd="0" presId="urn:microsoft.com/office/officeart/2005/8/layout/vProcess5"/>
    <dgm:cxn modelId="{1E7974F8-29D2-4EF8-8A29-6CA15DEFE204}" type="presOf" srcId="{8255C626-BAA3-4BE3-A7DF-42FF086EF92B}" destId="{580DC86D-6B0F-400F-B3B6-B249AA9FA89D}" srcOrd="1" destOrd="0" presId="urn:microsoft.com/office/officeart/2005/8/layout/vProcess5"/>
    <dgm:cxn modelId="{E2AD58F2-E101-49CE-9D35-55D7B48788CD}" type="presParOf" srcId="{E7D9AA8E-E256-4BDD-BC62-84EBBD61B9A0}" destId="{86BCAEA2-6444-41EB-A807-EDB87FD7CF2E}" srcOrd="0" destOrd="0" presId="urn:microsoft.com/office/officeart/2005/8/layout/vProcess5"/>
    <dgm:cxn modelId="{82C23682-654D-4961-83BA-4097B69486BE}" type="presParOf" srcId="{E7D9AA8E-E256-4BDD-BC62-84EBBD61B9A0}" destId="{9D41B407-57D9-4B68-97A9-357B890D0635}" srcOrd="1" destOrd="0" presId="urn:microsoft.com/office/officeart/2005/8/layout/vProcess5"/>
    <dgm:cxn modelId="{02A8129C-F0F4-455F-BC26-3427FA0746AE}" type="presParOf" srcId="{E7D9AA8E-E256-4BDD-BC62-84EBBD61B9A0}" destId="{E31530D0-FF0C-4C7A-877D-81C068C98A10}" srcOrd="2" destOrd="0" presId="urn:microsoft.com/office/officeart/2005/8/layout/vProcess5"/>
    <dgm:cxn modelId="{BA889719-0166-46A9-B6C1-A984B4C6CA9A}" type="presParOf" srcId="{E7D9AA8E-E256-4BDD-BC62-84EBBD61B9A0}" destId="{0CECDFB1-9970-4FB1-BE22-C0408D209547}" srcOrd="3" destOrd="0" presId="urn:microsoft.com/office/officeart/2005/8/layout/vProcess5"/>
    <dgm:cxn modelId="{5BC230CF-A103-4B77-A41E-0FC20AD6FD2D}" type="presParOf" srcId="{E7D9AA8E-E256-4BDD-BC62-84EBBD61B9A0}" destId="{E7E63BFF-0F11-459C-8821-E702284AEB5E}" srcOrd="4" destOrd="0" presId="urn:microsoft.com/office/officeart/2005/8/layout/vProcess5"/>
    <dgm:cxn modelId="{472CE870-D8BA-4866-8A93-3FAD41CFB6C8}" type="presParOf" srcId="{E7D9AA8E-E256-4BDD-BC62-84EBBD61B9A0}" destId="{A9B6A090-D6E3-4520-B3E0-F852B1E56819}" srcOrd="5" destOrd="0" presId="urn:microsoft.com/office/officeart/2005/8/layout/vProcess5"/>
    <dgm:cxn modelId="{3619088C-45A9-42C4-92C6-A8C5AE639006}" type="presParOf" srcId="{E7D9AA8E-E256-4BDD-BC62-84EBBD61B9A0}" destId="{5A8D378E-2C82-4333-B912-84DF4E749B03}" srcOrd="6" destOrd="0" presId="urn:microsoft.com/office/officeart/2005/8/layout/vProcess5"/>
    <dgm:cxn modelId="{91F2102D-DA82-4A04-B643-00C4F9F01B51}" type="presParOf" srcId="{E7D9AA8E-E256-4BDD-BC62-84EBBD61B9A0}" destId="{C5545117-6166-4F91-A445-10E9F197FCA8}" srcOrd="7" destOrd="0" presId="urn:microsoft.com/office/officeart/2005/8/layout/vProcess5"/>
    <dgm:cxn modelId="{E1563CC6-1B28-48C4-9742-A8A48D247FA5}" type="presParOf" srcId="{E7D9AA8E-E256-4BDD-BC62-84EBBD61B9A0}" destId="{D7AA431D-0CDD-404D-97E2-4245D003BE84}" srcOrd="8" destOrd="0" presId="urn:microsoft.com/office/officeart/2005/8/layout/vProcess5"/>
    <dgm:cxn modelId="{BACC1EDE-471F-4089-9298-6919D78B29DE}" type="presParOf" srcId="{E7D9AA8E-E256-4BDD-BC62-84EBBD61B9A0}" destId="{580DC86D-6B0F-400F-B3B6-B249AA9FA89D}" srcOrd="9" destOrd="0" presId="urn:microsoft.com/office/officeart/2005/8/layout/vProcess5"/>
    <dgm:cxn modelId="{3BEFAFEE-F49F-4007-AE6E-2CBF8C6A1D44}" type="presParOf" srcId="{E7D9AA8E-E256-4BDD-BC62-84EBBD61B9A0}" destId="{B307FEAD-63A4-4C48-81E4-62E65019393B}" srcOrd="10" destOrd="0" presId="urn:microsoft.com/office/officeart/2005/8/layout/vProcess5"/>
    <dgm:cxn modelId="{58038799-69C0-4EBE-9F32-A882825D3F03}" type="presParOf" srcId="{E7D9AA8E-E256-4BDD-BC62-84EBBD61B9A0}" destId="{1CAF623D-C744-4D03-B9F6-661200BC08C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40793-3288-4146-A2B1-BE94B16C08B4}">
      <dsp:nvSpPr>
        <dsp:cNvPr id="0" name=""/>
        <dsp:cNvSpPr/>
      </dsp:nvSpPr>
      <dsp:spPr>
        <a:xfrm>
          <a:off x="160993" y="71630"/>
          <a:ext cx="654812" cy="654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F5AE0-572A-44C4-A451-AEDA4B2E3CCA}">
      <dsp:nvSpPr>
        <dsp:cNvPr id="0" name=""/>
        <dsp:cNvSpPr/>
      </dsp:nvSpPr>
      <dsp:spPr>
        <a:xfrm>
          <a:off x="298504" y="209141"/>
          <a:ext cx="379791" cy="37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E44E0-35EE-4282-AC02-53F569614AF0}">
      <dsp:nvSpPr>
        <dsp:cNvPr id="0" name=""/>
        <dsp:cNvSpPr/>
      </dsp:nvSpPr>
      <dsp:spPr>
        <a:xfrm>
          <a:off x="956122" y="71630"/>
          <a:ext cx="1543486" cy="654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Introduction</a:t>
          </a:r>
          <a:endParaRPr lang="en-US" sz="1800" kern="1200" dirty="0"/>
        </a:p>
      </dsp:txBody>
      <dsp:txXfrm>
        <a:off x="956122" y="71630"/>
        <a:ext cx="1543486" cy="654812"/>
      </dsp:txXfrm>
    </dsp:sp>
    <dsp:sp modelId="{09C3B4DB-285C-47C9-B0FD-64C2AD1104F4}">
      <dsp:nvSpPr>
        <dsp:cNvPr id="0" name=""/>
        <dsp:cNvSpPr/>
      </dsp:nvSpPr>
      <dsp:spPr>
        <a:xfrm>
          <a:off x="2768550" y="71630"/>
          <a:ext cx="654812" cy="654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A5D9D-CA2F-48DC-8B1B-41E67EFF3093}">
      <dsp:nvSpPr>
        <dsp:cNvPr id="0" name=""/>
        <dsp:cNvSpPr/>
      </dsp:nvSpPr>
      <dsp:spPr>
        <a:xfrm>
          <a:off x="2906061" y="209141"/>
          <a:ext cx="379791" cy="37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66345-BBAF-4FA1-BD8B-E06ABD633417}">
      <dsp:nvSpPr>
        <dsp:cNvPr id="0" name=""/>
        <dsp:cNvSpPr/>
      </dsp:nvSpPr>
      <dsp:spPr>
        <a:xfrm>
          <a:off x="3563679" y="71630"/>
          <a:ext cx="1543486" cy="654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Business Opportunities </a:t>
          </a:r>
          <a:endParaRPr lang="en-US" sz="1800" kern="1200" dirty="0"/>
        </a:p>
      </dsp:txBody>
      <dsp:txXfrm>
        <a:off x="3563679" y="71630"/>
        <a:ext cx="1543486" cy="654812"/>
      </dsp:txXfrm>
    </dsp:sp>
    <dsp:sp modelId="{BE5FF2F0-A574-4E90-AE28-D948BEBAC4C8}">
      <dsp:nvSpPr>
        <dsp:cNvPr id="0" name=""/>
        <dsp:cNvSpPr/>
      </dsp:nvSpPr>
      <dsp:spPr>
        <a:xfrm>
          <a:off x="5376107" y="71630"/>
          <a:ext cx="654812" cy="654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D674A-C46E-4F01-A465-9A75BFD2D6E5}">
      <dsp:nvSpPr>
        <dsp:cNvPr id="0" name=""/>
        <dsp:cNvSpPr/>
      </dsp:nvSpPr>
      <dsp:spPr>
        <a:xfrm>
          <a:off x="5513618" y="209141"/>
          <a:ext cx="379791" cy="37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ABB5F-9041-4E0F-9065-364A9C0B28C8}">
      <dsp:nvSpPr>
        <dsp:cNvPr id="0" name=""/>
        <dsp:cNvSpPr/>
      </dsp:nvSpPr>
      <dsp:spPr>
        <a:xfrm>
          <a:off x="6171236" y="71630"/>
          <a:ext cx="1543486" cy="654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Past work</a:t>
          </a:r>
          <a:endParaRPr lang="en-US" sz="1800" kern="1200"/>
        </a:p>
      </dsp:txBody>
      <dsp:txXfrm>
        <a:off x="6171236" y="71630"/>
        <a:ext cx="1543486" cy="654812"/>
      </dsp:txXfrm>
    </dsp:sp>
    <dsp:sp modelId="{606525EC-FFA6-44B9-B6BF-06FDF79DE3E5}">
      <dsp:nvSpPr>
        <dsp:cNvPr id="0" name=""/>
        <dsp:cNvSpPr/>
      </dsp:nvSpPr>
      <dsp:spPr>
        <a:xfrm>
          <a:off x="160993" y="1269335"/>
          <a:ext cx="654812" cy="654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45A9D-9A12-4248-BD65-240309A0F1D9}">
      <dsp:nvSpPr>
        <dsp:cNvPr id="0" name=""/>
        <dsp:cNvSpPr/>
      </dsp:nvSpPr>
      <dsp:spPr>
        <a:xfrm>
          <a:off x="298504" y="1406845"/>
          <a:ext cx="379791" cy="379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E3124-4F28-4834-B532-A3B1667E394A}">
      <dsp:nvSpPr>
        <dsp:cNvPr id="0" name=""/>
        <dsp:cNvSpPr/>
      </dsp:nvSpPr>
      <dsp:spPr>
        <a:xfrm>
          <a:off x="956122" y="1269335"/>
          <a:ext cx="1543486" cy="654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Data Description</a:t>
          </a:r>
          <a:endParaRPr lang="en-US" sz="1800" kern="1200"/>
        </a:p>
      </dsp:txBody>
      <dsp:txXfrm>
        <a:off x="956122" y="1269335"/>
        <a:ext cx="1543486" cy="654812"/>
      </dsp:txXfrm>
    </dsp:sp>
    <dsp:sp modelId="{1D75EDF9-68F1-469F-9A3B-B1C478D86F6C}">
      <dsp:nvSpPr>
        <dsp:cNvPr id="0" name=""/>
        <dsp:cNvSpPr/>
      </dsp:nvSpPr>
      <dsp:spPr>
        <a:xfrm>
          <a:off x="2768550" y="1269335"/>
          <a:ext cx="654812" cy="654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E5D14-8D78-4905-BEC4-1211AE3AEDD4}">
      <dsp:nvSpPr>
        <dsp:cNvPr id="0" name=""/>
        <dsp:cNvSpPr/>
      </dsp:nvSpPr>
      <dsp:spPr>
        <a:xfrm>
          <a:off x="2906061" y="1406845"/>
          <a:ext cx="379791" cy="3797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0FD42-C8E3-4F76-85C2-2714126290C9}">
      <dsp:nvSpPr>
        <dsp:cNvPr id="0" name=""/>
        <dsp:cNvSpPr/>
      </dsp:nvSpPr>
      <dsp:spPr>
        <a:xfrm>
          <a:off x="3563679" y="1269335"/>
          <a:ext cx="1543486" cy="654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Data Preprocessing and Modeling </a:t>
          </a:r>
          <a:endParaRPr lang="en-US" sz="1800" kern="1200" dirty="0"/>
        </a:p>
      </dsp:txBody>
      <dsp:txXfrm>
        <a:off x="3563679" y="1269335"/>
        <a:ext cx="1543486" cy="654812"/>
      </dsp:txXfrm>
    </dsp:sp>
    <dsp:sp modelId="{9C91B60F-4FEF-414E-82DA-D3C3215D29C5}">
      <dsp:nvSpPr>
        <dsp:cNvPr id="0" name=""/>
        <dsp:cNvSpPr/>
      </dsp:nvSpPr>
      <dsp:spPr>
        <a:xfrm>
          <a:off x="5376107" y="1269335"/>
          <a:ext cx="654812" cy="654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9146D-5AD8-4975-B623-367E80E56936}">
      <dsp:nvSpPr>
        <dsp:cNvPr id="0" name=""/>
        <dsp:cNvSpPr/>
      </dsp:nvSpPr>
      <dsp:spPr>
        <a:xfrm>
          <a:off x="5513618" y="1406845"/>
          <a:ext cx="379791" cy="3797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192DB1-B597-4BE4-B771-D1469FA30C8D}">
      <dsp:nvSpPr>
        <dsp:cNvPr id="0" name=""/>
        <dsp:cNvSpPr/>
      </dsp:nvSpPr>
      <dsp:spPr>
        <a:xfrm>
          <a:off x="6171236" y="1269335"/>
          <a:ext cx="1543486" cy="654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Data Insights</a:t>
          </a:r>
          <a:endParaRPr lang="en-US" sz="1800" kern="1200" dirty="0"/>
        </a:p>
      </dsp:txBody>
      <dsp:txXfrm>
        <a:off x="6171236" y="1269335"/>
        <a:ext cx="1543486" cy="654812"/>
      </dsp:txXfrm>
    </dsp:sp>
    <dsp:sp modelId="{8E82339F-7CB3-4706-A4DF-5797563C76F4}">
      <dsp:nvSpPr>
        <dsp:cNvPr id="0" name=""/>
        <dsp:cNvSpPr/>
      </dsp:nvSpPr>
      <dsp:spPr>
        <a:xfrm>
          <a:off x="160993" y="2467039"/>
          <a:ext cx="654812" cy="654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2AE3E-E273-47CB-AE11-E283E194A19B}">
      <dsp:nvSpPr>
        <dsp:cNvPr id="0" name=""/>
        <dsp:cNvSpPr/>
      </dsp:nvSpPr>
      <dsp:spPr>
        <a:xfrm>
          <a:off x="298504" y="2604550"/>
          <a:ext cx="379791" cy="37979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625276-46ED-41A9-8097-FAE65317174F}">
      <dsp:nvSpPr>
        <dsp:cNvPr id="0" name=""/>
        <dsp:cNvSpPr/>
      </dsp:nvSpPr>
      <dsp:spPr>
        <a:xfrm>
          <a:off x="956122" y="2467039"/>
          <a:ext cx="1543486" cy="654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Results</a:t>
          </a:r>
          <a:endParaRPr lang="en-US" sz="1800" kern="1200"/>
        </a:p>
      </dsp:txBody>
      <dsp:txXfrm>
        <a:off x="956122" y="2467039"/>
        <a:ext cx="1543486" cy="654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6DDAF-D46D-4BB2-BE79-6B87FC940CDD}">
      <dsp:nvSpPr>
        <dsp:cNvPr id="0" name=""/>
        <dsp:cNvSpPr/>
      </dsp:nvSpPr>
      <dsp:spPr>
        <a:xfrm rot="5400000">
          <a:off x="4907009" y="-2069072"/>
          <a:ext cx="2089478" cy="7223867"/>
        </a:xfrm>
        <a:prstGeom prst="round2SameRect">
          <a:avLst/>
        </a:prstGeom>
        <a:solidFill>
          <a:schemeClr val="accent4">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t>Body and Gravity acceleration signals - </a:t>
          </a:r>
          <a:r>
            <a:rPr lang="en-US" sz="1700" b="1" kern="1200" dirty="0" err="1"/>
            <a:t>tBodyAcc</a:t>
          </a:r>
          <a:r>
            <a:rPr lang="en-US" sz="1700" b="1" kern="1200" dirty="0"/>
            <a:t>-XYZ and tGravityAcc-XYZ2</a:t>
          </a:r>
          <a:endParaRPr lang="en-US" sz="1700" kern="1200" dirty="0"/>
        </a:p>
        <a:p>
          <a:pPr marL="171450" lvl="1" indent="-171450" algn="l" defTabSz="755650">
            <a:lnSpc>
              <a:spcPct val="90000"/>
            </a:lnSpc>
            <a:spcBef>
              <a:spcPct val="0"/>
            </a:spcBef>
            <a:spcAft>
              <a:spcPct val="15000"/>
            </a:spcAft>
            <a:buChar char="•"/>
          </a:pPr>
          <a:r>
            <a:rPr lang="en-US" sz="1700" b="1" kern="1200" dirty="0"/>
            <a:t>Body linear acceleration and Angular velocity were derived in time to obtain jerk signals - </a:t>
          </a:r>
          <a:r>
            <a:rPr lang="en-US" sz="1700" b="1" kern="1200" dirty="0" err="1"/>
            <a:t>tBodyAccJerk</a:t>
          </a:r>
          <a:r>
            <a:rPr lang="en-US" sz="1700" b="1" kern="1200" dirty="0"/>
            <a:t>-XYZ and tBodyGyroJerk-XYZ3</a:t>
          </a:r>
          <a:endParaRPr lang="en-US" sz="1700" kern="1200" dirty="0"/>
        </a:p>
        <a:p>
          <a:pPr marL="171450" lvl="1" indent="-171450" algn="l" defTabSz="755650">
            <a:lnSpc>
              <a:spcPct val="90000"/>
            </a:lnSpc>
            <a:spcBef>
              <a:spcPct val="0"/>
            </a:spcBef>
            <a:spcAft>
              <a:spcPct val="15000"/>
            </a:spcAft>
            <a:buChar char="•"/>
          </a:pPr>
          <a:r>
            <a:rPr lang="en-US" sz="1700" b="1" kern="1200"/>
            <a:t>3-dimensional signals - tBodyAccMag, tGravityAccMag, tBodyAccJerkMag, tBodyGyroMag and tBodyGyroJerkMag</a:t>
          </a:r>
          <a:endParaRPr lang="en-US" sz="1700" kern="1200"/>
        </a:p>
        <a:p>
          <a:pPr marL="171450" lvl="1" indent="-171450" algn="l" defTabSz="755650">
            <a:lnSpc>
              <a:spcPct val="90000"/>
            </a:lnSpc>
            <a:spcBef>
              <a:spcPct val="0"/>
            </a:spcBef>
            <a:spcAft>
              <a:spcPct val="15000"/>
            </a:spcAft>
            <a:buChar char="•"/>
          </a:pPr>
          <a:r>
            <a:rPr lang="en-US" sz="1700" b="1" kern="1200"/>
            <a:t>Frequency domain signals - fBodyAcc-XYZ, fBodyGyroMag</a:t>
          </a:r>
          <a:endParaRPr lang="en-US" sz="1700" kern="1200"/>
        </a:p>
      </dsp:txBody>
      <dsp:txXfrm rot="-5400000">
        <a:off x="2339815" y="600122"/>
        <a:ext cx="7121867" cy="1885478"/>
      </dsp:txXfrm>
    </dsp:sp>
    <dsp:sp modelId="{B707CB4C-E735-48A9-864F-EC55F890E27A}">
      <dsp:nvSpPr>
        <dsp:cNvPr id="0" name=""/>
        <dsp:cNvSpPr/>
      </dsp:nvSpPr>
      <dsp:spPr>
        <a:xfrm>
          <a:off x="0" y="503497"/>
          <a:ext cx="2338860" cy="2032504"/>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Predictor Variables</a:t>
          </a:r>
        </a:p>
      </dsp:txBody>
      <dsp:txXfrm>
        <a:off x="99219" y="602716"/>
        <a:ext cx="2140422" cy="1834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80575-E745-4D78-97CD-8B916A7E8A77}">
      <dsp:nvSpPr>
        <dsp:cNvPr id="0" name=""/>
        <dsp:cNvSpPr/>
      </dsp:nvSpPr>
      <dsp:spPr>
        <a:xfrm>
          <a:off x="3458" y="565841"/>
          <a:ext cx="1872674" cy="11236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AdaBoost                                          </a:t>
          </a:r>
        </a:p>
      </dsp:txBody>
      <dsp:txXfrm>
        <a:off x="3458" y="565841"/>
        <a:ext cx="1872674" cy="1123604"/>
      </dsp:txXfrm>
    </dsp:sp>
    <dsp:sp modelId="{7901791F-A05A-45C5-888A-69CFF06FF714}">
      <dsp:nvSpPr>
        <dsp:cNvPr id="0" name=""/>
        <dsp:cNvSpPr/>
      </dsp:nvSpPr>
      <dsp:spPr>
        <a:xfrm>
          <a:off x="2063400" y="565841"/>
          <a:ext cx="1872674" cy="11236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Naive Bayes                 </a:t>
          </a:r>
        </a:p>
      </dsp:txBody>
      <dsp:txXfrm>
        <a:off x="2063400" y="565841"/>
        <a:ext cx="1872674" cy="1123604"/>
      </dsp:txXfrm>
    </dsp:sp>
    <dsp:sp modelId="{DFD11CE7-AAC6-45F5-9447-F05B2E796B3D}">
      <dsp:nvSpPr>
        <dsp:cNvPr id="0" name=""/>
        <dsp:cNvSpPr/>
      </dsp:nvSpPr>
      <dsp:spPr>
        <a:xfrm>
          <a:off x="4123342" y="565841"/>
          <a:ext cx="1872674" cy="112360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Decision Tree              </a:t>
          </a:r>
        </a:p>
      </dsp:txBody>
      <dsp:txXfrm>
        <a:off x="4123342" y="565841"/>
        <a:ext cx="1872674" cy="1123604"/>
      </dsp:txXfrm>
    </dsp:sp>
    <dsp:sp modelId="{BC4D713A-A353-43C3-8B94-F8265BD91867}">
      <dsp:nvSpPr>
        <dsp:cNvPr id="0" name=""/>
        <dsp:cNvSpPr/>
      </dsp:nvSpPr>
      <dsp:spPr>
        <a:xfrm>
          <a:off x="6183284" y="565841"/>
          <a:ext cx="1872674" cy="11236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KNN                        </a:t>
          </a:r>
        </a:p>
      </dsp:txBody>
      <dsp:txXfrm>
        <a:off x="6183284" y="565841"/>
        <a:ext cx="1872674" cy="1123604"/>
      </dsp:txXfrm>
    </dsp:sp>
    <dsp:sp modelId="{7DFACCE9-239F-4E15-A8FA-A1C064A57A43}">
      <dsp:nvSpPr>
        <dsp:cNvPr id="0" name=""/>
        <dsp:cNvSpPr/>
      </dsp:nvSpPr>
      <dsp:spPr>
        <a:xfrm>
          <a:off x="8243226" y="565841"/>
          <a:ext cx="1872674" cy="11236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Random Forest              </a:t>
          </a:r>
        </a:p>
      </dsp:txBody>
      <dsp:txXfrm>
        <a:off x="8243226" y="565841"/>
        <a:ext cx="1872674" cy="1123604"/>
      </dsp:txXfrm>
    </dsp:sp>
    <dsp:sp modelId="{E688EE83-D597-468C-A109-A48B94E0E6A1}">
      <dsp:nvSpPr>
        <dsp:cNvPr id="0" name=""/>
        <dsp:cNvSpPr/>
      </dsp:nvSpPr>
      <dsp:spPr>
        <a:xfrm>
          <a:off x="1033429" y="1876713"/>
          <a:ext cx="1872674" cy="11236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MLP Classifier              </a:t>
          </a:r>
        </a:p>
      </dsp:txBody>
      <dsp:txXfrm>
        <a:off x="1033429" y="1876713"/>
        <a:ext cx="1872674" cy="1123604"/>
      </dsp:txXfrm>
    </dsp:sp>
    <dsp:sp modelId="{52B23BFA-C375-412D-9D57-66249F6E901F}">
      <dsp:nvSpPr>
        <dsp:cNvPr id="0" name=""/>
        <dsp:cNvSpPr/>
      </dsp:nvSpPr>
      <dsp:spPr>
        <a:xfrm>
          <a:off x="3093371" y="1876713"/>
          <a:ext cx="1872674" cy="11236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XGBoost                     </a:t>
          </a:r>
        </a:p>
      </dsp:txBody>
      <dsp:txXfrm>
        <a:off x="3093371" y="1876713"/>
        <a:ext cx="1872674" cy="1123604"/>
      </dsp:txXfrm>
    </dsp:sp>
    <dsp:sp modelId="{AED5B4DF-824D-4607-BC85-D5545B33C08D}">
      <dsp:nvSpPr>
        <dsp:cNvPr id="0" name=""/>
        <dsp:cNvSpPr/>
      </dsp:nvSpPr>
      <dsp:spPr>
        <a:xfrm>
          <a:off x="5153313" y="1876713"/>
          <a:ext cx="1872674" cy="112360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SVM                        </a:t>
          </a:r>
        </a:p>
      </dsp:txBody>
      <dsp:txXfrm>
        <a:off x="5153313" y="1876713"/>
        <a:ext cx="1872674" cy="1123604"/>
      </dsp:txXfrm>
    </dsp:sp>
    <dsp:sp modelId="{35D25E11-2152-48D3-B5B4-05E849C57BA5}">
      <dsp:nvSpPr>
        <dsp:cNvPr id="0" name=""/>
        <dsp:cNvSpPr/>
      </dsp:nvSpPr>
      <dsp:spPr>
        <a:xfrm>
          <a:off x="7213255" y="1876713"/>
          <a:ext cx="1872674" cy="11236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Logistic Regression</a:t>
          </a:r>
        </a:p>
      </dsp:txBody>
      <dsp:txXfrm>
        <a:off x="7213255" y="1876713"/>
        <a:ext cx="1872674" cy="11236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BFD94-B7A1-4C27-B0D8-6FA64855B87F}">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F122BD-9325-4A1B-8E3C-2EEE6A83E1A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C2B4DE-A39D-44B2-85BD-8E449FEE2A6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We compared the performance of various machine learning models, such as AdaBoost, Naive Bayes, Decision Tree, KNN, Random Forest, MLP Classifier, </a:t>
          </a:r>
          <a:r>
            <a:rPr lang="en-US" sz="2300" kern="1200" dirty="0" err="1"/>
            <a:t>XGBoost</a:t>
          </a:r>
          <a:r>
            <a:rPr lang="en-US" sz="2300" kern="1200" dirty="0"/>
            <a:t>, SVM, and Logistic Regression.</a:t>
          </a:r>
        </a:p>
      </dsp:txBody>
      <dsp:txXfrm>
        <a:off x="1435590" y="531"/>
        <a:ext cx="9080009" cy="1242935"/>
      </dsp:txXfrm>
    </dsp:sp>
    <dsp:sp modelId="{FDF2174A-E126-4066-B1D9-988ECCD6DD6C}">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0B409-539F-4F12-8FB1-A99F8AB0904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FDCBE-679D-434E-9CD9-32E1406A97C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SVM, Logistic Regression and XGBoost emerged as the top-performing models, achieving an accuracy of 96.16% , 96.20% and 95.15% respectively.</a:t>
          </a:r>
        </a:p>
      </dsp:txBody>
      <dsp:txXfrm>
        <a:off x="1435590" y="1554201"/>
        <a:ext cx="9080009" cy="1242935"/>
      </dsp:txXfrm>
    </dsp:sp>
    <dsp:sp modelId="{CCB89EDB-CBD9-4CB3-9CE1-85117DC59B63}">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8EE337-167D-4065-A170-29F3B31D0C3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EAFCE6-F3DD-4926-AE49-5E36035B68C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Our models outperformed the accuracy of a research paper that utilized Decision Tree and KNN Classifier.</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1B407-57D9-4B68-97A9-357B890D0635}">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With a remarkable model accuracy of 96.20%, our project holds significant promise for advancing Human Activity Recognition (HAR) applications, particularly in the domains of medical research and human survey systems.</a:t>
          </a:r>
        </a:p>
      </dsp:txBody>
      <dsp:txXfrm>
        <a:off x="28038" y="28038"/>
        <a:ext cx="7298593" cy="901218"/>
      </dsp:txXfrm>
    </dsp:sp>
    <dsp:sp modelId="{E31530D0-FF0C-4C7A-877D-81C068C98A10}">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medical research, our model can provide precise and reliable data for monitoring patient activity, which can aid in diagnosis, treatment, and rehabilitation. </a:t>
          </a:r>
        </a:p>
      </dsp:txBody>
      <dsp:txXfrm>
        <a:off x="732583" y="1159385"/>
        <a:ext cx="7029617" cy="901218"/>
      </dsp:txXfrm>
    </dsp:sp>
    <dsp:sp modelId="{0CECDFB1-9970-4FB1-BE22-C0408D209547}">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human survey systems, our model's accuracy ensures the collection of more accurate and detailed information about human activities, leading to better insights for various applications in public health. </a:t>
          </a:r>
        </a:p>
      </dsp:txBody>
      <dsp:txXfrm>
        <a:off x="1426612" y="2290733"/>
        <a:ext cx="7040133" cy="901218"/>
      </dsp:txXfrm>
    </dsp:sp>
    <dsp:sp modelId="{E7E63BFF-0F11-459C-8821-E702284AEB5E}">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Overall, our model's performance underscores its potential to significantly enhance the quality and impact of HAR applications in these critical domains.</a:t>
          </a:r>
        </a:p>
      </dsp:txBody>
      <dsp:txXfrm>
        <a:off x="2131157" y="3422081"/>
        <a:ext cx="7029617" cy="901218"/>
      </dsp:txXfrm>
    </dsp:sp>
    <dsp:sp modelId="{A9B6A090-D6E3-4520-B3E0-F852B1E56819}">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5A8D378E-2C82-4333-B912-84DF4E749B03}">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C5545117-6166-4F91-A445-10E9F197FCA8}">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5813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1617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092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1620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9042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893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463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6572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11/7/23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0836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577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6915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0F276-1833-4A75-9C1D-A56E2295A68D}" type="datetimeFigureOut">
              <a:rPr lang="en-US" smtClean="0"/>
              <a:pPr/>
              <a:t>11/7/23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0162965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GitHub - basilkjose/Human-Activity-Recognition">
            <a:extLst>
              <a:ext uri="{FF2B5EF4-FFF2-40B4-BE49-F238E27FC236}">
                <a16:creationId xmlns:a16="http://schemas.microsoft.com/office/drawing/2014/main" id="{D2883FE0-6A98-B552-19EE-19B272897A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0" t="14268" b="32631"/>
          <a:stretch/>
        </p:blipFill>
        <p:spPr bwMode="auto">
          <a:xfrm>
            <a:off x="1289304" y="1355833"/>
            <a:ext cx="7241192" cy="2073167"/>
          </a:xfrm>
          <a:prstGeom prst="rect">
            <a:avLst/>
          </a:prstGeom>
          <a:noFill/>
          <a:extLst>
            <a:ext uri="{909E8E84-426E-40DD-AFC4-6F175D3DCCD1}">
              <a14:hiddenFill xmlns:a14="http://schemas.microsoft.com/office/drawing/2010/main">
                <a:solidFill>
                  <a:srgbClr val="FFFFFF"/>
                </a:solidFill>
              </a14:hiddenFill>
            </a:ext>
          </a:extLst>
        </p:spPr>
      </p:pic>
      <p:sp>
        <p:nvSpPr>
          <p:cNvPr id="6162" name="Right Triangle 616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4" name="Rectangle 616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470DA-D2F0-07BB-BD1F-4CF8B2786F21}"/>
              </a:ext>
            </a:extLst>
          </p:cNvPr>
          <p:cNvSpPr>
            <a:spLocks noGrp="1"/>
          </p:cNvSpPr>
          <p:nvPr>
            <p:ph type="ctrTitle"/>
          </p:nvPr>
        </p:nvSpPr>
        <p:spPr>
          <a:xfrm>
            <a:off x="1289303" y="3925301"/>
            <a:ext cx="8921672" cy="1713305"/>
          </a:xfrm>
        </p:spPr>
        <p:txBody>
          <a:bodyPr vert="horz" lIns="91440" tIns="45720" rIns="91440" bIns="45720" rtlCol="0" anchor="b">
            <a:normAutofit/>
          </a:bodyPr>
          <a:lstStyle/>
          <a:p>
            <a:pPr algn="l"/>
            <a:r>
              <a:rPr lang="en-US" sz="4400" b="1" cap="none" dirty="0">
                <a:effectLst>
                  <a:outerShdw blurRad="38100" dist="38100" dir="2700000" algn="tl">
                    <a:srgbClr val="000000">
                      <a:alpha val="43137"/>
                    </a:srgbClr>
                  </a:outerShdw>
                </a:effectLst>
                <a:latin typeface="Century Gothic (Headings)"/>
              </a:rPr>
              <a:t>HUMAN ACTIVITY RECOGNITION USING SMART PHONES</a:t>
            </a:r>
          </a:p>
        </p:txBody>
      </p:sp>
      <p:sp>
        <p:nvSpPr>
          <p:cNvPr id="7" name="TextBox 6">
            <a:extLst>
              <a:ext uri="{FF2B5EF4-FFF2-40B4-BE49-F238E27FC236}">
                <a16:creationId xmlns:a16="http://schemas.microsoft.com/office/drawing/2014/main" id="{C556C5B9-5148-B2CA-2C1B-32CDC2783639}"/>
              </a:ext>
            </a:extLst>
          </p:cNvPr>
          <p:cNvSpPr txBox="1"/>
          <p:nvPr/>
        </p:nvSpPr>
        <p:spPr>
          <a:xfrm>
            <a:off x="6797004" y="670559"/>
            <a:ext cx="4555782" cy="5445076"/>
          </a:xfrm>
          <a:prstGeom prst="rect">
            <a:avLst/>
          </a:prstGeom>
        </p:spPr>
        <p:txBody>
          <a:bodyPr vert="horz" lIns="91440" tIns="45720" rIns="91440" bIns="45720" rtlCol="0" anchor="t">
            <a:normAutofit/>
          </a:bodyPr>
          <a:lstStyle/>
          <a:p>
            <a:pPr defTabSz="914400">
              <a:lnSpc>
                <a:spcPct val="90000"/>
              </a:lnSpc>
              <a:spcAft>
                <a:spcPts val="600"/>
              </a:spcAft>
            </a:pPr>
            <a:endParaRPr lang="en-US" sz="2000" b="1" i="1" dirty="0"/>
          </a:p>
        </p:txBody>
      </p:sp>
    </p:spTree>
    <p:extLst>
      <p:ext uri="{BB962C8B-B14F-4D97-AF65-F5344CB8AC3E}">
        <p14:creationId xmlns:p14="http://schemas.microsoft.com/office/powerpoint/2010/main" val="164195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5FCB50-5933-6787-0699-1991B24754EB}"/>
              </a:ext>
            </a:extLst>
          </p:cNvPr>
          <p:cNvPicPr>
            <a:picLocks noChangeAspect="1"/>
          </p:cNvPicPr>
          <p:nvPr/>
        </p:nvPicPr>
        <p:blipFill>
          <a:blip r:embed="rId2"/>
          <a:stretch>
            <a:fillRect/>
          </a:stretch>
        </p:blipFill>
        <p:spPr>
          <a:xfrm>
            <a:off x="1676877" y="1886630"/>
            <a:ext cx="7967866" cy="4322566"/>
          </a:xfrm>
          <a:prstGeom prst="rect">
            <a:avLst/>
          </a:prstGeom>
        </p:spPr>
      </p:pic>
      <p:sp>
        <p:nvSpPr>
          <p:cNvPr id="4" name="Title 3">
            <a:extLst>
              <a:ext uri="{FF2B5EF4-FFF2-40B4-BE49-F238E27FC236}">
                <a16:creationId xmlns:a16="http://schemas.microsoft.com/office/drawing/2014/main" id="{2F0778F1-D82E-9C28-4A71-A1987EE971E2}"/>
              </a:ext>
            </a:extLst>
          </p:cNvPr>
          <p:cNvSpPr>
            <a:spLocks noGrp="1"/>
          </p:cNvSpPr>
          <p:nvPr>
            <p:ph type="title"/>
          </p:nvPr>
        </p:nvSpPr>
        <p:spPr/>
        <p:txBody>
          <a:bodyPr>
            <a:normAutofit/>
          </a:bodyPr>
          <a:lstStyle/>
          <a:p>
            <a:pPr marL="342900" indent="-342900" algn="just">
              <a:buFont typeface="Arial" panose="020B0604020202020204" pitchFamily="34" charset="0"/>
              <a:buChar char="•"/>
            </a:pPr>
            <a:r>
              <a:rPr lang="en-IN" sz="2000" b="0" i="0" dirty="0">
                <a:solidFill>
                  <a:srgbClr val="000000"/>
                </a:solidFill>
                <a:effectLst/>
                <a:latin typeface="Helvetica Neue" panose="02000503000000020004" pitchFamily="2" charset="0"/>
              </a:rPr>
              <a:t>We possess data for all subjects across all six distinct activity categories, including standing, walking, and others.</a:t>
            </a:r>
            <a:endParaRPr lang="en-US" sz="2000" dirty="0"/>
          </a:p>
        </p:txBody>
      </p:sp>
    </p:spTree>
    <p:extLst>
      <p:ext uri="{BB962C8B-B14F-4D97-AF65-F5344CB8AC3E}">
        <p14:creationId xmlns:p14="http://schemas.microsoft.com/office/powerpoint/2010/main" val="172713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436C-A046-4FD4-9277-C71E79846227}"/>
              </a:ext>
            </a:extLst>
          </p:cNvPr>
          <p:cNvSpPr>
            <a:spLocks noGrp="1"/>
          </p:cNvSpPr>
          <p:nvPr>
            <p:ph type="title"/>
          </p:nvPr>
        </p:nvSpPr>
        <p:spPr>
          <a:xfrm>
            <a:off x="838200" y="648154"/>
            <a:ext cx="10515600" cy="1325563"/>
          </a:xfrm>
        </p:spPr>
        <p:txBody>
          <a:bodyPr>
            <a:noAutofit/>
          </a:bodyPr>
          <a:lstStyle/>
          <a:p>
            <a:pPr marL="342900" indent="-342900">
              <a:buFont typeface="Arial" panose="020B0604020202020204" pitchFamily="34" charset="0"/>
              <a:buChar char="•"/>
            </a:pPr>
            <a:r>
              <a:rPr lang="en-IN" sz="2000" b="0" i="0" dirty="0">
                <a:effectLst/>
                <a:latin typeface="Helvetica Neue" panose="02000503000000020004" pitchFamily="2" charset="0"/>
              </a:rPr>
              <a:t>Visualizing the subjects' walking patterns in relation to sensor data, it becomes evident that each subject exhibits a unique and somewhat random walking pattern. However, there are instances of outliers or noise, like participant #3, whose walking pattern appears to be a linear line – a scenario that is not practically feasible.</a:t>
            </a:r>
            <a:br>
              <a:rPr lang="en-IN" sz="2000" b="0" i="0" dirty="0">
                <a:effectLst/>
                <a:latin typeface="Helvetica Neue" panose="02000503000000020004" pitchFamily="2" charset="0"/>
              </a:rPr>
            </a:br>
            <a:endParaRPr lang="en-US" sz="2000" dirty="0"/>
          </a:p>
        </p:txBody>
      </p:sp>
      <p:pic>
        <p:nvPicPr>
          <p:cNvPr id="4" name="Content Placeholder 3">
            <a:extLst>
              <a:ext uri="{FF2B5EF4-FFF2-40B4-BE49-F238E27FC236}">
                <a16:creationId xmlns:a16="http://schemas.microsoft.com/office/drawing/2014/main" id="{50C60634-6994-C60F-A658-B0AECDB0AB77}"/>
              </a:ext>
            </a:extLst>
          </p:cNvPr>
          <p:cNvPicPr>
            <a:picLocks noGrp="1" noChangeAspect="1"/>
          </p:cNvPicPr>
          <p:nvPr>
            <p:ph idx="1"/>
          </p:nvPr>
        </p:nvPicPr>
        <p:blipFill>
          <a:blip r:embed="rId2"/>
          <a:stretch>
            <a:fillRect/>
          </a:stretch>
        </p:blipFill>
        <p:spPr>
          <a:xfrm>
            <a:off x="2046515" y="2324169"/>
            <a:ext cx="8316686" cy="3122373"/>
          </a:xfrm>
          <a:prstGeom prst="rect">
            <a:avLst/>
          </a:prstGeom>
        </p:spPr>
      </p:pic>
      <p:sp>
        <p:nvSpPr>
          <p:cNvPr id="5" name="TextBox 4">
            <a:extLst>
              <a:ext uri="{FF2B5EF4-FFF2-40B4-BE49-F238E27FC236}">
                <a16:creationId xmlns:a16="http://schemas.microsoft.com/office/drawing/2014/main" id="{02B3FC06-9355-A5A3-C4C5-13DE359EA906}"/>
              </a:ext>
            </a:extLst>
          </p:cNvPr>
          <p:cNvSpPr txBox="1"/>
          <p:nvPr/>
        </p:nvSpPr>
        <p:spPr>
          <a:xfrm>
            <a:off x="2216182" y="5716485"/>
            <a:ext cx="7977351" cy="369332"/>
          </a:xfrm>
          <a:prstGeom prst="rect">
            <a:avLst/>
          </a:prstGeom>
          <a:noFill/>
        </p:spPr>
        <p:txBody>
          <a:bodyPr wrap="square" rtlCol="0">
            <a:spAutoFit/>
          </a:bodyPr>
          <a:lstStyle/>
          <a:p>
            <a:pPr algn="ctr"/>
            <a:r>
              <a:rPr lang="en-US" dirty="0"/>
              <a:t>Unique Walking Styles for each subject</a:t>
            </a:r>
          </a:p>
        </p:txBody>
      </p:sp>
    </p:spTree>
    <p:extLst>
      <p:ext uri="{BB962C8B-B14F-4D97-AF65-F5344CB8AC3E}">
        <p14:creationId xmlns:p14="http://schemas.microsoft.com/office/powerpoint/2010/main" val="212725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2748B-FD8B-5EFE-5194-11E1B93A996F}"/>
              </a:ext>
            </a:extLst>
          </p:cNvPr>
          <p:cNvSpPr>
            <a:spLocks noGrp="1"/>
          </p:cNvSpPr>
          <p:nvPr>
            <p:ph type="title"/>
          </p:nvPr>
        </p:nvSpPr>
        <p:spPr>
          <a:xfrm>
            <a:off x="9053546" y="934717"/>
            <a:ext cx="2469624" cy="1318804"/>
          </a:xfrm>
        </p:spPr>
        <p:txBody>
          <a:bodyPr vert="horz" lIns="91440" tIns="45720" rIns="91440" bIns="45720" rtlCol="0" anchor="ctr">
            <a:normAutofit/>
          </a:bodyPr>
          <a:lstStyle/>
          <a:p>
            <a:r>
              <a:rPr lang="en-IN" sz="1600" b="0" i="0" dirty="0">
                <a:solidFill>
                  <a:srgbClr val="000000"/>
                </a:solidFill>
                <a:effectLst/>
                <a:latin typeface="Helvetica Neue" panose="02000503000000020004" pitchFamily="2" charset="0"/>
              </a:rPr>
              <a:t>This clearly shows the </a:t>
            </a:r>
            <a:r>
              <a:rPr lang="en-IN" sz="1600" b="1" i="0" dirty="0">
                <a:solidFill>
                  <a:srgbClr val="000000"/>
                </a:solidFill>
                <a:effectLst/>
                <a:latin typeface="Helvetica Neue" panose="02000503000000020004" pitchFamily="2" charset="0"/>
              </a:rPr>
              <a:t>activities are mostly separable.</a:t>
            </a:r>
            <a:endParaRPr lang="en-US" sz="4000" b="1" kern="1200" dirty="0">
              <a:solidFill>
                <a:schemeClr val="tx1"/>
              </a:solidFill>
              <a:effectLst>
                <a:outerShdw blurRad="38100" dist="38100" dir="2700000" algn="tl">
                  <a:srgbClr val="000000">
                    <a:alpha val="43137"/>
                  </a:srgbClr>
                </a:outerShdw>
              </a:effectLst>
              <a:latin typeface="Century Gothic (Headings)"/>
            </a:endParaRP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3C64E41-540C-9F88-B9B4-2BBD878CB292}"/>
              </a:ext>
            </a:extLst>
          </p:cNvPr>
          <p:cNvPicPr>
            <a:picLocks noChangeAspect="1"/>
          </p:cNvPicPr>
          <p:nvPr/>
        </p:nvPicPr>
        <p:blipFill>
          <a:blip r:embed="rId2"/>
          <a:stretch>
            <a:fillRect/>
          </a:stretch>
        </p:blipFill>
        <p:spPr>
          <a:xfrm>
            <a:off x="545238" y="934717"/>
            <a:ext cx="7608162" cy="5059427"/>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2C1F0A9-3B05-69EE-F1B4-5356C92930EE}"/>
              </a:ext>
            </a:extLst>
          </p:cNvPr>
          <p:cNvSpPr txBox="1">
            <a:spLocks/>
          </p:cNvSpPr>
          <p:nvPr/>
        </p:nvSpPr>
        <p:spPr>
          <a:xfrm>
            <a:off x="9053546" y="4080920"/>
            <a:ext cx="2469624" cy="1842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0" i="0" dirty="0">
                <a:solidFill>
                  <a:srgbClr val="000000"/>
                </a:solidFill>
                <a:effectLst/>
                <a:latin typeface="Helvetica Neue" panose="02000503000000020004" pitchFamily="2" charset="0"/>
              </a:rPr>
              <a:t>This reveals personal information of the participants. </a:t>
            </a:r>
            <a:r>
              <a:rPr lang="en-IN" sz="1600" b="1" i="0" dirty="0">
                <a:solidFill>
                  <a:srgbClr val="000000"/>
                </a:solidFill>
                <a:effectLst/>
                <a:latin typeface="Helvetica Neue" panose="02000503000000020004" pitchFamily="2" charset="0"/>
              </a:rPr>
              <a:t>Everybody has for example a unique/sparable walking style</a:t>
            </a:r>
            <a:endParaRPr lang="en-US" sz="4000" b="1" dirty="0">
              <a:effectLst>
                <a:outerShdw blurRad="38100" dist="38100" dir="2700000" algn="tl">
                  <a:srgbClr val="000000">
                    <a:alpha val="43137"/>
                  </a:srgbClr>
                </a:outerShdw>
              </a:effectLst>
              <a:latin typeface="Century Gothic (Headings)"/>
            </a:endParaRPr>
          </a:p>
        </p:txBody>
      </p:sp>
    </p:spTree>
    <p:extLst>
      <p:ext uri="{BB962C8B-B14F-4D97-AF65-F5344CB8AC3E}">
        <p14:creationId xmlns:p14="http://schemas.microsoft.com/office/powerpoint/2010/main" val="360523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AA24D-919D-6663-7E97-FC3437B336C6}"/>
              </a:ext>
            </a:extLst>
          </p:cNvPr>
          <p:cNvSpPr>
            <a:spLocks noGrp="1"/>
          </p:cNvSpPr>
          <p:nvPr>
            <p:ph type="title"/>
          </p:nvPr>
        </p:nvSpPr>
        <p:spPr>
          <a:xfrm>
            <a:off x="645064" y="525982"/>
            <a:ext cx="4282983" cy="1200361"/>
          </a:xfrm>
        </p:spPr>
        <p:txBody>
          <a:bodyPr anchor="b">
            <a:normAutofit/>
          </a:bodyPr>
          <a:lstStyle/>
          <a:p>
            <a:r>
              <a:rPr lang="en-US" sz="2800" b="1" dirty="0">
                <a:effectLst>
                  <a:outerShdw blurRad="38100" dist="38100" dir="2700000" algn="tl">
                    <a:srgbClr val="000000">
                      <a:alpha val="43137"/>
                    </a:srgbClr>
                  </a:outerShdw>
                </a:effectLst>
                <a:latin typeface="Century Gothic (Headings)"/>
              </a:rPr>
              <a:t>DATA PREPROCESSING AND MODELING</a:t>
            </a:r>
          </a:p>
        </p:txBody>
      </p:sp>
      <p:sp>
        <p:nvSpPr>
          <p:cNvPr id="52" name="Rectangle 5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EC639C-6F79-B604-CB9E-732B0F08C42F}"/>
              </a:ext>
            </a:extLst>
          </p:cNvPr>
          <p:cNvSpPr>
            <a:spLocks noGrp="1"/>
          </p:cNvSpPr>
          <p:nvPr>
            <p:ph idx="1"/>
          </p:nvPr>
        </p:nvSpPr>
        <p:spPr>
          <a:xfrm>
            <a:off x="645066" y="2031101"/>
            <a:ext cx="4282984" cy="3511943"/>
          </a:xfrm>
        </p:spPr>
        <p:txBody>
          <a:bodyPr anchor="ctr">
            <a:normAutofit/>
          </a:bodyPr>
          <a:lstStyle/>
          <a:p>
            <a:r>
              <a:rPr lang="en-US" sz="1500" dirty="0"/>
              <a:t> </a:t>
            </a:r>
            <a:r>
              <a:rPr lang="en-US" sz="1500" b="1" dirty="0">
                <a:latin typeface="Century Gothic (Headings)"/>
              </a:rPr>
              <a:t>Load The Data To Your </a:t>
            </a:r>
            <a:r>
              <a:rPr lang="en-US" sz="1500" b="1" dirty="0" err="1">
                <a:latin typeface="Century Gothic (Headings)"/>
              </a:rPr>
              <a:t>Ipynb</a:t>
            </a:r>
            <a:r>
              <a:rPr lang="en-US" sz="1500" b="1" dirty="0">
                <a:latin typeface="Century Gothic (Headings)"/>
              </a:rPr>
              <a:t> File</a:t>
            </a:r>
          </a:p>
          <a:p>
            <a:r>
              <a:rPr lang="en-US" sz="1500" b="1" dirty="0">
                <a:latin typeface="Century Gothic (Headings)"/>
              </a:rPr>
              <a:t> Perform The Pre-processing </a:t>
            </a:r>
          </a:p>
          <a:p>
            <a:r>
              <a:rPr lang="en-US" sz="1500" b="1" dirty="0">
                <a:latin typeface="Century Gothic (Headings)"/>
              </a:rPr>
              <a:t> Split The Dataset Into Train And Test</a:t>
            </a:r>
          </a:p>
          <a:p>
            <a:r>
              <a:rPr lang="en-US" sz="1500" b="1" dirty="0">
                <a:latin typeface="Century Gothic (Headings)"/>
              </a:rPr>
              <a:t> Scaling</a:t>
            </a:r>
          </a:p>
          <a:p>
            <a:r>
              <a:rPr lang="en-US" sz="1500" b="1" dirty="0">
                <a:latin typeface="Century Gothic (Headings)"/>
              </a:rPr>
              <a:t> Fit The Base Model</a:t>
            </a:r>
          </a:p>
          <a:p>
            <a:r>
              <a:rPr lang="en-US" sz="1500" b="1" dirty="0">
                <a:latin typeface="Century Gothic (Headings)"/>
              </a:rPr>
              <a:t> Hyperparameter Tuning</a:t>
            </a:r>
          </a:p>
          <a:p>
            <a:r>
              <a:rPr lang="en-US" sz="1500" b="1" dirty="0">
                <a:latin typeface="Century Gothic (Headings)"/>
              </a:rPr>
              <a:t> Evaluating Metrics</a:t>
            </a:r>
          </a:p>
          <a:p>
            <a:r>
              <a:rPr lang="en-US" sz="1500" b="1" dirty="0">
                <a:latin typeface="Century Gothic (Headings)"/>
              </a:rPr>
              <a:t> Visualizing The Performance Metrics</a:t>
            </a:r>
          </a:p>
          <a:p>
            <a:r>
              <a:rPr lang="en-US" sz="1500" b="1" dirty="0">
                <a:latin typeface="Century Gothic (Headings)"/>
              </a:rPr>
              <a:t> Observations</a:t>
            </a:r>
          </a:p>
          <a:p>
            <a:r>
              <a:rPr lang="en-US" sz="1500" b="1" dirty="0">
                <a:latin typeface="Century Gothic (Headings)"/>
              </a:rPr>
              <a:t> Conclusion</a:t>
            </a:r>
          </a:p>
        </p:txBody>
      </p:sp>
      <p:sp>
        <p:nvSpPr>
          <p:cNvPr id="53" name="Rectangle 5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CD13BF86-DAA9-6E50-5FDB-581643C0D5C5}"/>
              </a:ext>
            </a:extLst>
          </p:cNvPr>
          <p:cNvPicPr>
            <a:picLocks noChangeAspect="1"/>
          </p:cNvPicPr>
          <p:nvPr/>
        </p:nvPicPr>
        <p:blipFill rotWithShape="1">
          <a:blip r:embed="rId2"/>
          <a:srcRect l="19318" r="25127"/>
          <a:stretch/>
        </p:blipFill>
        <p:spPr>
          <a:xfrm>
            <a:off x="6435485" y="650494"/>
            <a:ext cx="4732524" cy="5324142"/>
          </a:xfrm>
          <a:prstGeom prst="rect">
            <a:avLst/>
          </a:prstGeom>
        </p:spPr>
      </p:pic>
    </p:spTree>
    <p:extLst>
      <p:ext uri="{BB962C8B-B14F-4D97-AF65-F5344CB8AC3E}">
        <p14:creationId xmlns:p14="http://schemas.microsoft.com/office/powerpoint/2010/main" val="166815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63" name="Rectangle 6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C05B5-3E32-939E-08B1-84C16EF73771}"/>
              </a:ext>
            </a:extLst>
          </p:cNvPr>
          <p:cNvSpPr>
            <a:spLocks noGrp="1"/>
          </p:cNvSpPr>
          <p:nvPr>
            <p:ph type="title"/>
          </p:nvPr>
        </p:nvSpPr>
        <p:spPr>
          <a:xfrm>
            <a:off x="804672" y="457200"/>
            <a:ext cx="10579608" cy="1188720"/>
          </a:xfrm>
        </p:spPr>
        <p:txBody>
          <a:bodyPr>
            <a:normAutofit/>
          </a:bodyPr>
          <a:lstStyle/>
          <a:p>
            <a:pPr algn="ctr"/>
            <a:r>
              <a:rPr lang="en-US" sz="4000" b="1" dirty="0">
                <a:effectLst>
                  <a:outerShdw blurRad="38100" dist="38100" dir="2700000" algn="tl">
                    <a:srgbClr val="000000">
                      <a:alpha val="43137"/>
                    </a:srgbClr>
                  </a:outerShdw>
                </a:effectLst>
                <a:latin typeface="Century Gothic (Headings)"/>
              </a:rPr>
              <a:t>MODELS USED FOR PREDICTION</a:t>
            </a:r>
          </a:p>
        </p:txBody>
      </p:sp>
      <p:graphicFrame>
        <p:nvGraphicFramePr>
          <p:cNvPr id="27" name="Content Placeholder 2">
            <a:extLst>
              <a:ext uri="{FF2B5EF4-FFF2-40B4-BE49-F238E27FC236}">
                <a16:creationId xmlns:a16="http://schemas.microsoft.com/office/drawing/2014/main" id="{C8BAC0C6-1868-EF78-80EF-B3323CC530AE}"/>
              </a:ext>
            </a:extLst>
          </p:cNvPr>
          <p:cNvGraphicFramePr>
            <a:graphicFrameLocks noGrp="1"/>
          </p:cNvGraphicFramePr>
          <p:nvPr>
            <p:ph idx="1"/>
            <p:extLst>
              <p:ext uri="{D42A27DB-BD31-4B8C-83A1-F6EECF244321}">
                <p14:modId xmlns:p14="http://schemas.microsoft.com/office/powerpoint/2010/main" val="2489742440"/>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99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ight Triangle 4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FE8F-2FAE-09E0-7E03-E3A03E7A4FB6}"/>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b="1" kern="1200" dirty="0">
                <a:solidFill>
                  <a:schemeClr val="tx1"/>
                </a:solidFill>
                <a:effectLst>
                  <a:outerShdw blurRad="38100" dist="38100" dir="2700000" algn="tl">
                    <a:srgbClr val="000000">
                      <a:alpha val="43137"/>
                    </a:srgbClr>
                  </a:outerShdw>
                </a:effectLst>
                <a:latin typeface="Century Gothic (Headings)"/>
              </a:rPr>
              <a:t>RESULTS</a:t>
            </a:r>
          </a:p>
        </p:txBody>
      </p:sp>
      <p:pic>
        <p:nvPicPr>
          <p:cNvPr id="9" name="Picture 8">
            <a:extLst>
              <a:ext uri="{FF2B5EF4-FFF2-40B4-BE49-F238E27FC236}">
                <a16:creationId xmlns:a16="http://schemas.microsoft.com/office/drawing/2014/main" id="{1C092901-9FBF-EC94-6FF7-5BA6170A04E3}"/>
              </a:ext>
            </a:extLst>
          </p:cNvPr>
          <p:cNvPicPr>
            <a:picLocks noChangeAspect="1"/>
          </p:cNvPicPr>
          <p:nvPr/>
        </p:nvPicPr>
        <p:blipFill>
          <a:blip r:embed="rId2"/>
          <a:stretch>
            <a:fillRect/>
          </a:stretch>
        </p:blipFill>
        <p:spPr>
          <a:xfrm>
            <a:off x="676484" y="1649939"/>
            <a:ext cx="6544739" cy="3845032"/>
          </a:xfrm>
          <a:prstGeom prst="rect">
            <a:avLst/>
          </a:prstGeom>
        </p:spPr>
      </p:pic>
    </p:spTree>
    <p:extLst>
      <p:ext uri="{BB962C8B-B14F-4D97-AF65-F5344CB8AC3E}">
        <p14:creationId xmlns:p14="http://schemas.microsoft.com/office/powerpoint/2010/main" val="19141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D2885B-359C-DF3C-4537-6145C62457FF}"/>
              </a:ext>
            </a:extLst>
          </p:cNvPr>
          <p:cNvSpPr txBox="1"/>
          <p:nvPr/>
        </p:nvSpPr>
        <p:spPr>
          <a:xfrm>
            <a:off x="337497" y="679731"/>
            <a:ext cx="3124151" cy="373654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600" b="1" dirty="0">
                <a:effectLst>
                  <a:outerShdw blurRad="38100" dist="38100" dir="2700000" algn="tl">
                    <a:srgbClr val="000000">
                      <a:alpha val="43137"/>
                    </a:srgbClr>
                  </a:outerShdw>
                </a:effectLst>
                <a:latin typeface="Century Gothic (Headings)"/>
                <a:ea typeface="+mj-ea"/>
                <a:cs typeface="+mj-cs"/>
              </a:rPr>
              <a:t>COMPARING RESULTS WITH PAST WORK</a:t>
            </a:r>
          </a:p>
        </p:txBody>
      </p:sp>
      <p:grpSp>
        <p:nvGrpSpPr>
          <p:cNvPr id="35" name="Group 3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6" name="Straight Connector 3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E961E29E-2D00-CD49-A90C-BB8400B1EC2A}"/>
              </a:ext>
            </a:extLst>
          </p:cNvPr>
          <p:cNvPicPr>
            <a:picLocks noChangeAspect="1"/>
          </p:cNvPicPr>
          <p:nvPr/>
        </p:nvPicPr>
        <p:blipFill>
          <a:blip r:embed="rId2"/>
          <a:stretch>
            <a:fillRect/>
          </a:stretch>
        </p:blipFill>
        <p:spPr>
          <a:xfrm>
            <a:off x="4125081" y="1439397"/>
            <a:ext cx="3383280" cy="4113411"/>
          </a:xfrm>
          <a:prstGeom prst="rect">
            <a:avLst/>
          </a:prstGeom>
        </p:spPr>
      </p:pic>
      <p:pic>
        <p:nvPicPr>
          <p:cNvPr id="3" name="Picture 2">
            <a:extLst>
              <a:ext uri="{FF2B5EF4-FFF2-40B4-BE49-F238E27FC236}">
                <a16:creationId xmlns:a16="http://schemas.microsoft.com/office/drawing/2014/main" id="{8D8E9C58-14EE-21CC-CA6D-7DFCE31099E7}"/>
              </a:ext>
            </a:extLst>
          </p:cNvPr>
          <p:cNvPicPr>
            <a:picLocks noChangeAspect="1"/>
          </p:cNvPicPr>
          <p:nvPr/>
        </p:nvPicPr>
        <p:blipFill>
          <a:blip r:embed="rId3"/>
          <a:stretch>
            <a:fillRect/>
          </a:stretch>
        </p:blipFill>
        <p:spPr>
          <a:xfrm>
            <a:off x="7812357" y="2345787"/>
            <a:ext cx="3383280" cy="2300630"/>
          </a:xfrm>
          <a:prstGeom prst="rect">
            <a:avLst/>
          </a:prstGeom>
        </p:spPr>
      </p:pic>
    </p:spTree>
    <p:extLst>
      <p:ext uri="{BB962C8B-B14F-4D97-AF65-F5344CB8AC3E}">
        <p14:creationId xmlns:p14="http://schemas.microsoft.com/office/powerpoint/2010/main" val="63367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06DEB-A65F-5F98-D6DA-9D7EE61AC8F7}"/>
              </a:ext>
            </a:extLst>
          </p:cNvPr>
          <p:cNvSpPr>
            <a:spLocks noGrp="1"/>
          </p:cNvSpPr>
          <p:nvPr>
            <p:ph type="title"/>
          </p:nvPr>
        </p:nvSpPr>
        <p:spPr>
          <a:xfrm>
            <a:off x="838200" y="556995"/>
            <a:ext cx="10515600" cy="1133693"/>
          </a:xfrm>
        </p:spPr>
        <p:txBody>
          <a:bodyPr>
            <a:normAutofit/>
          </a:bodyPr>
          <a:lstStyle/>
          <a:p>
            <a:r>
              <a:rPr lang="en-US" b="1" dirty="0">
                <a:effectLst>
                  <a:outerShdw blurRad="38100" dist="38100" dir="2700000" algn="tl">
                    <a:srgbClr val="000000">
                      <a:alpha val="43137"/>
                    </a:srgbClr>
                  </a:outerShdw>
                </a:effectLst>
                <a:latin typeface="Century Gothic (Headings)"/>
              </a:rPr>
              <a:t>CONCLUSION</a:t>
            </a:r>
          </a:p>
        </p:txBody>
      </p:sp>
      <p:graphicFrame>
        <p:nvGraphicFramePr>
          <p:cNvPr id="5" name="Content Placeholder 2">
            <a:extLst>
              <a:ext uri="{FF2B5EF4-FFF2-40B4-BE49-F238E27FC236}">
                <a16:creationId xmlns:a16="http://schemas.microsoft.com/office/drawing/2014/main" id="{B72AB620-1CCD-89DC-12BA-A6A88918AB24}"/>
              </a:ext>
            </a:extLst>
          </p:cNvPr>
          <p:cNvGraphicFramePr>
            <a:graphicFrameLocks noGrp="1"/>
          </p:cNvGraphicFramePr>
          <p:nvPr>
            <p:ph idx="1"/>
            <p:extLst>
              <p:ext uri="{D42A27DB-BD31-4B8C-83A1-F6EECF244321}">
                <p14:modId xmlns:p14="http://schemas.microsoft.com/office/powerpoint/2010/main" val="1620848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6268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033C5-73F7-2E51-8AE2-2F3884FD691F}"/>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dirty="0">
                <a:solidFill>
                  <a:schemeClr val="tx1"/>
                </a:solidFill>
                <a:effectLst>
                  <a:outerShdw blurRad="38100" dist="38100" dir="2700000" algn="tl">
                    <a:srgbClr val="000000">
                      <a:alpha val="43137"/>
                    </a:srgbClr>
                  </a:outerShdw>
                </a:effectLst>
                <a:latin typeface="Century Gothic (Headings)"/>
                <a:ea typeface="+mj-ea"/>
                <a:cs typeface="+mj-cs"/>
              </a:rPr>
              <a:t>BUSINESS ASPECTS</a:t>
            </a:r>
          </a:p>
        </p:txBody>
      </p:sp>
      <p:graphicFrame>
        <p:nvGraphicFramePr>
          <p:cNvPr id="6" name="Content Placeholder 2">
            <a:extLst>
              <a:ext uri="{FF2B5EF4-FFF2-40B4-BE49-F238E27FC236}">
                <a16:creationId xmlns:a16="http://schemas.microsoft.com/office/drawing/2014/main" id="{349F3B22-32F7-FAE9-1B14-6910CD358F93}"/>
              </a:ext>
            </a:extLst>
          </p:cNvPr>
          <p:cNvGraphicFramePr>
            <a:graphicFrameLocks noGrp="1"/>
          </p:cNvGraphicFramePr>
          <p:nvPr>
            <p:ph idx="1"/>
            <p:extLst>
              <p:ext uri="{D42A27DB-BD31-4B8C-83A1-F6EECF244321}">
                <p14:modId xmlns:p14="http://schemas.microsoft.com/office/powerpoint/2010/main" val="23763732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1007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ed apple with a bite taken out of it&#10;&#10;Description automatically generated">
            <a:extLst>
              <a:ext uri="{FF2B5EF4-FFF2-40B4-BE49-F238E27FC236}">
                <a16:creationId xmlns:a16="http://schemas.microsoft.com/office/drawing/2014/main" id="{A2AD97C1-29F6-F519-F8C4-8FD5A83032A5}"/>
              </a:ext>
            </a:extLst>
          </p:cNvPr>
          <p:cNvPicPr>
            <a:picLocks noChangeAspect="1"/>
          </p:cNvPicPr>
          <p:nvPr/>
        </p:nvPicPr>
        <p:blipFill rotWithShape="1">
          <a:blip r:embed="rId2"/>
          <a:srcRect r="3462" b="-1"/>
          <a:stretch/>
        </p:blipFill>
        <p:spPr>
          <a:xfrm>
            <a:off x="1245534" y="623275"/>
            <a:ext cx="5341819" cy="5607882"/>
          </a:xfrm>
          <a:prstGeom prst="rect">
            <a:avLst/>
          </a:prstGeom>
        </p:spPr>
      </p:pic>
      <p:sp>
        <p:nvSpPr>
          <p:cNvPr id="49" name="Right Triangle 4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B7473-12F9-1C67-40F1-FBB839F099C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000" b="1" kern="1200" dirty="0">
                <a:solidFill>
                  <a:schemeClr val="tx1"/>
                </a:solidFill>
                <a:effectLst>
                  <a:outerShdw blurRad="38100" dist="38100" dir="2700000" algn="tl">
                    <a:srgbClr val="000000">
                      <a:alpha val="43137"/>
                    </a:srgbClr>
                  </a:outerShdw>
                </a:effectLst>
                <a:latin typeface="Century Gothic (Headings)"/>
              </a:rPr>
              <a:t>THANK YOU</a:t>
            </a:r>
          </a:p>
        </p:txBody>
      </p:sp>
    </p:spTree>
    <p:extLst>
      <p:ext uri="{BB962C8B-B14F-4D97-AF65-F5344CB8AC3E}">
        <p14:creationId xmlns:p14="http://schemas.microsoft.com/office/powerpoint/2010/main" val="39899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ight Triangle 105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5" name="Rectangle 105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461C-F222-2BF6-ABF8-DDD83A5F8357}"/>
              </a:ext>
            </a:extLst>
          </p:cNvPr>
          <p:cNvSpPr>
            <a:spLocks noGrp="1"/>
          </p:cNvSpPr>
          <p:nvPr>
            <p:ph type="title"/>
          </p:nvPr>
        </p:nvSpPr>
        <p:spPr>
          <a:xfrm>
            <a:off x="5255260" y="1188637"/>
            <a:ext cx="5852711" cy="1597228"/>
          </a:xfrm>
        </p:spPr>
        <p:txBody>
          <a:bodyPr vert="horz" lIns="91440" tIns="45720" rIns="91440" bIns="45720" rtlCol="0" anchor="ctr">
            <a:normAutofit/>
          </a:bodyPr>
          <a:lstStyle/>
          <a:p>
            <a:r>
              <a:rPr lang="en-US" sz="4400" b="1" kern="1200" dirty="0">
                <a:solidFill>
                  <a:schemeClr val="tx1"/>
                </a:solidFill>
                <a:effectLst>
                  <a:outerShdw blurRad="38100" dist="38100" dir="2700000" algn="tl">
                    <a:srgbClr val="000000">
                      <a:alpha val="43137"/>
                    </a:srgbClr>
                  </a:outerShdw>
                </a:effectLst>
                <a:latin typeface="Century Gothic (Headings)"/>
              </a:rPr>
              <a:t>DATA DYNASTY</a:t>
            </a:r>
            <a:br>
              <a:rPr lang="en-US" sz="4400" b="1" kern="1200" dirty="0">
                <a:solidFill>
                  <a:schemeClr val="tx1"/>
                </a:solidFill>
                <a:effectLst>
                  <a:outerShdw blurRad="38100" dist="38100" dir="2700000" algn="tl">
                    <a:srgbClr val="000000">
                      <a:alpha val="43137"/>
                    </a:srgbClr>
                  </a:outerShdw>
                </a:effectLst>
                <a:latin typeface="Century Gothic (Headings)"/>
              </a:rPr>
            </a:br>
            <a:r>
              <a:rPr lang="en-US" sz="4400" b="1" kern="1200" cap="none" dirty="0">
                <a:solidFill>
                  <a:schemeClr val="tx1"/>
                </a:solidFill>
                <a:effectLst>
                  <a:outerShdw blurRad="38100" dist="38100" dir="2700000" algn="tl">
                    <a:srgbClr val="000000">
                      <a:alpha val="43137"/>
                    </a:srgbClr>
                  </a:outerShdw>
                </a:effectLst>
                <a:latin typeface="Century Gothic (Headings)"/>
              </a:rPr>
              <a:t>GROUP MEMBERS</a:t>
            </a:r>
            <a:endParaRPr lang="en-US" sz="4400" kern="1200" cap="none" dirty="0">
              <a:solidFill>
                <a:schemeClr val="tx1"/>
              </a:solidFill>
              <a:effectLst>
                <a:outerShdw blurRad="38100" dist="38100" dir="2700000" algn="tl">
                  <a:srgbClr val="000000">
                    <a:alpha val="43137"/>
                  </a:srgbClr>
                </a:outerShdw>
              </a:effectLst>
              <a:latin typeface="Century Gothic (Headings)"/>
            </a:endParaRPr>
          </a:p>
        </p:txBody>
      </p:sp>
      <p:pic>
        <p:nvPicPr>
          <p:cNvPr id="1026" name="Picture 2" descr="Bonusly | Giving and Receiving Constructive Employee Feedback">
            <a:extLst>
              <a:ext uri="{FF2B5EF4-FFF2-40B4-BE49-F238E27FC236}">
                <a16:creationId xmlns:a16="http://schemas.microsoft.com/office/drawing/2014/main" id="{F5DE1FC4-9BA5-3B06-75E3-0BB5E8C4A5D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953" r="27462"/>
          <a:stretch/>
        </p:blipFill>
        <p:spPr bwMode="auto">
          <a:xfrm>
            <a:off x="1123357" y="1343013"/>
            <a:ext cx="3533985" cy="424913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93B90C5-A8C7-F27F-689F-DA7802658C06}"/>
              </a:ext>
            </a:extLst>
          </p:cNvPr>
          <p:cNvSpPr>
            <a:spLocks noGrp="1"/>
          </p:cNvSpPr>
          <p:nvPr>
            <p:ph type="body" sz="half" idx="2"/>
          </p:nvPr>
        </p:nvSpPr>
        <p:spPr>
          <a:xfrm>
            <a:off x="5255260" y="2998278"/>
            <a:ext cx="4428236" cy="2728198"/>
          </a:xfrm>
        </p:spPr>
        <p:txBody>
          <a:bodyPr vert="horz" lIns="91440" tIns="45720" rIns="91440" bIns="45720" rtlCol="0" anchor="t">
            <a:normAutofit/>
          </a:bodyPr>
          <a:lstStyle/>
          <a:p>
            <a:pPr indent="-228600">
              <a:buFont typeface="Arial" panose="020B0604020202020204" pitchFamily="34" charset="0"/>
              <a:buChar char="•"/>
            </a:pPr>
            <a:r>
              <a:rPr lang="en-US" sz="2000" b="1" dirty="0">
                <a:latin typeface="Century Gothic (Headings)"/>
              </a:rPr>
              <a:t>Saurabh Verma (U09956219)</a:t>
            </a:r>
          </a:p>
          <a:p>
            <a:pPr indent="-228600">
              <a:buFont typeface="Arial" panose="020B0604020202020204" pitchFamily="34" charset="0"/>
              <a:buChar char="•"/>
            </a:pPr>
            <a:r>
              <a:rPr lang="en-US" sz="2000" b="1" dirty="0">
                <a:latin typeface="Century Gothic (Headings)"/>
              </a:rPr>
              <a:t>Nikita Gill (U49022008)</a:t>
            </a:r>
          </a:p>
          <a:p>
            <a:pPr indent="-228600">
              <a:buFont typeface="Arial" panose="020B0604020202020204" pitchFamily="34" charset="0"/>
              <a:buChar char="•"/>
            </a:pPr>
            <a:r>
              <a:rPr lang="en-US" sz="2000" b="1" dirty="0">
                <a:latin typeface="Century Gothic (Headings)"/>
              </a:rPr>
              <a:t>Janhavi Kharmale (U30004934)</a:t>
            </a:r>
          </a:p>
          <a:p>
            <a:pPr indent="-228600">
              <a:buFont typeface="Arial" panose="020B0604020202020204" pitchFamily="34" charset="0"/>
              <a:buChar char="•"/>
            </a:pPr>
            <a:r>
              <a:rPr lang="en-US" sz="2000" b="1" dirty="0">
                <a:latin typeface="Century Gothic (Headings)"/>
              </a:rPr>
              <a:t>Neha </a:t>
            </a:r>
            <a:r>
              <a:rPr lang="en-US" sz="2000" b="1" dirty="0" err="1">
                <a:latin typeface="Century Gothic (Headings)"/>
              </a:rPr>
              <a:t>Satpute</a:t>
            </a:r>
            <a:r>
              <a:rPr lang="en-US" sz="2000" b="1" dirty="0">
                <a:latin typeface="Century Gothic (Headings)"/>
              </a:rPr>
              <a:t> (U19160274)</a:t>
            </a:r>
          </a:p>
          <a:p>
            <a:pPr indent="-228600">
              <a:buFont typeface="Arial" panose="020B0604020202020204" pitchFamily="34" charset="0"/>
              <a:buChar char="•"/>
            </a:pPr>
            <a:r>
              <a:rPr lang="en-US" sz="2000" b="1" dirty="0">
                <a:latin typeface="Century Gothic (Headings)"/>
              </a:rPr>
              <a:t>Abhijit </a:t>
            </a:r>
            <a:r>
              <a:rPr lang="en-US" sz="2000" b="1" dirty="0" err="1">
                <a:latin typeface="Century Gothic (Headings)"/>
              </a:rPr>
              <a:t>Wayal</a:t>
            </a:r>
            <a:r>
              <a:rPr lang="en-US" sz="2000" b="1" dirty="0">
                <a:latin typeface="Century Gothic (Headings)"/>
              </a:rPr>
              <a:t> (U09616725)</a:t>
            </a:r>
          </a:p>
        </p:txBody>
      </p:sp>
    </p:spTree>
    <p:extLst>
      <p:ext uri="{BB962C8B-B14F-4D97-AF65-F5344CB8AC3E}">
        <p14:creationId xmlns:p14="http://schemas.microsoft.com/office/powerpoint/2010/main" val="260388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Triangle 4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D924E-C319-AA47-F5E2-C359A9429895}"/>
              </a:ext>
            </a:extLst>
          </p:cNvPr>
          <p:cNvSpPr>
            <a:spLocks noGrp="1"/>
          </p:cNvSpPr>
          <p:nvPr>
            <p:ph type="title"/>
          </p:nvPr>
        </p:nvSpPr>
        <p:spPr>
          <a:xfrm>
            <a:off x="1142319" y="988317"/>
            <a:ext cx="9984615" cy="1397531"/>
          </a:xfrm>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latin typeface="Century Gothic (Headings)"/>
              </a:rPr>
              <a:t>AGENDA</a:t>
            </a:r>
            <a:endParaRPr lang="en-US" cap="none" dirty="0">
              <a:ln w="10160">
                <a:solidFill>
                  <a:schemeClr val="accent5"/>
                </a:solidFill>
                <a:prstDash val="solid"/>
              </a:ln>
              <a:latin typeface="Century Gothic (Headings)"/>
            </a:endParaRPr>
          </a:p>
        </p:txBody>
      </p:sp>
      <p:graphicFrame>
        <p:nvGraphicFramePr>
          <p:cNvPr id="6" name="Content Placeholder 2">
            <a:extLst>
              <a:ext uri="{FF2B5EF4-FFF2-40B4-BE49-F238E27FC236}">
                <a16:creationId xmlns:a16="http://schemas.microsoft.com/office/drawing/2014/main" id="{A8599EAC-CDC5-F3B4-7F3C-775E47132547}"/>
              </a:ext>
            </a:extLst>
          </p:cNvPr>
          <p:cNvGraphicFramePr>
            <a:graphicFrameLocks noGrp="1"/>
          </p:cNvGraphicFramePr>
          <p:nvPr>
            <p:ph sz="half" idx="1"/>
            <p:extLst>
              <p:ext uri="{D42A27DB-BD31-4B8C-83A1-F6EECF244321}">
                <p14:modId xmlns:p14="http://schemas.microsoft.com/office/powerpoint/2010/main" val="828868990"/>
              </p:ext>
            </p:extLst>
          </p:nvPr>
        </p:nvGraphicFramePr>
        <p:xfrm>
          <a:off x="1123356" y="2585545"/>
          <a:ext cx="7875717" cy="3193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07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hands holding cell phones&#10;&#10;Description automatically generated">
            <a:extLst>
              <a:ext uri="{FF2B5EF4-FFF2-40B4-BE49-F238E27FC236}">
                <a16:creationId xmlns:a16="http://schemas.microsoft.com/office/drawing/2014/main" id="{9A512E67-BBDA-534C-80AB-DFA866F7DF9D}"/>
              </a:ext>
            </a:extLst>
          </p:cNvPr>
          <p:cNvPicPr>
            <a:picLocks noChangeAspect="1"/>
          </p:cNvPicPr>
          <p:nvPr/>
        </p:nvPicPr>
        <p:blipFill rotWithShape="1">
          <a:blip r:embed="rId2">
            <a:extLst>
              <a:ext uri="{28A0092B-C50C-407E-A947-70E740481C1C}">
                <a14:useLocalDpi xmlns:a14="http://schemas.microsoft.com/office/drawing/2010/main" val="0"/>
              </a:ext>
            </a:extLst>
          </a:blip>
          <a:srcRect l="24413" r="39631" b="-1"/>
          <a:stretch/>
        </p:blipFill>
        <p:spPr>
          <a:xfrm>
            <a:off x="621675" y="623275"/>
            <a:ext cx="4032621" cy="5607882"/>
          </a:xfrm>
          <a:prstGeom prst="rect">
            <a:avLst/>
          </a:prstGeom>
        </p:spPr>
      </p:pic>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49D99-BD91-49A8-2661-A1B9E88CC05E}"/>
              </a:ext>
            </a:extLst>
          </p:cNvPr>
          <p:cNvSpPr>
            <a:spLocks noGrp="1"/>
          </p:cNvSpPr>
          <p:nvPr>
            <p:ph type="ctrTitle"/>
          </p:nvPr>
        </p:nvSpPr>
        <p:spPr>
          <a:xfrm>
            <a:off x="5450209" y="623275"/>
            <a:ext cx="5799947" cy="1312657"/>
          </a:xfrm>
        </p:spPr>
        <p:txBody>
          <a:bodyPr vert="horz" lIns="91440" tIns="45720" rIns="91440" bIns="45720" rtlCol="0" anchor="b">
            <a:normAutofit/>
          </a:bodyPr>
          <a:lstStyle/>
          <a:p>
            <a:pPr algn="l"/>
            <a:r>
              <a:rPr lang="en-US" sz="4400" b="1" dirty="0">
                <a:effectLst>
                  <a:outerShdw blurRad="38100" dist="38100" dir="2700000" algn="tl">
                    <a:srgbClr val="000000">
                      <a:alpha val="43137"/>
                    </a:srgbClr>
                  </a:outerShdw>
                </a:effectLst>
                <a:latin typeface="Century Gothic (Headings)"/>
              </a:rPr>
              <a:t>INTRODUCTION</a:t>
            </a:r>
            <a:endParaRPr lang="en-US" sz="4400" dirty="0">
              <a:latin typeface="Century Gothic (Headings)"/>
            </a:endParaRPr>
          </a:p>
        </p:txBody>
      </p:sp>
      <p:sp>
        <p:nvSpPr>
          <p:cNvPr id="3" name="Subtitle 2">
            <a:extLst>
              <a:ext uri="{FF2B5EF4-FFF2-40B4-BE49-F238E27FC236}">
                <a16:creationId xmlns:a16="http://schemas.microsoft.com/office/drawing/2014/main" id="{F43C4ACA-9F56-5B33-5720-478E66BA1C50}"/>
              </a:ext>
            </a:extLst>
          </p:cNvPr>
          <p:cNvSpPr>
            <a:spLocks noGrp="1"/>
          </p:cNvSpPr>
          <p:nvPr>
            <p:ph type="subTitle" idx="1"/>
          </p:nvPr>
        </p:nvSpPr>
        <p:spPr>
          <a:xfrm>
            <a:off x="5450209" y="2266634"/>
            <a:ext cx="5799947" cy="3661199"/>
          </a:xfrm>
        </p:spPr>
        <p:txBody>
          <a:bodyPr vert="horz" lIns="91440" tIns="45720" rIns="91440" bIns="45720" rtlCol="0" anchor="t">
            <a:normAutofit fontScale="62500" lnSpcReduction="20000"/>
          </a:bodyPr>
          <a:lstStyle/>
          <a:p>
            <a:pPr algn="just">
              <a:lnSpc>
                <a:spcPct val="120000"/>
              </a:lnSpc>
            </a:pPr>
            <a:r>
              <a:rPr lang="en-US" sz="2300" b="1" dirty="0">
                <a:latin typeface="Century Gothic (Headings)"/>
              </a:rPr>
              <a:t>In the contemporary world, smartphones have evolved into indispensable companions, appealing to individuals of all ages, spanning from the youth to the middle-aged and even the elderly. Beyond their conventional utility, smartphones have emerged as powerful tools for data collection and daily activity monitoring. </a:t>
            </a:r>
          </a:p>
          <a:p>
            <a:pPr algn="just">
              <a:lnSpc>
                <a:spcPct val="120000"/>
              </a:lnSpc>
            </a:pPr>
            <a:endParaRPr lang="en-US" sz="2300" dirty="0">
              <a:latin typeface="Century Gothic (Headings)"/>
            </a:endParaRPr>
          </a:p>
          <a:p>
            <a:pPr algn="just">
              <a:lnSpc>
                <a:spcPct val="120000"/>
              </a:lnSpc>
            </a:pPr>
            <a:r>
              <a:rPr lang="en-US" sz="2300" b="1" dirty="0">
                <a:latin typeface="Century Gothic (Headings)"/>
              </a:rPr>
              <a:t>In this project, we've engineered a robust activity recognition system harnessing the omnipresence of smartphones. These devices, already deeply integrated into people's lives, serve as ideal instruments for our innovative approach. Our project offers remarkable potential for advancing Human Activity Recognition (HAR) applications, particularly within the domains of medical research and human survey systems</a:t>
            </a:r>
            <a:r>
              <a:rPr lang="en-US" sz="2300" b="1" i="0" dirty="0">
                <a:latin typeface="Century Gothic (Headings)"/>
              </a:rPr>
              <a:t>. </a:t>
            </a:r>
            <a:endParaRPr lang="en-US" sz="2300" dirty="0">
              <a:latin typeface="Century Gothic (Headings)"/>
            </a:endParaRPr>
          </a:p>
          <a:p>
            <a:pPr indent="-228600" algn="l">
              <a:buFont typeface="Arial" panose="020B0604020202020204" pitchFamily="34" charset="0"/>
              <a:buChar char="•"/>
            </a:pPr>
            <a:endParaRPr lang="en-US" sz="600" dirty="0"/>
          </a:p>
          <a:p>
            <a:pPr indent="-228600" algn="l">
              <a:buFont typeface="Arial" panose="020B0604020202020204" pitchFamily="34" charset="0"/>
              <a:buChar char="•"/>
            </a:pPr>
            <a:endParaRPr lang="en-US" sz="600" dirty="0"/>
          </a:p>
        </p:txBody>
      </p:sp>
    </p:spTree>
    <p:extLst>
      <p:ext uri="{BB962C8B-B14F-4D97-AF65-F5344CB8AC3E}">
        <p14:creationId xmlns:p14="http://schemas.microsoft.com/office/powerpoint/2010/main" val="291262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91804-872A-2651-682F-D0DF5429FE35}"/>
              </a:ext>
            </a:extLst>
          </p:cNvPr>
          <p:cNvSpPr>
            <a:spLocks noGrp="1"/>
          </p:cNvSpPr>
          <p:nvPr>
            <p:ph type="title"/>
          </p:nvPr>
        </p:nvSpPr>
        <p:spPr>
          <a:xfrm>
            <a:off x="589560" y="856180"/>
            <a:ext cx="4560584" cy="1128068"/>
          </a:xfrm>
        </p:spPr>
        <p:txBody>
          <a:bodyPr anchor="ctr">
            <a:noAutofit/>
          </a:bodyPr>
          <a:lstStyle/>
          <a:p>
            <a:r>
              <a:rPr lang="en-US" b="1" dirty="0">
                <a:effectLst>
                  <a:outerShdw blurRad="38100" dist="38100" dir="2700000" algn="tl">
                    <a:srgbClr val="000000">
                      <a:alpha val="43137"/>
                    </a:srgbClr>
                  </a:outerShdw>
                </a:effectLst>
                <a:latin typeface="Century Gothic (Headings)"/>
              </a:rPr>
              <a:t>BUSINESS OPPORTUNITIES</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602A00-C6DB-939D-9E9D-BD5B658860EF}"/>
              </a:ext>
            </a:extLst>
          </p:cNvPr>
          <p:cNvSpPr>
            <a:spLocks noGrp="1"/>
          </p:cNvSpPr>
          <p:nvPr>
            <p:ph idx="1"/>
          </p:nvPr>
        </p:nvSpPr>
        <p:spPr>
          <a:xfrm>
            <a:off x="590719" y="2224323"/>
            <a:ext cx="4559425" cy="4085768"/>
          </a:xfrm>
        </p:spPr>
        <p:txBody>
          <a:bodyPr anchor="ctr">
            <a:normAutofit/>
          </a:bodyPr>
          <a:lstStyle/>
          <a:p>
            <a:pPr algn="just" rtl="0">
              <a:buFont typeface="+mj-lt"/>
              <a:buAutoNum type="arabicPeriod"/>
            </a:pPr>
            <a:r>
              <a:rPr lang="en-US" sz="1400" b="1" dirty="0">
                <a:latin typeface="Century Gothic (Headings)"/>
              </a:rPr>
              <a:t>Health Monitoring Platforms</a:t>
            </a:r>
            <a:r>
              <a:rPr lang="en-US" sz="1400" dirty="0">
                <a:latin typeface="Century Gothic (Headings)"/>
              </a:rPr>
              <a:t>: There's an opportunity to create platforms that use this ML model to offer daily, weekly, or monthly reports on user activity. These could be useful for users themselves or their healthcare providers to monitor health trends over time. The platform could provide insights into activity levels, predict potential health risks, and suggest preventive measures.</a:t>
            </a:r>
          </a:p>
          <a:p>
            <a:pPr algn="just" rtl="0">
              <a:buFont typeface="+mj-lt"/>
              <a:buAutoNum type="arabicPeriod"/>
            </a:pPr>
            <a:r>
              <a:rPr lang="en-US" sz="1400" b="1" dirty="0">
                <a:latin typeface="Century Gothic (Headings)"/>
              </a:rPr>
              <a:t>Elderly and Patient Care Solutions</a:t>
            </a:r>
            <a:r>
              <a:rPr lang="en-US" sz="1400" dirty="0">
                <a:latin typeface="Century Gothic (Headings)"/>
              </a:rPr>
              <a:t>: In the healthcare sector, particularly in elderly care, the model can be employed in monitoring devices. These devices can be used in homes or care facilities to ensure the safety of individuals who require constant observation. By analyzing the activity data, caregivers can be alerted to any unusual patterns that might indicate a fall or a medical emergency.</a:t>
            </a:r>
          </a:p>
          <a:p>
            <a:endParaRPr lang="en-US" sz="14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DA1FCE02-F11F-053B-94BE-49A12B99EE08}"/>
              </a:ext>
            </a:extLst>
          </p:cNvPr>
          <p:cNvPicPr>
            <a:picLocks noChangeAspect="1"/>
          </p:cNvPicPr>
          <p:nvPr/>
        </p:nvPicPr>
        <p:blipFill rotWithShape="1">
          <a:blip r:embed="rId2"/>
          <a:srcRect l="22347" r="8795" b="1"/>
          <a:stretch/>
        </p:blipFill>
        <p:spPr>
          <a:xfrm>
            <a:off x="5977788" y="799352"/>
            <a:ext cx="5425410" cy="5259296"/>
          </a:xfrm>
          <a:prstGeom prst="rect">
            <a:avLst/>
          </a:prstGeom>
        </p:spPr>
      </p:pic>
    </p:spTree>
    <p:extLst>
      <p:ext uri="{BB962C8B-B14F-4D97-AF65-F5344CB8AC3E}">
        <p14:creationId xmlns:p14="http://schemas.microsoft.com/office/powerpoint/2010/main" val="280961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0" name="Rectangle 311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9FBEA-B23B-8CF7-B285-CA2E496C275E}"/>
              </a:ext>
            </a:extLst>
          </p:cNvPr>
          <p:cNvSpPr>
            <a:spLocks noGrp="1"/>
          </p:cNvSpPr>
          <p:nvPr>
            <p:ph type="title"/>
          </p:nvPr>
        </p:nvSpPr>
        <p:spPr>
          <a:xfrm>
            <a:off x="589560" y="856180"/>
            <a:ext cx="4560584" cy="1128068"/>
          </a:xfrm>
        </p:spPr>
        <p:txBody>
          <a:bodyPr anchor="ctr">
            <a:normAutofit/>
          </a:bodyPr>
          <a:lstStyle/>
          <a:p>
            <a:r>
              <a:rPr lang="en-US" b="1" dirty="0">
                <a:effectLst>
                  <a:outerShdw blurRad="38100" dist="38100" dir="2700000" algn="tl">
                    <a:srgbClr val="000000">
                      <a:alpha val="43137"/>
                    </a:srgbClr>
                  </a:outerShdw>
                </a:effectLst>
                <a:latin typeface="Century Gothic (Headings)"/>
              </a:rPr>
              <a:t>PAST WORK</a:t>
            </a:r>
          </a:p>
        </p:txBody>
      </p:sp>
      <p:grpSp>
        <p:nvGrpSpPr>
          <p:cNvPr id="3122" name="Group 31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123" name="Rectangle 31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Rectangle 31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26" name="Rectangle 31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2D70D3-0483-D7E7-E5B0-44F161C000E1}"/>
              </a:ext>
            </a:extLst>
          </p:cNvPr>
          <p:cNvSpPr>
            <a:spLocks noGrp="1"/>
          </p:cNvSpPr>
          <p:nvPr>
            <p:ph idx="1"/>
          </p:nvPr>
        </p:nvSpPr>
        <p:spPr>
          <a:xfrm>
            <a:off x="590719" y="2330505"/>
            <a:ext cx="4559425" cy="3979585"/>
          </a:xfrm>
        </p:spPr>
        <p:txBody>
          <a:bodyPr anchor="ctr">
            <a:normAutofit/>
          </a:bodyPr>
          <a:lstStyle/>
          <a:p>
            <a:pPr marL="0" indent="0" algn="just">
              <a:buNone/>
            </a:pPr>
            <a:r>
              <a:rPr lang="en-US" sz="1400" b="1" dirty="0">
                <a:latin typeface="Century Gothic (Headings)"/>
              </a:rPr>
              <a:t>The research paper titled “Human Activity Recognition Using Smartphones" published in The Journal of "Iowa State University” introduced machine learning algorithm for providing predictions.</a:t>
            </a:r>
          </a:p>
          <a:p>
            <a:pPr algn="just"/>
            <a:r>
              <a:rPr lang="en-US" sz="1400" b="1" dirty="0">
                <a:latin typeface="Century Gothic (Headings)"/>
              </a:rPr>
              <a:t>Two approaches in preprocessing :</a:t>
            </a:r>
          </a:p>
          <a:p>
            <a:pPr marL="800100" lvl="1" indent="-342900" algn="just">
              <a:buFont typeface="+mj-lt"/>
              <a:buAutoNum type="arabicParenR"/>
            </a:pPr>
            <a:r>
              <a:rPr lang="en-US" sz="1400" b="1" dirty="0">
                <a:latin typeface="Century Gothic (Headings)"/>
              </a:rPr>
              <a:t>With Principle Component Analysis</a:t>
            </a:r>
          </a:p>
          <a:p>
            <a:pPr marL="800100" lvl="1" indent="-342900" algn="just">
              <a:buFont typeface="+mj-lt"/>
              <a:buAutoNum type="arabicParenR"/>
            </a:pPr>
            <a:r>
              <a:rPr lang="en-US" sz="1400" b="1" dirty="0">
                <a:latin typeface="Century Gothic (Headings)"/>
              </a:rPr>
              <a:t>Without Principle Component Analysis</a:t>
            </a:r>
          </a:p>
          <a:p>
            <a:pPr algn="just"/>
            <a:r>
              <a:rPr lang="en-US" sz="1400" b="1" dirty="0">
                <a:latin typeface="Century Gothic (Headings)"/>
              </a:rPr>
              <a:t>Used “Accuracy” of the model as the primary evaluation metric.</a:t>
            </a:r>
          </a:p>
          <a:p>
            <a:pPr algn="just"/>
            <a:r>
              <a:rPr lang="en-US" sz="1400" b="1" dirty="0">
                <a:latin typeface="Century Gothic (Headings)"/>
              </a:rPr>
              <a:t>Used Machine Learning models like SVC, KNN and decision trees and compared the accuracy.</a:t>
            </a:r>
          </a:p>
          <a:p>
            <a:pPr algn="just"/>
            <a:r>
              <a:rPr lang="en-US" sz="1400" b="1" dirty="0">
                <a:latin typeface="Century Gothic (Headings)"/>
              </a:rPr>
              <a:t>SVC proved to be better performing.</a:t>
            </a:r>
          </a:p>
        </p:txBody>
      </p:sp>
      <p:sp>
        <p:nvSpPr>
          <p:cNvPr id="3128" name="Rectangle 31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0" name="Rectangle 31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1" name="Picture 3090" descr="Glasses on top of a book">
            <a:extLst>
              <a:ext uri="{FF2B5EF4-FFF2-40B4-BE49-F238E27FC236}">
                <a16:creationId xmlns:a16="http://schemas.microsoft.com/office/drawing/2014/main" id="{57C83E56-14F3-DCD7-5F14-D50E880F005F}"/>
              </a:ext>
            </a:extLst>
          </p:cNvPr>
          <p:cNvPicPr>
            <a:picLocks noChangeAspect="1"/>
          </p:cNvPicPr>
          <p:nvPr/>
        </p:nvPicPr>
        <p:blipFill rotWithShape="1">
          <a:blip r:embed="rId2"/>
          <a:srcRect l="3509" r="28148" b="-2"/>
          <a:stretch/>
        </p:blipFill>
        <p:spPr>
          <a:xfrm>
            <a:off x="5977788" y="799352"/>
            <a:ext cx="5425410" cy="5259296"/>
          </a:xfrm>
          <a:prstGeom prst="rect">
            <a:avLst/>
          </a:prstGeom>
        </p:spPr>
      </p:pic>
    </p:spTree>
    <p:extLst>
      <p:ext uri="{BB962C8B-B14F-4D97-AF65-F5344CB8AC3E}">
        <p14:creationId xmlns:p14="http://schemas.microsoft.com/office/powerpoint/2010/main" val="272406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A3C043-3A3E-80BC-5421-B8A3041661B4}"/>
              </a:ext>
            </a:extLst>
          </p:cNvPr>
          <p:cNvSpPr>
            <a:spLocks noGrp="1"/>
          </p:cNvSpPr>
          <p:nvPr>
            <p:ph type="title"/>
          </p:nvPr>
        </p:nvSpPr>
        <p:spPr>
          <a:xfrm>
            <a:off x="5991225" y="279400"/>
            <a:ext cx="5362576" cy="1892300"/>
          </a:xfrm>
        </p:spPr>
        <p:txBody>
          <a:bodyPr>
            <a:normAutofit/>
          </a:bodyPr>
          <a:lstStyle/>
          <a:p>
            <a:r>
              <a:rPr lang="en-US" b="1" dirty="0">
                <a:effectLst>
                  <a:outerShdw blurRad="38100" dist="38100" dir="2700000" algn="tl">
                    <a:srgbClr val="000000">
                      <a:alpha val="43137"/>
                    </a:srgbClr>
                  </a:outerShdw>
                </a:effectLst>
                <a:latin typeface="Century Gothic (Headings)"/>
              </a:rPr>
              <a:t>DATA DESCRIPTION</a:t>
            </a:r>
          </a:p>
        </p:txBody>
      </p:sp>
      <p:sp>
        <p:nvSpPr>
          <p:cNvPr id="10" name="Content Placeholder 2">
            <a:extLst>
              <a:ext uri="{FF2B5EF4-FFF2-40B4-BE49-F238E27FC236}">
                <a16:creationId xmlns:a16="http://schemas.microsoft.com/office/drawing/2014/main" id="{FD520330-B081-5405-919E-C7926A668814}"/>
              </a:ext>
            </a:extLst>
          </p:cNvPr>
          <p:cNvSpPr>
            <a:spLocks noGrp="1"/>
          </p:cNvSpPr>
          <p:nvPr>
            <p:ph idx="1"/>
          </p:nvPr>
        </p:nvSpPr>
        <p:spPr>
          <a:xfrm>
            <a:off x="1016925" y="2028825"/>
            <a:ext cx="10039302" cy="797151"/>
          </a:xfrm>
        </p:spPr>
        <p:txBody>
          <a:bodyPr anchor="ctr">
            <a:normAutofit/>
          </a:bodyPr>
          <a:lstStyle/>
          <a:p>
            <a:pPr marL="0" indent="0" defTabSz="822960">
              <a:spcBef>
                <a:spcPts val="900"/>
              </a:spcBef>
              <a:buNone/>
            </a:pPr>
            <a:endParaRPr lang="en-US" sz="1530" kern="1200">
              <a:solidFill>
                <a:schemeClr val="tx1"/>
              </a:solidFill>
              <a:latin typeface="+mn-lt"/>
              <a:ea typeface="+mn-ea"/>
              <a:cs typeface="+mn-cs"/>
            </a:endParaRPr>
          </a:p>
          <a:p>
            <a:endParaRPr lang="en-US" sz="1700" dirty="0"/>
          </a:p>
        </p:txBody>
      </p:sp>
      <p:sp>
        <p:nvSpPr>
          <p:cNvPr id="4" name="TextBox 3">
            <a:extLst>
              <a:ext uri="{FF2B5EF4-FFF2-40B4-BE49-F238E27FC236}">
                <a16:creationId xmlns:a16="http://schemas.microsoft.com/office/drawing/2014/main" id="{3116AD51-F23A-9717-43C3-4B34FBD728D5}"/>
              </a:ext>
            </a:extLst>
          </p:cNvPr>
          <p:cNvSpPr txBox="1"/>
          <p:nvPr/>
        </p:nvSpPr>
        <p:spPr>
          <a:xfrm>
            <a:off x="1135772" y="2028825"/>
            <a:ext cx="10039302" cy="1409947"/>
          </a:xfrm>
          <a:prstGeom prst="rect">
            <a:avLst/>
          </a:prstGeom>
          <a:noFill/>
        </p:spPr>
        <p:txBody>
          <a:bodyPr wrap="square" rtlCol="0">
            <a:spAutoFit/>
          </a:bodyPr>
          <a:lstStyle/>
          <a:p>
            <a:pPr marL="411480" algn="just" defTabSz="411480">
              <a:lnSpc>
                <a:spcPct val="107000"/>
              </a:lnSpc>
              <a:spcAft>
                <a:spcPts val="720"/>
              </a:spcAft>
            </a:pPr>
            <a:r>
              <a:rPr lang="en-US" sz="1620" b="1" kern="100">
                <a:solidFill>
                  <a:schemeClr val="tx1"/>
                </a:solidFill>
                <a:latin typeface="Calibri" panose="020F0502020204030204" pitchFamily="34" charset="0"/>
                <a:ea typeface="+mn-ea"/>
                <a:cs typeface="Times New Roman" panose="02020603050405020304" pitchFamily="18" charset="0"/>
              </a:rPr>
              <a:t>The dataset was collected from 30 individuals, referred to as "subjects" in this dataset, who wore smartphones attached to their waists while performing various activities.</a:t>
            </a:r>
            <a:r>
              <a:rPr lang="en-US" sz="1620" kern="100">
                <a:solidFill>
                  <a:schemeClr val="tx1"/>
                </a:solidFill>
                <a:latin typeface="Calibri" panose="020F0502020204030204" pitchFamily="34" charset="0"/>
                <a:ea typeface="+mn-ea"/>
                <a:cs typeface="Times New Roman" panose="02020603050405020304" pitchFamily="18" charset="0"/>
              </a:rPr>
              <a:t> </a:t>
            </a:r>
            <a:r>
              <a:rPr lang="en-US" sz="1620" b="1" kern="100">
                <a:solidFill>
                  <a:schemeClr val="tx1"/>
                </a:solidFill>
                <a:latin typeface="Calibri" panose="020F0502020204030204" pitchFamily="34" charset="0"/>
                <a:ea typeface="+mn-ea"/>
                <a:cs typeface="Times New Roman" panose="02020603050405020304" pitchFamily="18" charset="0"/>
              </a:rPr>
              <a:t>Total 563 features including the Subject and Activity.</a:t>
            </a:r>
            <a:r>
              <a:rPr lang="en-US" sz="1620" kern="100">
                <a:solidFill>
                  <a:schemeClr val="tx1"/>
                </a:solidFill>
                <a:latin typeface="Calibri" panose="020F0502020204030204" pitchFamily="34" charset="0"/>
                <a:ea typeface="+mn-ea"/>
                <a:cs typeface="Times New Roman" panose="02020603050405020304" pitchFamily="18" charset="0"/>
              </a:rPr>
              <a:t> </a:t>
            </a:r>
            <a:r>
              <a:rPr lang="en-US" sz="1620" b="1" kern="100">
                <a:solidFill>
                  <a:schemeClr val="tx1"/>
                </a:solidFill>
                <a:latin typeface="Calibri" panose="020F0502020204030204" pitchFamily="34" charset="0"/>
                <a:ea typeface="+mn-ea"/>
                <a:cs typeface="Times New Roman" panose="02020603050405020304" pitchFamily="18" charset="0"/>
              </a:rPr>
              <a:t>Each row identifies the subject who performed the activity for each window sample. Its range is from 1 to 30</a:t>
            </a:r>
            <a:r>
              <a:rPr lang="en-US" sz="1620" kern="100">
                <a:solidFill>
                  <a:schemeClr val="tx1"/>
                </a:solidFill>
                <a:latin typeface="Calibri" panose="020F0502020204030204" pitchFamily="34" charset="0"/>
                <a:ea typeface="+mn-ea"/>
                <a:cs typeface="Times New Roman" panose="02020603050405020304" pitchFamily="18" charset="0"/>
              </a:rPr>
              <a:t>. </a:t>
            </a:r>
            <a:r>
              <a:rPr lang="en-US" sz="1620" b="1" kern="100">
                <a:solidFill>
                  <a:schemeClr val="tx1"/>
                </a:solidFill>
                <a:latin typeface="Calibri" panose="020F0502020204030204" pitchFamily="34" charset="0"/>
                <a:ea typeface="+mn-ea"/>
                <a:cs typeface="Times New Roman" panose="02020603050405020304" pitchFamily="18" charset="0"/>
              </a:rPr>
              <a:t>Using the sensors, the dataset captures two main types of signals: '3-axial linear acceleration' (tAcc-XYZ) from the accelerometer and '3-axial angular velocity' (tGyro-XYZ) from the gyroscope. </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extBox 7">
            <a:extLst>
              <a:ext uri="{FF2B5EF4-FFF2-40B4-BE49-F238E27FC236}">
                <a16:creationId xmlns:a16="http://schemas.microsoft.com/office/drawing/2014/main" id="{954FD93C-EC3E-2E65-BEE5-D8DD61EEAC0C}"/>
              </a:ext>
            </a:extLst>
          </p:cNvPr>
          <p:cNvGraphicFramePr/>
          <p:nvPr>
            <p:extLst>
              <p:ext uri="{D42A27DB-BD31-4B8C-83A1-F6EECF244321}">
                <p14:modId xmlns:p14="http://schemas.microsoft.com/office/powerpoint/2010/main" val="1352963775"/>
              </p:ext>
            </p:extLst>
          </p:nvPr>
        </p:nvGraphicFramePr>
        <p:xfrm>
          <a:off x="1610436" y="3091240"/>
          <a:ext cx="9564638" cy="3085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202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8CEC8-4844-F17D-F466-304E794E2AC9}"/>
              </a:ext>
            </a:extLst>
          </p:cNvPr>
          <p:cNvSpPr>
            <a:spLocks noGrp="1"/>
          </p:cNvSpPr>
          <p:nvPr>
            <p:ph type="title"/>
          </p:nvPr>
        </p:nvSpPr>
        <p:spPr>
          <a:xfrm>
            <a:off x="795528" y="386930"/>
            <a:ext cx="10141799" cy="1300554"/>
          </a:xfrm>
        </p:spPr>
        <p:txBody>
          <a:bodyPr anchor="b">
            <a:normAutofit/>
          </a:bodyPr>
          <a:lstStyle/>
          <a:p>
            <a:r>
              <a:rPr lang="en-US" b="1" dirty="0">
                <a:effectLst>
                  <a:outerShdw blurRad="38100" dist="38100" dir="2700000" algn="tl">
                    <a:srgbClr val="000000">
                      <a:alpha val="43137"/>
                    </a:srgbClr>
                  </a:outerShdw>
                </a:effectLst>
                <a:latin typeface="Century Gothic (Headings)"/>
              </a:rPr>
              <a:t>TARGET VARIABLE</a:t>
            </a:r>
            <a:endParaRPr lang="en-US" dirty="0"/>
          </a:p>
        </p:txBody>
      </p:sp>
      <p:sp>
        <p:nvSpPr>
          <p:cNvPr id="41" name="Rectangle 4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A45B0EB-FE37-E020-96B7-F607FFA74C4B}"/>
              </a:ext>
            </a:extLst>
          </p:cNvPr>
          <p:cNvPicPr>
            <a:picLocks noChangeAspect="1"/>
          </p:cNvPicPr>
          <p:nvPr/>
        </p:nvPicPr>
        <p:blipFill rotWithShape="1">
          <a:blip r:embed="rId2"/>
          <a:srcRect l="3985" r="3457"/>
          <a:stretch/>
        </p:blipFill>
        <p:spPr>
          <a:xfrm>
            <a:off x="635295" y="2524715"/>
            <a:ext cx="5150277" cy="3714244"/>
          </a:xfrm>
          <a:prstGeom prst="rect">
            <a:avLst/>
          </a:prstGeom>
        </p:spPr>
      </p:pic>
      <p:sp>
        <p:nvSpPr>
          <p:cNvPr id="3" name="Content Placeholder 2">
            <a:extLst>
              <a:ext uri="{FF2B5EF4-FFF2-40B4-BE49-F238E27FC236}">
                <a16:creationId xmlns:a16="http://schemas.microsoft.com/office/drawing/2014/main" id="{8E61FA07-D1CA-F388-154F-EE54F7135EDF}"/>
              </a:ext>
            </a:extLst>
          </p:cNvPr>
          <p:cNvSpPr>
            <a:spLocks noGrp="1"/>
          </p:cNvSpPr>
          <p:nvPr>
            <p:ph idx="1"/>
          </p:nvPr>
        </p:nvSpPr>
        <p:spPr>
          <a:xfrm>
            <a:off x="6406429" y="2599509"/>
            <a:ext cx="4530898" cy="3639450"/>
          </a:xfrm>
        </p:spPr>
        <p:txBody>
          <a:bodyPr anchor="ctr">
            <a:normAutofit/>
          </a:bodyPr>
          <a:lstStyle/>
          <a:p>
            <a:pPr marL="0" indent="0">
              <a:buNone/>
            </a:pPr>
            <a:r>
              <a:rPr lang="en-US" sz="2000" b="1" dirty="0">
                <a:latin typeface="Century Gothic (Headings)"/>
              </a:rPr>
              <a:t>Multiclass variable</a:t>
            </a:r>
          </a:p>
          <a:p>
            <a:pPr marL="342900" indent="-342900">
              <a:buFont typeface="+mj-lt"/>
              <a:buAutoNum type="arabicPeriod"/>
            </a:pPr>
            <a:r>
              <a:rPr lang="en-US" sz="2000" b="1" dirty="0">
                <a:latin typeface="Century Gothic (Headings)"/>
              </a:rPr>
              <a:t>WALKING</a:t>
            </a:r>
          </a:p>
          <a:p>
            <a:pPr marL="342900" indent="-342900">
              <a:buFont typeface="+mj-lt"/>
              <a:buAutoNum type="arabicPeriod"/>
            </a:pPr>
            <a:r>
              <a:rPr lang="en-US" sz="2000" b="1" dirty="0">
                <a:latin typeface="Century Gothic (Headings)"/>
              </a:rPr>
              <a:t>STANDING</a:t>
            </a:r>
          </a:p>
          <a:p>
            <a:pPr marL="342900" indent="-342900">
              <a:buFont typeface="+mj-lt"/>
              <a:buAutoNum type="arabicPeriod"/>
            </a:pPr>
            <a:r>
              <a:rPr lang="en-US" sz="2000" b="1" dirty="0">
                <a:latin typeface="Century Gothic (Headings)"/>
              </a:rPr>
              <a:t>LAYING</a:t>
            </a:r>
          </a:p>
          <a:p>
            <a:pPr marL="342900" indent="-342900">
              <a:buFont typeface="+mj-lt"/>
              <a:buAutoNum type="arabicPeriod"/>
            </a:pPr>
            <a:r>
              <a:rPr lang="en-US" sz="2000" b="1" dirty="0">
                <a:latin typeface="Century Gothic (Headings)"/>
              </a:rPr>
              <a:t>WALKING UPSTAIRS</a:t>
            </a:r>
          </a:p>
          <a:p>
            <a:pPr marL="342900" indent="-342900">
              <a:buFont typeface="+mj-lt"/>
              <a:buAutoNum type="arabicPeriod"/>
            </a:pPr>
            <a:r>
              <a:rPr lang="en-US" sz="2000" b="1" dirty="0">
                <a:latin typeface="Century Gothic (Headings)"/>
              </a:rPr>
              <a:t>WALKING DOWNSTAIRS</a:t>
            </a:r>
          </a:p>
          <a:p>
            <a:pPr marL="342900" indent="-342900">
              <a:buFont typeface="+mj-lt"/>
              <a:buAutoNum type="arabicPeriod"/>
            </a:pPr>
            <a:r>
              <a:rPr lang="en-US" sz="2000" b="1" dirty="0">
                <a:latin typeface="Century Gothic (Headings)"/>
              </a:rPr>
              <a:t>SITTING</a:t>
            </a:r>
          </a:p>
        </p:txBody>
      </p:sp>
      <p:sp>
        <p:nvSpPr>
          <p:cNvPr id="43" name="Rectangle 4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77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1C61-B626-8107-C95E-A4D928552D1B}"/>
              </a:ext>
            </a:extLst>
          </p:cNvPr>
          <p:cNvSpPr>
            <a:spLocks noGrp="1"/>
          </p:cNvSpPr>
          <p:nvPr>
            <p:ph type="title"/>
          </p:nvPr>
        </p:nvSpPr>
        <p:spPr>
          <a:xfrm>
            <a:off x="6876063" y="516778"/>
            <a:ext cx="4779713" cy="800726"/>
          </a:xfrm>
        </p:spPr>
        <p:txBody>
          <a:bodyPr vert="horz" lIns="91440" tIns="45720" rIns="91440" bIns="45720" rtlCol="0" anchor="b">
            <a:normAutofit/>
          </a:bodyPr>
          <a:lstStyle/>
          <a:p>
            <a:r>
              <a:rPr lang="en-US" b="1" dirty="0">
                <a:effectLst>
                  <a:outerShdw blurRad="38100" dist="38100" dir="2700000" algn="tl">
                    <a:srgbClr val="000000">
                      <a:alpha val="43137"/>
                    </a:srgbClr>
                  </a:outerShdw>
                </a:effectLst>
                <a:latin typeface="Century Gothic (Headings)"/>
              </a:rPr>
              <a:t>DATA INSIGHTS</a:t>
            </a:r>
            <a:endParaRPr lang="en-US" dirty="0">
              <a:effectLst>
                <a:outerShdw blurRad="38100" dist="38100" dir="2700000" algn="tl">
                  <a:srgbClr val="000000">
                    <a:alpha val="43137"/>
                  </a:srgbClr>
                </a:outerShdw>
              </a:effectLst>
              <a:latin typeface="Century Gothic (Headings)"/>
            </a:endParaRPr>
          </a:p>
        </p:txBody>
      </p:sp>
      <p:pic>
        <p:nvPicPr>
          <p:cNvPr id="18" name="Picture 17" descr="A diagram of a graph&#10;&#10;Description automatically generated with medium confidence">
            <a:extLst>
              <a:ext uri="{FF2B5EF4-FFF2-40B4-BE49-F238E27FC236}">
                <a16:creationId xmlns:a16="http://schemas.microsoft.com/office/drawing/2014/main" id="{812BAAB0-3CFE-FF58-353C-ACA28A6D00E5}"/>
              </a:ext>
            </a:extLst>
          </p:cNvPr>
          <p:cNvPicPr>
            <a:picLocks noChangeAspect="1"/>
          </p:cNvPicPr>
          <p:nvPr/>
        </p:nvPicPr>
        <p:blipFill>
          <a:blip r:embed="rId2"/>
          <a:stretch>
            <a:fillRect/>
          </a:stretch>
        </p:blipFill>
        <p:spPr>
          <a:xfrm>
            <a:off x="914401" y="516779"/>
            <a:ext cx="5249560" cy="2808514"/>
          </a:xfrm>
          <a:prstGeom prst="rect">
            <a:avLst/>
          </a:prstGeom>
        </p:spPr>
      </p:pic>
      <p:pic>
        <p:nvPicPr>
          <p:cNvPr id="4" name="Picture 3" descr="A graph of activities and moving activities&#10;&#10;Description automatically generated">
            <a:extLst>
              <a:ext uri="{FF2B5EF4-FFF2-40B4-BE49-F238E27FC236}">
                <a16:creationId xmlns:a16="http://schemas.microsoft.com/office/drawing/2014/main" id="{C86FE20C-BB9E-697D-A377-4558A600058E}"/>
              </a:ext>
            </a:extLst>
          </p:cNvPr>
          <p:cNvPicPr>
            <a:picLocks noChangeAspect="1"/>
          </p:cNvPicPr>
          <p:nvPr/>
        </p:nvPicPr>
        <p:blipFill>
          <a:blip r:embed="rId3"/>
          <a:stretch>
            <a:fillRect/>
          </a:stretch>
        </p:blipFill>
        <p:spPr>
          <a:xfrm>
            <a:off x="914400" y="3429000"/>
            <a:ext cx="6892063" cy="2808514"/>
          </a:xfrm>
          <a:prstGeom prst="rect">
            <a:avLst/>
          </a:prstGeom>
        </p:spPr>
      </p:pic>
      <p:sp>
        <p:nvSpPr>
          <p:cNvPr id="3" name="TextBox 2">
            <a:extLst>
              <a:ext uri="{FF2B5EF4-FFF2-40B4-BE49-F238E27FC236}">
                <a16:creationId xmlns:a16="http://schemas.microsoft.com/office/drawing/2014/main" id="{7035B448-BBA3-119F-ED30-EB7905BDD8D9}"/>
              </a:ext>
            </a:extLst>
          </p:cNvPr>
          <p:cNvSpPr txBox="1"/>
          <p:nvPr/>
        </p:nvSpPr>
        <p:spPr>
          <a:xfrm>
            <a:off x="6628030" y="1582387"/>
            <a:ext cx="5185468" cy="2062103"/>
          </a:xfrm>
          <a:prstGeom prst="rect">
            <a:avLst/>
          </a:prstGeom>
          <a:noFill/>
        </p:spPr>
        <p:txBody>
          <a:bodyPr wrap="square" rtlCol="0">
            <a:spAutoFit/>
          </a:bodyPr>
          <a:lstStyle/>
          <a:p>
            <a:pPr algn="l">
              <a:buFont typeface="Arial" panose="020B0604020202020204" pitchFamily="34" charset="0"/>
              <a:buChar char="•"/>
            </a:pPr>
            <a:r>
              <a:rPr lang="en-IN" sz="1600" b="0" i="0" dirty="0">
                <a:solidFill>
                  <a:srgbClr val="000000"/>
                </a:solidFill>
                <a:effectLst/>
                <a:latin typeface="Helvetica Neue" panose="02000503000000020004" pitchFamily="2" charset="0"/>
              </a:rPr>
              <a:t>As we can clearly see the difference between stationary activities and Moving Activities</a:t>
            </a:r>
          </a:p>
          <a:p>
            <a:pPr algn="l"/>
            <a:endParaRPr lang="en-IN" sz="1600" b="0" i="0" dirty="0">
              <a:solidFill>
                <a:srgbClr val="000000"/>
              </a:solidFill>
              <a:effectLst/>
              <a:latin typeface="Helvetica Neue" panose="02000503000000020004" pitchFamily="2" charset="0"/>
            </a:endParaRPr>
          </a:p>
          <a:p>
            <a:pPr algn="l">
              <a:buFont typeface="Arial" panose="020B0604020202020204" pitchFamily="34" charset="0"/>
              <a:buChar char="•"/>
            </a:pPr>
            <a:r>
              <a:rPr lang="en-IN" sz="1600" b="0" i="0" dirty="0">
                <a:solidFill>
                  <a:srgbClr val="000000"/>
                </a:solidFill>
                <a:effectLst/>
                <a:latin typeface="Helvetica Neue" panose="02000503000000020004" pitchFamily="2" charset="0"/>
              </a:rPr>
              <a:t>"tBodyAccMag-mean" essentially represents the average magnitude of body acceleration over a certain time window or interval. It captures the intensity or strength of the body's movement during a particular activity.</a:t>
            </a:r>
          </a:p>
        </p:txBody>
      </p:sp>
    </p:spTree>
    <p:extLst>
      <p:ext uri="{BB962C8B-B14F-4D97-AF65-F5344CB8AC3E}">
        <p14:creationId xmlns:p14="http://schemas.microsoft.com/office/powerpoint/2010/main" val="16209160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6235</TotalTime>
  <Words>976</Words>
  <Application>Microsoft Macintosh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 (Headings)</vt:lpstr>
      <vt:lpstr>Helvetica Neue</vt:lpstr>
      <vt:lpstr>Office Theme</vt:lpstr>
      <vt:lpstr>HUMAN ACTIVITY RECOGNITION USING SMART PHONES</vt:lpstr>
      <vt:lpstr>DATA DYNASTY GROUP MEMBERS</vt:lpstr>
      <vt:lpstr>AGENDA</vt:lpstr>
      <vt:lpstr>INTRODUCTION</vt:lpstr>
      <vt:lpstr>BUSINESS OPPORTUNITIES</vt:lpstr>
      <vt:lpstr>PAST WORK</vt:lpstr>
      <vt:lpstr>DATA DESCRIPTION</vt:lpstr>
      <vt:lpstr>TARGET VARIABLE</vt:lpstr>
      <vt:lpstr>DATA INSIGHTS</vt:lpstr>
      <vt:lpstr>We possess data for all subjects across all six distinct activity categories, including standing, walking, and others.</vt:lpstr>
      <vt:lpstr>Visualizing the subjects' walking patterns in relation to sensor data, it becomes evident that each subject exhibits a unique and somewhat random walking pattern. However, there are instances of outliers or noise, like participant #3, whose walking pattern appears to be a linear line – a scenario that is not practically feasible. </vt:lpstr>
      <vt:lpstr>This clearly shows the activities are mostly separable.</vt:lpstr>
      <vt:lpstr>DATA PREPROCESSING AND MODELING</vt:lpstr>
      <vt:lpstr>MODELS USED FOR PREDICTION</vt:lpstr>
      <vt:lpstr>RESULTS</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Using Smart Phones</dc:title>
  <dc:creator>Janhavi Kharmale</dc:creator>
  <cp:lastModifiedBy>Nikita Gill</cp:lastModifiedBy>
  <cp:revision>32</cp:revision>
  <dcterms:created xsi:type="dcterms:W3CDTF">2023-11-03T20:40:27Z</dcterms:created>
  <dcterms:modified xsi:type="dcterms:W3CDTF">2023-11-08T04:38:07Z</dcterms:modified>
</cp:coreProperties>
</file>