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0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77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74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27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2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0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3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3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6763-D91E-447B-B406-32CC3ECFDF10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A257-00DF-46FA-BE81-A6EE81724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1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18" y="1865747"/>
            <a:ext cx="11499273" cy="1016000"/>
          </a:xfrm>
        </p:spPr>
        <p:txBody>
          <a:bodyPr>
            <a:noAutofit/>
          </a:bodyPr>
          <a:lstStyle/>
          <a:p>
            <a:pPr algn="ctr"/>
            <a:r>
              <a:rPr lang="en-IN" sz="5400" dirty="0" err="1" smtClean="0">
                <a:solidFill>
                  <a:schemeClr val="tx1"/>
                </a:solidFill>
              </a:rPr>
              <a:t>Robonox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4836" y="3558462"/>
            <a:ext cx="915323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</a:t>
            </a:r>
            <a:r>
              <a:rPr 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7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IndiaPost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9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959" y="1080336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returning the baskets</a:t>
            </a:r>
            <a:endParaRPr lang="en-IN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959" y="3071523"/>
            <a:ext cx="9905999" cy="354171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The bot would then move back to the platform and places the basket back at its station.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5673"/>
            <a:ext cx="9905999" cy="33066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Our idea consists of two modules:</a:t>
            </a:r>
          </a:p>
          <a:p>
            <a:r>
              <a:rPr lang="en-IN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 first module would pick the packages from the truck and drop it in the specified basket.</a:t>
            </a:r>
          </a:p>
          <a:p>
            <a:r>
              <a:rPr lang="en-IN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 second module moves these baskets to the respective carts once they are full and returns these baskets to their station after dropping the packages into the carts.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8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UNLOADING</a:t>
            </a:r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691" y="2249487"/>
            <a:ext cx="9522691" cy="354171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The first bot includes a robotic arm with suction pads detects and picks up packages and places it on a platform with barcode scanners.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02" y="3172402"/>
            <a:ext cx="3449261" cy="34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scanning</a:t>
            </a:r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The platform has 6 barcode scanners which would scan the package for its barcode. The bot would assign a colour to each package which denotes the basket in which it should be placed.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67" y="3959152"/>
            <a:ext cx="4556706" cy="277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35" y="3293670"/>
            <a:ext cx="5911991" cy="33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separation</a:t>
            </a:r>
            <a:endParaRPr lang="en-IN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The </a:t>
            </a:r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robotic 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arm </a:t>
            </a:r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would then 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pick the package from the platform and drop it </a:t>
            </a:r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into 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the respective basket.</a:t>
            </a:r>
          </a:p>
        </p:txBody>
      </p:sp>
    </p:spTree>
    <p:extLst>
      <p:ext uri="{BB962C8B-B14F-4D97-AF65-F5344CB8AC3E}">
        <p14:creationId xmlns:p14="http://schemas.microsoft.com/office/powerpoint/2010/main" val="1162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5854"/>
            <a:ext cx="9905998" cy="154247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Loading the baskets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2545"/>
            <a:ext cx="9905999" cy="4128656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Each basket is placed over a weighing plate and equipped with an IR sensor that would detect if the basket is full.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When either the specified weight limit or the basket capacity is reached, an LED placed near that basket would turn 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66" y="3616746"/>
            <a:ext cx="5763490" cy="306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86" y="1098808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picking the baskets</a:t>
            </a:r>
            <a:endParaRPr lang="en-IN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830" y="2577378"/>
            <a:ext cx="9905999" cy="2784764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 second bot, placed on a rotatable platform, includes IR sensors which would detect if the LEDs near the baskets are turned on. </a:t>
            </a:r>
            <a:r>
              <a:rPr lang="en-IN" dirty="0">
                <a:solidFill>
                  <a:schemeClr val="bg1"/>
                </a:solidFill>
              </a:rPr>
              <a:t>The bot would pick the filled basket </a:t>
            </a:r>
            <a:r>
              <a:rPr lang="en-IN" dirty="0" smtClean="0">
                <a:solidFill>
                  <a:schemeClr val="bg1"/>
                </a:solidFill>
              </a:rPr>
              <a:t>and this basket would be replaced by another one and the process of separating the packages continues.</a:t>
            </a:r>
          </a:p>
          <a:p>
            <a:r>
              <a:rPr lang="en-IN" dirty="0">
                <a:solidFill>
                  <a:schemeClr val="bg1"/>
                </a:solidFill>
              </a:rPr>
              <a:t>The rotatable platform </a:t>
            </a:r>
            <a:r>
              <a:rPr lang="en-IN" dirty="0" smtClean="0">
                <a:solidFill>
                  <a:schemeClr val="bg1"/>
                </a:solidFill>
              </a:rPr>
              <a:t>would then </a:t>
            </a:r>
            <a:r>
              <a:rPr lang="en-IN" dirty="0">
                <a:solidFill>
                  <a:schemeClr val="bg1"/>
                </a:solidFill>
              </a:rPr>
              <a:t>rotate in the direction of </a:t>
            </a:r>
            <a:r>
              <a:rPr lang="en-IN" dirty="0" smtClean="0">
                <a:solidFill>
                  <a:schemeClr val="bg1"/>
                </a:solidFill>
              </a:rPr>
              <a:t>the respective </a:t>
            </a:r>
            <a:r>
              <a:rPr lang="en-IN" dirty="0">
                <a:solidFill>
                  <a:schemeClr val="bg1"/>
                </a:solidFill>
              </a:rPr>
              <a:t>cart. </a:t>
            </a:r>
          </a:p>
        </p:txBody>
      </p:sp>
    </p:spTree>
    <p:extLst>
      <p:ext uri="{BB962C8B-B14F-4D97-AF65-F5344CB8AC3E}">
        <p14:creationId xmlns:p14="http://schemas.microsoft.com/office/powerpoint/2010/main" val="42751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777" y="1144991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delivering the baskets</a:t>
            </a:r>
            <a:endParaRPr lang="en-IN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776" y="2720541"/>
            <a:ext cx="9905999" cy="175909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The bot would move 50m straight in that set direction to reach the cart and unloads the basket.</a:t>
            </a:r>
          </a:p>
        </p:txBody>
      </p:sp>
    </p:spTree>
    <p:extLst>
      <p:ext uri="{BB962C8B-B14F-4D97-AF65-F5344CB8AC3E}">
        <p14:creationId xmlns:p14="http://schemas.microsoft.com/office/powerpoint/2010/main" val="11806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Process: unloading the baskets</a:t>
            </a:r>
            <a:endParaRPr lang="en-IN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8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</TotalTime>
  <Words>318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Trebuchet MS</vt:lpstr>
      <vt:lpstr>Tw Cen MT</vt:lpstr>
      <vt:lpstr>Circuit</vt:lpstr>
      <vt:lpstr>PowerPoint Presentation</vt:lpstr>
      <vt:lpstr>PowerPoint Presentation</vt:lpstr>
      <vt:lpstr>Process: UNLOADING</vt:lpstr>
      <vt:lpstr>Process: scanning</vt:lpstr>
      <vt:lpstr>Process: separation</vt:lpstr>
      <vt:lpstr>Process: Loading the baskets </vt:lpstr>
      <vt:lpstr>Process: picking the baskets</vt:lpstr>
      <vt:lpstr>Process: delivering the baskets</vt:lpstr>
      <vt:lpstr>Process: unloading the baskets</vt:lpstr>
      <vt:lpstr>Process: returning the baskets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</dc:creator>
  <cp:lastModifiedBy>madhu</cp:lastModifiedBy>
  <cp:revision>19</cp:revision>
  <dcterms:created xsi:type="dcterms:W3CDTF">2020-06-28T16:18:28Z</dcterms:created>
  <dcterms:modified xsi:type="dcterms:W3CDTF">2020-06-28T18:58:39Z</dcterms:modified>
</cp:coreProperties>
</file>