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8" r:id="rId4"/>
    <p:sldId id="290" r:id="rId6"/>
    <p:sldId id="260" r:id="rId7"/>
    <p:sldId id="274" r:id="rId8"/>
    <p:sldId id="310" r:id="rId9"/>
    <p:sldId id="275" r:id="rId10"/>
    <p:sldId id="312" r:id="rId11"/>
    <p:sldId id="261" r:id="rId12"/>
    <p:sldId id="262" r:id="rId13"/>
    <p:sldId id="263" r:id="rId14"/>
    <p:sldId id="264" r:id="rId15"/>
    <p:sldId id="265" r:id="rId16"/>
    <p:sldId id="266" r:id="rId17"/>
    <p:sldId id="267" r:id="rId18"/>
    <p:sldId id="268" r:id="rId19"/>
    <p:sldId id="271" r:id="rId20"/>
    <p:sldId id="270" r:id="rId21"/>
    <p:sldId id="269"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78" autoAdjust="0"/>
    <p:restoredTop sz="94660"/>
  </p:normalViewPr>
  <p:slideViewPr>
    <p:cSldViewPr snapToGrid="0">
      <p:cViewPr varScale="1">
        <p:scale>
          <a:sx n="72" d="100"/>
          <a:sy n="72" d="100"/>
        </p:scale>
        <p:origin x="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0D2F3A7-C6E6-4FEC-A274-7FE0EA6D7CD7}" type="doc">
      <dgm:prSet loTypeId="urn:microsoft.com/office/officeart/2005/8/layout/process4" loCatId="process" qsTypeId="urn:microsoft.com/office/officeart/2005/8/quickstyle/3d1" qsCatId="3D" csTypeId="urn:microsoft.com/office/officeart/2005/8/colors/accent2_2" csCatId="accent2" phldr="1"/>
      <dgm:spPr/>
      <dgm:t>
        <a:bodyPr/>
        <a:lstStyle/>
        <a:p>
          <a:endParaRPr lang="en-IN"/>
        </a:p>
      </dgm:t>
    </dgm:pt>
    <dgm:pt modelId="{D486AA56-03D9-43AC-A522-3229C818821F}">
      <dgm:prSet phldrT="[Text]" custT="1"/>
      <dgm:spPr/>
      <dgm:t>
        <a:bodyPr/>
        <a:lstStyle/>
        <a:p>
          <a:pPr algn="ctr"/>
          <a:r>
            <a:rPr lang="en-IN" sz="1600" b="1" cap="none" spc="0" smtClean="0">
              <a:ln w="0"/>
              <a:effectLst/>
            </a:rPr>
            <a:t>Data Preprocessing</a:t>
          </a:r>
          <a:endParaRPr lang="en-IN" sz="1600" b="1" cap="none" spc="0" dirty="0">
            <a:ln w="0"/>
            <a:effectLst/>
          </a:endParaRPr>
        </a:p>
      </dgm:t>
    </dgm:pt>
    <dgm:pt modelId="{EE3ED625-9CBA-4439-B989-46F164DDEE51}" cxnId="{9B3CDCB2-754E-4201-A721-658DC5663C7B}" type="sibTrans">
      <dgm:prSet/>
      <dgm:spPr/>
      <dgm:t>
        <a:bodyPr/>
        <a:lstStyle/>
        <a:p>
          <a:pPr algn="ctr"/>
          <a:endParaRPr lang="en-IN" sz="1600" b="1" cap="none" spc="0">
            <a:ln w="0"/>
            <a:solidFill>
              <a:schemeClr val="tx1"/>
            </a:solidFill>
            <a:effectLst/>
          </a:endParaRPr>
        </a:p>
      </dgm:t>
    </dgm:pt>
    <dgm:pt modelId="{223B2363-46E3-47A5-865B-705BE28B6EFD}" cxnId="{9B3CDCB2-754E-4201-A721-658DC5663C7B}" type="parTrans">
      <dgm:prSet/>
      <dgm:spPr/>
      <dgm:t>
        <a:bodyPr/>
        <a:lstStyle/>
        <a:p>
          <a:pPr algn="ctr"/>
          <a:endParaRPr lang="en-IN" sz="1600" b="1" cap="none" spc="0">
            <a:ln w="0"/>
            <a:solidFill>
              <a:schemeClr val="tx1"/>
            </a:solidFill>
            <a:effectLst/>
          </a:endParaRPr>
        </a:p>
      </dgm:t>
    </dgm:pt>
    <dgm:pt modelId="{1FCADDAE-CCD4-42A8-9527-818E1502980E}">
      <dgm:prSet phldrT="[Text]" custT="1"/>
      <dgm:spPr/>
      <dgm:t>
        <a:bodyPr/>
        <a:lstStyle/>
        <a:p>
          <a:pPr algn="ctr"/>
          <a:r>
            <a:rPr lang="en-IN" sz="1600" b="1" cap="none" spc="0">
              <a:ln w="0"/>
              <a:effectLst/>
            </a:rPr>
            <a:t>Feature Engineering</a:t>
          </a:r>
        </a:p>
      </dgm:t>
    </dgm:pt>
    <dgm:pt modelId="{8728CADF-E823-4694-9B68-CC08C8DB3F50}" cxnId="{8126E769-5994-4D8C-B378-1750B3A6EE45}" type="sibTrans">
      <dgm:prSet/>
      <dgm:spPr/>
      <dgm:t>
        <a:bodyPr/>
        <a:lstStyle/>
        <a:p>
          <a:pPr algn="ctr"/>
          <a:endParaRPr lang="en-IN" sz="1600" b="1" cap="none" spc="0">
            <a:ln w="0"/>
            <a:solidFill>
              <a:schemeClr val="tx1"/>
            </a:solidFill>
            <a:effectLst/>
          </a:endParaRPr>
        </a:p>
      </dgm:t>
    </dgm:pt>
    <dgm:pt modelId="{2CB35692-BAFB-4A69-8866-B05BD650F1B0}" cxnId="{8126E769-5994-4D8C-B378-1750B3A6EE45}" type="parTrans">
      <dgm:prSet/>
      <dgm:spPr/>
      <dgm:t>
        <a:bodyPr/>
        <a:lstStyle/>
        <a:p>
          <a:pPr algn="ctr"/>
          <a:endParaRPr lang="en-IN" sz="1600" b="1" cap="none" spc="0">
            <a:ln w="0"/>
            <a:solidFill>
              <a:schemeClr val="tx1"/>
            </a:solidFill>
            <a:effectLst/>
          </a:endParaRPr>
        </a:p>
      </dgm:t>
    </dgm:pt>
    <dgm:pt modelId="{A3B52476-B63B-481F-A104-E6ABA80C534C}">
      <dgm:prSet phldrT="[Text]" custT="1"/>
      <dgm:spPr/>
      <dgm:t>
        <a:bodyPr/>
        <a:lstStyle/>
        <a:p>
          <a:pPr algn="ctr"/>
          <a:r>
            <a:rPr lang="en-IN" sz="1600" b="1" cap="none" spc="0" dirty="0">
              <a:ln w="0"/>
              <a:effectLst/>
            </a:rPr>
            <a:t>Train - Prediction Split</a:t>
          </a:r>
        </a:p>
      </dgm:t>
    </dgm:pt>
    <dgm:pt modelId="{DAB6E645-7EF7-465F-BD47-0846AE809519}" cxnId="{007D3C52-932D-48CA-83CC-98264F396C3F}" type="sibTrans">
      <dgm:prSet/>
      <dgm:spPr/>
      <dgm:t>
        <a:bodyPr/>
        <a:lstStyle/>
        <a:p>
          <a:pPr algn="ctr"/>
          <a:endParaRPr lang="en-IN" sz="1600" b="1" cap="none" spc="0">
            <a:ln w="0"/>
            <a:solidFill>
              <a:schemeClr val="tx1"/>
            </a:solidFill>
            <a:effectLst/>
          </a:endParaRPr>
        </a:p>
      </dgm:t>
    </dgm:pt>
    <dgm:pt modelId="{414B84F4-6545-4BB8-A387-9272CC697A80}" cxnId="{007D3C52-932D-48CA-83CC-98264F396C3F}" type="parTrans">
      <dgm:prSet/>
      <dgm:spPr/>
      <dgm:t>
        <a:bodyPr/>
        <a:lstStyle/>
        <a:p>
          <a:pPr algn="ctr"/>
          <a:endParaRPr lang="en-IN" sz="1600" b="1" cap="none" spc="0">
            <a:ln w="0"/>
            <a:solidFill>
              <a:schemeClr val="tx1"/>
            </a:solidFill>
            <a:effectLst/>
          </a:endParaRPr>
        </a:p>
      </dgm:t>
    </dgm:pt>
    <dgm:pt modelId="{5EF3E485-B108-428C-9AD5-8CEC8F1F5B79}">
      <dgm:prSet phldrT="[Text]" custT="1"/>
      <dgm:spPr/>
      <dgm:t>
        <a:bodyPr/>
        <a:lstStyle/>
        <a:p>
          <a:pPr algn="ctr"/>
          <a:r>
            <a:rPr lang="en-IN" sz="1600" b="1" cap="none" spc="0" dirty="0">
              <a:ln w="0"/>
              <a:effectLst/>
            </a:rPr>
            <a:t>Model Training</a:t>
          </a:r>
        </a:p>
      </dgm:t>
    </dgm:pt>
    <dgm:pt modelId="{E685F3B1-D854-4A16-9C15-C7AABE344A13}" cxnId="{121A5E2D-3471-424B-8B63-FA5911A53FC1}" type="sibTrans">
      <dgm:prSet/>
      <dgm:spPr/>
      <dgm:t>
        <a:bodyPr/>
        <a:lstStyle/>
        <a:p>
          <a:pPr algn="ctr"/>
          <a:endParaRPr lang="en-IN" sz="1600" b="1" cap="none" spc="0">
            <a:ln w="0"/>
            <a:solidFill>
              <a:schemeClr val="tx1"/>
            </a:solidFill>
            <a:effectLst/>
          </a:endParaRPr>
        </a:p>
      </dgm:t>
    </dgm:pt>
    <dgm:pt modelId="{E38AC97F-33FC-45FA-B7BF-A09F2E10DE40}" cxnId="{121A5E2D-3471-424B-8B63-FA5911A53FC1}" type="parTrans">
      <dgm:prSet/>
      <dgm:spPr/>
      <dgm:t>
        <a:bodyPr/>
        <a:lstStyle/>
        <a:p>
          <a:pPr algn="ctr"/>
          <a:endParaRPr lang="en-IN" sz="1600" b="1" cap="none" spc="0">
            <a:ln w="0"/>
            <a:solidFill>
              <a:schemeClr val="tx1"/>
            </a:solidFill>
            <a:effectLst/>
          </a:endParaRPr>
        </a:p>
      </dgm:t>
    </dgm:pt>
    <dgm:pt modelId="{DF83ECB6-6FEE-458D-8001-4E5C0085BD81}">
      <dgm:prSet phldrT="[Text]" custT="1"/>
      <dgm:spPr/>
      <dgm:t>
        <a:bodyPr/>
        <a:lstStyle/>
        <a:p>
          <a:pPr algn="ctr"/>
          <a:r>
            <a:rPr lang="en-IN" sz="1600" b="1" cap="none" spc="0">
              <a:ln w="0"/>
              <a:effectLst/>
            </a:rPr>
            <a:t>Ensembling the forecast of top models</a:t>
          </a:r>
        </a:p>
      </dgm:t>
    </dgm:pt>
    <dgm:pt modelId="{2FCB2C8D-AF5A-4C5B-B99B-51175A9725B9}" cxnId="{358D521A-4C8A-40FD-BA32-1EBC71F6D0EF}" type="sibTrans">
      <dgm:prSet/>
      <dgm:spPr/>
      <dgm:t>
        <a:bodyPr/>
        <a:lstStyle/>
        <a:p>
          <a:pPr algn="ctr"/>
          <a:endParaRPr lang="en-IN" sz="1600" b="1" cap="none" spc="0">
            <a:ln w="0"/>
            <a:solidFill>
              <a:schemeClr val="tx1"/>
            </a:solidFill>
            <a:effectLst/>
          </a:endParaRPr>
        </a:p>
      </dgm:t>
    </dgm:pt>
    <dgm:pt modelId="{D0116121-602D-4B28-94E2-F289B1CCC8E8}" cxnId="{358D521A-4C8A-40FD-BA32-1EBC71F6D0EF}" type="parTrans">
      <dgm:prSet/>
      <dgm:spPr/>
      <dgm:t>
        <a:bodyPr/>
        <a:lstStyle/>
        <a:p>
          <a:pPr algn="ctr"/>
          <a:endParaRPr lang="en-IN" sz="1600" b="1" cap="none" spc="0">
            <a:ln w="0"/>
            <a:solidFill>
              <a:schemeClr val="tx1"/>
            </a:solidFill>
            <a:effectLst/>
          </a:endParaRPr>
        </a:p>
      </dgm:t>
    </dgm:pt>
    <dgm:pt modelId="{7B234CE8-B23E-4A2F-93E5-1B3CF1E28864}">
      <dgm:prSet phldrT="[Text]" custT="1"/>
      <dgm:spPr/>
      <dgm:t>
        <a:bodyPr/>
        <a:lstStyle/>
        <a:p>
          <a:pPr algn="ctr"/>
          <a:r>
            <a:rPr lang="en-IN" sz="1600" b="1" cap="none" spc="0" dirty="0">
              <a:ln w="0"/>
              <a:effectLst/>
            </a:rPr>
            <a:t>Prediction</a:t>
          </a:r>
        </a:p>
      </dgm:t>
    </dgm:pt>
    <dgm:pt modelId="{B9169AAC-09C5-46C7-9EC8-1B638C5C2448}" cxnId="{42B94161-6E59-4CC4-BF9C-705F8752AA90}" type="sibTrans">
      <dgm:prSet/>
      <dgm:spPr/>
      <dgm:t>
        <a:bodyPr/>
        <a:lstStyle/>
        <a:p>
          <a:pPr algn="ctr"/>
          <a:endParaRPr lang="en-IN" sz="1600" b="1" cap="none" spc="0">
            <a:ln w="0"/>
            <a:solidFill>
              <a:schemeClr val="tx1"/>
            </a:solidFill>
            <a:effectLst/>
          </a:endParaRPr>
        </a:p>
      </dgm:t>
    </dgm:pt>
    <dgm:pt modelId="{BE427CF4-EE56-466E-9C2E-9FAD3F7ADEDB}" cxnId="{42B94161-6E59-4CC4-BF9C-705F8752AA90}" type="parTrans">
      <dgm:prSet/>
      <dgm:spPr/>
      <dgm:t>
        <a:bodyPr/>
        <a:lstStyle/>
        <a:p>
          <a:pPr algn="ctr"/>
          <a:endParaRPr lang="en-IN" sz="1600" b="1" cap="none" spc="0">
            <a:ln w="0"/>
            <a:solidFill>
              <a:schemeClr val="tx1"/>
            </a:solidFill>
            <a:effectLst/>
          </a:endParaRPr>
        </a:p>
      </dgm:t>
    </dgm:pt>
    <dgm:pt modelId="{B28282A1-7D50-40CA-B106-C1C86A0C81BB}">
      <dgm:prSet phldrT="[Text]" custT="1"/>
      <dgm:spPr/>
      <dgm:t>
        <a:bodyPr/>
        <a:lstStyle/>
        <a:p>
          <a:pPr algn="ctr"/>
          <a:r>
            <a:rPr lang="en-IN" sz="1600" b="1" cap="none" spc="0" dirty="0" smtClean="0">
              <a:ln w="0"/>
              <a:effectLst/>
            </a:rPr>
            <a:t>Bias Correction for MSEDCL</a:t>
          </a:r>
          <a:endParaRPr lang="en-IN" sz="1600" b="1" cap="none" spc="0" dirty="0">
            <a:ln w="0"/>
            <a:effectLst/>
          </a:endParaRPr>
        </a:p>
      </dgm:t>
    </dgm:pt>
    <dgm:pt modelId="{C0E9D818-1A18-45A2-9168-352FCC8D570B}" cxnId="{D03639B6-C429-41FC-B030-6F52FDD9BE82}" type="parTrans">
      <dgm:prSet/>
      <dgm:spPr/>
      <dgm:t>
        <a:bodyPr/>
        <a:lstStyle/>
        <a:p>
          <a:endParaRPr lang="en-IN"/>
        </a:p>
      </dgm:t>
    </dgm:pt>
    <dgm:pt modelId="{A9A7F8C5-4D6E-4E49-8D6A-A6F7C8F50711}" cxnId="{D03639B6-C429-41FC-B030-6F52FDD9BE82}" type="sibTrans">
      <dgm:prSet/>
      <dgm:spPr/>
      <dgm:t>
        <a:bodyPr/>
        <a:lstStyle/>
        <a:p>
          <a:endParaRPr lang="en-IN"/>
        </a:p>
      </dgm:t>
    </dgm:pt>
    <dgm:pt modelId="{8F48F7F4-2093-42C1-97B3-FB1685ED9EAF}" type="pres">
      <dgm:prSet presAssocID="{E0D2F3A7-C6E6-4FEC-A274-7FE0EA6D7CD7}" presName="Name0" presStyleCnt="0">
        <dgm:presLayoutVars>
          <dgm:dir/>
          <dgm:animLvl val="lvl"/>
          <dgm:resizeHandles val="exact"/>
        </dgm:presLayoutVars>
      </dgm:prSet>
      <dgm:spPr/>
      <dgm:t>
        <a:bodyPr/>
        <a:lstStyle/>
        <a:p>
          <a:endParaRPr lang="en-IN"/>
        </a:p>
      </dgm:t>
    </dgm:pt>
    <dgm:pt modelId="{B03335E3-E6DD-45A1-85DE-E30041C4D36F}" type="pres">
      <dgm:prSet presAssocID="{DF83ECB6-6FEE-458D-8001-4E5C0085BD81}" presName="boxAndChildren" presStyleCnt="0"/>
      <dgm:spPr/>
      <dgm:t>
        <a:bodyPr/>
        <a:lstStyle/>
        <a:p>
          <a:endParaRPr lang="en-IN"/>
        </a:p>
      </dgm:t>
    </dgm:pt>
    <dgm:pt modelId="{A73C3943-889C-4B63-80D5-EA85AAA69A81}" type="pres">
      <dgm:prSet presAssocID="{DF83ECB6-6FEE-458D-8001-4E5C0085BD81}" presName="parentTextBox" presStyleLbl="node1" presStyleIdx="0" presStyleCnt="7"/>
      <dgm:spPr/>
      <dgm:t>
        <a:bodyPr/>
        <a:lstStyle/>
        <a:p>
          <a:endParaRPr lang="en-IN"/>
        </a:p>
      </dgm:t>
    </dgm:pt>
    <dgm:pt modelId="{45D4C9C9-BD73-471C-B7B2-6840EE8AA329}" type="pres">
      <dgm:prSet presAssocID="{A9A7F8C5-4D6E-4E49-8D6A-A6F7C8F50711}" presName="sp" presStyleCnt="0"/>
      <dgm:spPr/>
    </dgm:pt>
    <dgm:pt modelId="{23936BDC-4AC6-45BA-B503-D4EB41D379A3}" type="pres">
      <dgm:prSet presAssocID="{B28282A1-7D50-40CA-B106-C1C86A0C81BB}" presName="arrowAndChildren" presStyleCnt="0"/>
      <dgm:spPr/>
    </dgm:pt>
    <dgm:pt modelId="{B6E0A7C3-066A-491D-B7FD-FCA8F88CB2DA}" type="pres">
      <dgm:prSet presAssocID="{B28282A1-7D50-40CA-B106-C1C86A0C81BB}" presName="parentTextArrow" presStyleLbl="node1" presStyleIdx="1" presStyleCnt="7"/>
      <dgm:spPr/>
      <dgm:t>
        <a:bodyPr/>
        <a:lstStyle/>
        <a:p>
          <a:endParaRPr lang="en-IN"/>
        </a:p>
      </dgm:t>
    </dgm:pt>
    <dgm:pt modelId="{FB2BBAB8-05F4-4F50-8B4E-94B99BD377DC}" type="pres">
      <dgm:prSet presAssocID="{B9169AAC-09C5-46C7-9EC8-1B638C5C2448}" presName="sp" presStyleCnt="0"/>
      <dgm:spPr/>
      <dgm:t>
        <a:bodyPr/>
        <a:lstStyle/>
        <a:p>
          <a:endParaRPr lang="en-IN"/>
        </a:p>
      </dgm:t>
    </dgm:pt>
    <dgm:pt modelId="{FBE6D519-665F-4E58-850B-3ADD659AF528}" type="pres">
      <dgm:prSet presAssocID="{7B234CE8-B23E-4A2F-93E5-1B3CF1E28864}" presName="arrowAndChildren" presStyleCnt="0"/>
      <dgm:spPr/>
      <dgm:t>
        <a:bodyPr/>
        <a:lstStyle/>
        <a:p>
          <a:endParaRPr lang="en-IN"/>
        </a:p>
      </dgm:t>
    </dgm:pt>
    <dgm:pt modelId="{2FF39CD9-15E5-4002-89A8-8F0A199F7BEB}" type="pres">
      <dgm:prSet presAssocID="{7B234CE8-B23E-4A2F-93E5-1B3CF1E28864}" presName="parentTextArrow" presStyleLbl="node1" presStyleIdx="2" presStyleCnt="7"/>
      <dgm:spPr/>
      <dgm:t>
        <a:bodyPr/>
        <a:lstStyle/>
        <a:p>
          <a:endParaRPr lang="en-IN"/>
        </a:p>
      </dgm:t>
    </dgm:pt>
    <dgm:pt modelId="{6BC64E42-0D27-402A-A5C8-4EBF5804539B}" type="pres">
      <dgm:prSet presAssocID="{E685F3B1-D854-4A16-9C15-C7AABE344A13}" presName="sp" presStyleCnt="0"/>
      <dgm:spPr/>
      <dgm:t>
        <a:bodyPr/>
        <a:lstStyle/>
        <a:p>
          <a:endParaRPr lang="en-IN"/>
        </a:p>
      </dgm:t>
    </dgm:pt>
    <dgm:pt modelId="{541552CD-9F1B-41A5-9CDD-9334D10943AC}" type="pres">
      <dgm:prSet presAssocID="{5EF3E485-B108-428C-9AD5-8CEC8F1F5B79}" presName="arrowAndChildren" presStyleCnt="0"/>
      <dgm:spPr/>
      <dgm:t>
        <a:bodyPr/>
        <a:lstStyle/>
        <a:p>
          <a:endParaRPr lang="en-IN"/>
        </a:p>
      </dgm:t>
    </dgm:pt>
    <dgm:pt modelId="{1E8D7EF5-0D3B-4CB5-8E82-D3C6D539E2EE}" type="pres">
      <dgm:prSet presAssocID="{5EF3E485-B108-428C-9AD5-8CEC8F1F5B79}" presName="parentTextArrow" presStyleLbl="node1" presStyleIdx="3" presStyleCnt="7"/>
      <dgm:spPr/>
      <dgm:t>
        <a:bodyPr/>
        <a:lstStyle/>
        <a:p>
          <a:endParaRPr lang="en-IN"/>
        </a:p>
      </dgm:t>
    </dgm:pt>
    <dgm:pt modelId="{F5C10299-5917-4375-B131-2267D76C1DE5}" type="pres">
      <dgm:prSet presAssocID="{DAB6E645-7EF7-465F-BD47-0846AE809519}" presName="sp" presStyleCnt="0"/>
      <dgm:spPr/>
      <dgm:t>
        <a:bodyPr/>
        <a:lstStyle/>
        <a:p>
          <a:endParaRPr lang="en-IN"/>
        </a:p>
      </dgm:t>
    </dgm:pt>
    <dgm:pt modelId="{18C532E0-8983-440D-865B-957F586CE2A5}" type="pres">
      <dgm:prSet presAssocID="{A3B52476-B63B-481F-A104-E6ABA80C534C}" presName="arrowAndChildren" presStyleCnt="0"/>
      <dgm:spPr/>
      <dgm:t>
        <a:bodyPr/>
        <a:lstStyle/>
        <a:p>
          <a:endParaRPr lang="en-IN"/>
        </a:p>
      </dgm:t>
    </dgm:pt>
    <dgm:pt modelId="{CDE20660-B3BA-47FE-ADA1-39D5F72C6539}" type="pres">
      <dgm:prSet presAssocID="{A3B52476-B63B-481F-A104-E6ABA80C534C}" presName="parentTextArrow" presStyleLbl="node1" presStyleIdx="4" presStyleCnt="7"/>
      <dgm:spPr/>
      <dgm:t>
        <a:bodyPr/>
        <a:lstStyle/>
        <a:p>
          <a:endParaRPr lang="en-IN"/>
        </a:p>
      </dgm:t>
    </dgm:pt>
    <dgm:pt modelId="{317FBCB0-C29E-4FDC-B079-CB9B6D3A43BA}" type="pres">
      <dgm:prSet presAssocID="{8728CADF-E823-4694-9B68-CC08C8DB3F50}" presName="sp" presStyleCnt="0"/>
      <dgm:spPr/>
      <dgm:t>
        <a:bodyPr/>
        <a:lstStyle/>
        <a:p>
          <a:endParaRPr lang="en-IN"/>
        </a:p>
      </dgm:t>
    </dgm:pt>
    <dgm:pt modelId="{086B2A3E-F463-4F5D-ACE7-C09189F9794F}" type="pres">
      <dgm:prSet presAssocID="{1FCADDAE-CCD4-42A8-9527-818E1502980E}" presName="arrowAndChildren" presStyleCnt="0"/>
      <dgm:spPr/>
      <dgm:t>
        <a:bodyPr/>
        <a:lstStyle/>
        <a:p>
          <a:endParaRPr lang="en-IN"/>
        </a:p>
      </dgm:t>
    </dgm:pt>
    <dgm:pt modelId="{6496C436-DCFE-4698-B842-6C827099EC4E}" type="pres">
      <dgm:prSet presAssocID="{1FCADDAE-CCD4-42A8-9527-818E1502980E}" presName="parentTextArrow" presStyleLbl="node1" presStyleIdx="5" presStyleCnt="7"/>
      <dgm:spPr/>
      <dgm:t>
        <a:bodyPr/>
        <a:lstStyle/>
        <a:p>
          <a:endParaRPr lang="en-IN"/>
        </a:p>
      </dgm:t>
    </dgm:pt>
    <dgm:pt modelId="{A427ECB8-BA70-4268-909E-605C4B14D62C}" type="pres">
      <dgm:prSet presAssocID="{EE3ED625-9CBA-4439-B989-46F164DDEE51}" presName="sp" presStyleCnt="0"/>
      <dgm:spPr/>
      <dgm:t>
        <a:bodyPr/>
        <a:lstStyle/>
        <a:p>
          <a:endParaRPr lang="en-IN"/>
        </a:p>
      </dgm:t>
    </dgm:pt>
    <dgm:pt modelId="{F833F4D0-4B57-4834-A6C9-24762A819E41}" type="pres">
      <dgm:prSet presAssocID="{D486AA56-03D9-43AC-A522-3229C818821F}" presName="arrowAndChildren" presStyleCnt="0"/>
      <dgm:spPr/>
      <dgm:t>
        <a:bodyPr/>
        <a:lstStyle/>
        <a:p>
          <a:endParaRPr lang="en-IN"/>
        </a:p>
      </dgm:t>
    </dgm:pt>
    <dgm:pt modelId="{BB7DDDE2-8363-441C-8BC5-E2294E17A976}" type="pres">
      <dgm:prSet presAssocID="{D486AA56-03D9-43AC-A522-3229C818821F}" presName="parentTextArrow" presStyleLbl="node1" presStyleIdx="6" presStyleCnt="7" custLinFactNeighborX="-6" custLinFactNeighborY="3721"/>
      <dgm:spPr/>
      <dgm:t>
        <a:bodyPr/>
        <a:lstStyle/>
        <a:p>
          <a:endParaRPr lang="en-IN"/>
        </a:p>
      </dgm:t>
    </dgm:pt>
  </dgm:ptLst>
  <dgm:cxnLst>
    <dgm:cxn modelId="{579050DE-1BDB-4DC3-AD8D-BB82B39F45C3}" type="presOf" srcId="{DF83ECB6-6FEE-458D-8001-4E5C0085BD81}" destId="{A73C3943-889C-4B63-80D5-EA85AAA69A81}" srcOrd="0" destOrd="0" presId="urn:microsoft.com/office/officeart/2005/8/layout/process4"/>
    <dgm:cxn modelId="{121A5E2D-3471-424B-8B63-FA5911A53FC1}" srcId="{E0D2F3A7-C6E6-4FEC-A274-7FE0EA6D7CD7}" destId="{5EF3E485-B108-428C-9AD5-8CEC8F1F5B79}" srcOrd="3" destOrd="0" parTransId="{E38AC97F-33FC-45FA-B7BF-A09F2E10DE40}" sibTransId="{E685F3B1-D854-4A16-9C15-C7AABE344A13}"/>
    <dgm:cxn modelId="{358D521A-4C8A-40FD-BA32-1EBC71F6D0EF}" srcId="{E0D2F3A7-C6E6-4FEC-A274-7FE0EA6D7CD7}" destId="{DF83ECB6-6FEE-458D-8001-4E5C0085BD81}" srcOrd="6" destOrd="0" parTransId="{D0116121-602D-4B28-94E2-F289B1CCC8E8}" sibTransId="{2FCB2C8D-AF5A-4C5B-B99B-51175A9725B9}"/>
    <dgm:cxn modelId="{1DA4F823-935B-437F-9AF0-2A316A46F22A}" type="presOf" srcId="{D486AA56-03D9-43AC-A522-3229C818821F}" destId="{BB7DDDE2-8363-441C-8BC5-E2294E17A976}" srcOrd="0" destOrd="0" presId="urn:microsoft.com/office/officeart/2005/8/layout/process4"/>
    <dgm:cxn modelId="{D03639B6-C429-41FC-B030-6F52FDD9BE82}" srcId="{E0D2F3A7-C6E6-4FEC-A274-7FE0EA6D7CD7}" destId="{B28282A1-7D50-40CA-B106-C1C86A0C81BB}" srcOrd="5" destOrd="0" parTransId="{C0E9D818-1A18-45A2-9168-352FCC8D570B}" sibTransId="{A9A7F8C5-4D6E-4E49-8D6A-A6F7C8F50711}"/>
    <dgm:cxn modelId="{007D3C52-932D-48CA-83CC-98264F396C3F}" srcId="{E0D2F3A7-C6E6-4FEC-A274-7FE0EA6D7CD7}" destId="{A3B52476-B63B-481F-A104-E6ABA80C534C}" srcOrd="2" destOrd="0" parTransId="{414B84F4-6545-4BB8-A387-9272CC697A80}" sibTransId="{DAB6E645-7EF7-465F-BD47-0846AE809519}"/>
    <dgm:cxn modelId="{8126E769-5994-4D8C-B378-1750B3A6EE45}" srcId="{E0D2F3A7-C6E6-4FEC-A274-7FE0EA6D7CD7}" destId="{1FCADDAE-CCD4-42A8-9527-818E1502980E}" srcOrd="1" destOrd="0" parTransId="{2CB35692-BAFB-4A69-8866-B05BD650F1B0}" sibTransId="{8728CADF-E823-4694-9B68-CC08C8DB3F50}"/>
    <dgm:cxn modelId="{0C54CCFE-F6CF-46AB-BA17-28C225822BC4}" type="presOf" srcId="{B28282A1-7D50-40CA-B106-C1C86A0C81BB}" destId="{B6E0A7C3-066A-491D-B7FD-FCA8F88CB2DA}" srcOrd="0" destOrd="0" presId="urn:microsoft.com/office/officeart/2005/8/layout/process4"/>
    <dgm:cxn modelId="{AF726FAB-F132-4C0F-89A2-A00233FD129F}" type="presOf" srcId="{E0D2F3A7-C6E6-4FEC-A274-7FE0EA6D7CD7}" destId="{8F48F7F4-2093-42C1-97B3-FB1685ED9EAF}" srcOrd="0" destOrd="0" presId="urn:microsoft.com/office/officeart/2005/8/layout/process4"/>
    <dgm:cxn modelId="{A031F433-AE17-4C31-B9A7-C4F61FEE4154}" type="presOf" srcId="{1FCADDAE-CCD4-42A8-9527-818E1502980E}" destId="{6496C436-DCFE-4698-B842-6C827099EC4E}" srcOrd="0" destOrd="0" presId="urn:microsoft.com/office/officeart/2005/8/layout/process4"/>
    <dgm:cxn modelId="{42B94161-6E59-4CC4-BF9C-705F8752AA90}" srcId="{E0D2F3A7-C6E6-4FEC-A274-7FE0EA6D7CD7}" destId="{7B234CE8-B23E-4A2F-93E5-1B3CF1E28864}" srcOrd="4" destOrd="0" parTransId="{BE427CF4-EE56-466E-9C2E-9FAD3F7ADEDB}" sibTransId="{B9169AAC-09C5-46C7-9EC8-1B638C5C2448}"/>
    <dgm:cxn modelId="{9B3CDCB2-754E-4201-A721-658DC5663C7B}" srcId="{E0D2F3A7-C6E6-4FEC-A274-7FE0EA6D7CD7}" destId="{D486AA56-03D9-43AC-A522-3229C818821F}" srcOrd="0" destOrd="0" parTransId="{223B2363-46E3-47A5-865B-705BE28B6EFD}" sibTransId="{EE3ED625-9CBA-4439-B989-46F164DDEE51}"/>
    <dgm:cxn modelId="{5E199B2C-3E62-47F5-997D-3743A9882D16}" type="presOf" srcId="{7B234CE8-B23E-4A2F-93E5-1B3CF1E28864}" destId="{2FF39CD9-15E5-4002-89A8-8F0A199F7BEB}" srcOrd="0" destOrd="0" presId="urn:microsoft.com/office/officeart/2005/8/layout/process4"/>
    <dgm:cxn modelId="{FFFF874D-DA80-4661-AC45-3EDE1D1E4A96}" type="presOf" srcId="{5EF3E485-B108-428C-9AD5-8CEC8F1F5B79}" destId="{1E8D7EF5-0D3B-4CB5-8E82-D3C6D539E2EE}" srcOrd="0" destOrd="0" presId="urn:microsoft.com/office/officeart/2005/8/layout/process4"/>
    <dgm:cxn modelId="{6E383F32-55B4-4A67-BE31-F5575CA1FE45}" type="presOf" srcId="{A3B52476-B63B-481F-A104-E6ABA80C534C}" destId="{CDE20660-B3BA-47FE-ADA1-39D5F72C6539}" srcOrd="0" destOrd="0" presId="urn:microsoft.com/office/officeart/2005/8/layout/process4"/>
    <dgm:cxn modelId="{CD43D738-87FC-46FB-A587-AA6FAC5317E7}" type="presParOf" srcId="{8F48F7F4-2093-42C1-97B3-FB1685ED9EAF}" destId="{B03335E3-E6DD-45A1-85DE-E30041C4D36F}" srcOrd="0" destOrd="0" presId="urn:microsoft.com/office/officeart/2005/8/layout/process4"/>
    <dgm:cxn modelId="{C7A38FFB-87D2-4C6C-905F-409D6B2784B1}" type="presParOf" srcId="{B03335E3-E6DD-45A1-85DE-E30041C4D36F}" destId="{A73C3943-889C-4B63-80D5-EA85AAA69A81}" srcOrd="0" destOrd="0" presId="urn:microsoft.com/office/officeart/2005/8/layout/process4"/>
    <dgm:cxn modelId="{30966471-DAB3-4A99-B4B1-7EE4128DAD1A}" type="presParOf" srcId="{8F48F7F4-2093-42C1-97B3-FB1685ED9EAF}" destId="{45D4C9C9-BD73-471C-B7B2-6840EE8AA329}" srcOrd="1" destOrd="0" presId="urn:microsoft.com/office/officeart/2005/8/layout/process4"/>
    <dgm:cxn modelId="{B6785D3B-7CFC-4905-920F-2D0EB6721BD2}" type="presParOf" srcId="{8F48F7F4-2093-42C1-97B3-FB1685ED9EAF}" destId="{23936BDC-4AC6-45BA-B503-D4EB41D379A3}" srcOrd="2" destOrd="0" presId="urn:microsoft.com/office/officeart/2005/8/layout/process4"/>
    <dgm:cxn modelId="{09EBA469-17B0-4817-B34C-4BEF1C8EA9C6}" type="presParOf" srcId="{23936BDC-4AC6-45BA-B503-D4EB41D379A3}" destId="{B6E0A7C3-066A-491D-B7FD-FCA8F88CB2DA}" srcOrd="0" destOrd="0" presId="urn:microsoft.com/office/officeart/2005/8/layout/process4"/>
    <dgm:cxn modelId="{FCDFF1E4-EA27-40FC-816A-72BDAF019C3B}" type="presParOf" srcId="{8F48F7F4-2093-42C1-97B3-FB1685ED9EAF}" destId="{FB2BBAB8-05F4-4F50-8B4E-94B99BD377DC}" srcOrd="3" destOrd="0" presId="urn:microsoft.com/office/officeart/2005/8/layout/process4"/>
    <dgm:cxn modelId="{79773A53-EB7D-46F4-8600-143776619B8D}" type="presParOf" srcId="{8F48F7F4-2093-42C1-97B3-FB1685ED9EAF}" destId="{FBE6D519-665F-4E58-850B-3ADD659AF528}" srcOrd="4" destOrd="0" presId="urn:microsoft.com/office/officeart/2005/8/layout/process4"/>
    <dgm:cxn modelId="{BDCEF5A4-345A-425D-AEA4-F8383CAB1EE6}" type="presParOf" srcId="{FBE6D519-665F-4E58-850B-3ADD659AF528}" destId="{2FF39CD9-15E5-4002-89A8-8F0A199F7BEB}" srcOrd="0" destOrd="0" presId="urn:microsoft.com/office/officeart/2005/8/layout/process4"/>
    <dgm:cxn modelId="{1CAB4E37-C63A-4DB8-BB5B-22E9ECAF2D31}" type="presParOf" srcId="{8F48F7F4-2093-42C1-97B3-FB1685ED9EAF}" destId="{6BC64E42-0D27-402A-A5C8-4EBF5804539B}" srcOrd="5" destOrd="0" presId="urn:microsoft.com/office/officeart/2005/8/layout/process4"/>
    <dgm:cxn modelId="{B6E4ED9B-DC38-4A1B-A771-2B484BC0AD98}" type="presParOf" srcId="{8F48F7F4-2093-42C1-97B3-FB1685ED9EAF}" destId="{541552CD-9F1B-41A5-9CDD-9334D10943AC}" srcOrd="6" destOrd="0" presId="urn:microsoft.com/office/officeart/2005/8/layout/process4"/>
    <dgm:cxn modelId="{8D98622E-DBB1-4661-9EF3-4ADF1894AC74}" type="presParOf" srcId="{541552CD-9F1B-41A5-9CDD-9334D10943AC}" destId="{1E8D7EF5-0D3B-4CB5-8E82-D3C6D539E2EE}" srcOrd="0" destOrd="0" presId="urn:microsoft.com/office/officeart/2005/8/layout/process4"/>
    <dgm:cxn modelId="{A1288922-DBF9-4065-810C-0BC7B9AEA402}" type="presParOf" srcId="{8F48F7F4-2093-42C1-97B3-FB1685ED9EAF}" destId="{F5C10299-5917-4375-B131-2267D76C1DE5}" srcOrd="7" destOrd="0" presId="urn:microsoft.com/office/officeart/2005/8/layout/process4"/>
    <dgm:cxn modelId="{1FBF8C8D-4640-4F8F-A139-D0AAACB1623F}" type="presParOf" srcId="{8F48F7F4-2093-42C1-97B3-FB1685ED9EAF}" destId="{18C532E0-8983-440D-865B-957F586CE2A5}" srcOrd="8" destOrd="0" presId="urn:microsoft.com/office/officeart/2005/8/layout/process4"/>
    <dgm:cxn modelId="{2F6B076C-CFC4-48C5-8D9B-8478C860F31A}" type="presParOf" srcId="{18C532E0-8983-440D-865B-957F586CE2A5}" destId="{CDE20660-B3BA-47FE-ADA1-39D5F72C6539}" srcOrd="0" destOrd="0" presId="urn:microsoft.com/office/officeart/2005/8/layout/process4"/>
    <dgm:cxn modelId="{CFAE37D0-718B-4A3D-AA5F-32271F7667C1}" type="presParOf" srcId="{8F48F7F4-2093-42C1-97B3-FB1685ED9EAF}" destId="{317FBCB0-C29E-4FDC-B079-CB9B6D3A43BA}" srcOrd="9" destOrd="0" presId="urn:microsoft.com/office/officeart/2005/8/layout/process4"/>
    <dgm:cxn modelId="{09E77648-66B1-4096-9663-69DB112E38CF}" type="presParOf" srcId="{8F48F7F4-2093-42C1-97B3-FB1685ED9EAF}" destId="{086B2A3E-F463-4F5D-ACE7-C09189F9794F}" srcOrd="10" destOrd="0" presId="urn:microsoft.com/office/officeart/2005/8/layout/process4"/>
    <dgm:cxn modelId="{CD7A0990-469D-4C8E-9B84-9EBB06DF3BA8}" type="presParOf" srcId="{086B2A3E-F463-4F5D-ACE7-C09189F9794F}" destId="{6496C436-DCFE-4698-B842-6C827099EC4E}" srcOrd="0" destOrd="0" presId="urn:microsoft.com/office/officeart/2005/8/layout/process4"/>
    <dgm:cxn modelId="{3B9233D1-1150-4292-A28D-5BBF4382C789}" type="presParOf" srcId="{8F48F7F4-2093-42C1-97B3-FB1685ED9EAF}" destId="{A427ECB8-BA70-4268-909E-605C4B14D62C}" srcOrd="11" destOrd="0" presId="urn:microsoft.com/office/officeart/2005/8/layout/process4"/>
    <dgm:cxn modelId="{5A6D3888-58C5-4C40-870D-5349001D23A6}" type="presParOf" srcId="{8F48F7F4-2093-42C1-97B3-FB1685ED9EAF}" destId="{F833F4D0-4B57-4834-A6C9-24762A819E41}" srcOrd="12" destOrd="0" presId="urn:microsoft.com/office/officeart/2005/8/layout/process4"/>
    <dgm:cxn modelId="{5B9B1B5B-3771-4FE9-B306-C03D97A5BD75}" type="presParOf" srcId="{F833F4D0-4B57-4834-A6C9-24762A819E41}" destId="{BB7DDDE2-8363-441C-8BC5-E2294E17A97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385533" cy="3891253"/>
        <a:chOff x="0" y="0"/>
        <a:chExt cx="8385533" cy="3891253"/>
      </a:xfrm>
    </dsp:grpSpPr>
    <dsp:sp modelId="{A73C3943-889C-4B63-80D5-EA85AAA69A81}">
      <dsp:nvSpPr>
        <dsp:cNvPr id="3" name="Rectangles 2"/>
        <dsp:cNvSpPr/>
      </dsp:nvSpPr>
      <dsp:spPr bwMode="white">
        <a:xfrm>
          <a:off x="0" y="3507425"/>
          <a:ext cx="8385533" cy="383828"/>
        </a:xfrm>
        <a:prstGeom prst="rect">
          <a:avLst/>
        </a:prstGeom>
        <a:sp3d prstMaterial="plastic">
          <a:bevelT w="120900" h="88900"/>
          <a:bevelB w="88900" h="31750" prst="angle"/>
        </a:sp3d>
      </dsp:spPr>
      <dsp:style>
        <a:lnRef idx="0">
          <a:schemeClr val="lt1"/>
        </a:lnRef>
        <a:fillRef idx="3">
          <a:schemeClr val="accent2"/>
        </a:fillRef>
        <a:effectRef idx="2">
          <a:scrgbClr r="0" g="0" b="0"/>
        </a:effectRef>
        <a:fontRef idx="minor">
          <a:schemeClr val="lt1"/>
        </a:fontRef>
      </dsp:style>
      <dsp:txBody>
        <a:bodyPr lIns="113792" tIns="113792" rIns="113792" bIns="113792"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en-IN" sz="1600" b="1" cap="none" spc="0">
              <a:ln w="0"/>
              <a:effectLst/>
            </a:rPr>
            <a:t>Ensembling the forecast of top models</a:t>
          </a:r>
        </a:p>
      </dsp:txBody>
      <dsp:txXfrm>
        <a:off x="0" y="3507425"/>
        <a:ext cx="8385533" cy="383828"/>
      </dsp:txXfrm>
    </dsp:sp>
    <dsp:sp modelId="{B6E0A7C3-066A-491D-B7FD-FCA8F88CB2DA}">
      <dsp:nvSpPr>
        <dsp:cNvPr id="4" name="Up Arrow Callout 3"/>
        <dsp:cNvSpPr/>
      </dsp:nvSpPr>
      <dsp:spPr bwMode="white">
        <a:xfrm rot="10800000">
          <a:off x="0" y="2922854"/>
          <a:ext cx="8385533" cy="590328"/>
        </a:xfrm>
        <a:prstGeom prst="upArrowCallout">
          <a:avLst/>
        </a:prstGeom>
        <a:sp3d prstMaterial="plastic">
          <a:bevelT w="120900" h="88900"/>
          <a:bevelB w="88900" h="31750" prst="angle"/>
        </a:sp3d>
      </dsp:spPr>
      <dsp:style>
        <a:lnRef idx="0">
          <a:schemeClr val="lt1"/>
        </a:lnRef>
        <a:fillRef idx="3">
          <a:schemeClr val="accent2"/>
        </a:fillRef>
        <a:effectRef idx="2">
          <a:scrgbClr r="0" g="0" b="0"/>
        </a:effectRef>
        <a:fontRef idx="minor">
          <a:schemeClr val="lt1"/>
        </a:fontRef>
      </dsp:style>
      <dsp:txBody>
        <a:bodyPr rot="10800000" lIns="113792" tIns="113792" rIns="113792" bIns="113792"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en-IN" sz="1600" b="1" cap="none" spc="0" dirty="0" smtClean="0">
              <a:ln w="0"/>
              <a:effectLst/>
            </a:rPr>
            <a:t>Bias Correction for MSEDCL</a:t>
          </a:r>
          <a:endParaRPr lang="en-IN" sz="1600" b="1" cap="none" spc="0" dirty="0">
            <a:ln w="0"/>
            <a:effectLst/>
          </a:endParaRPr>
        </a:p>
      </dsp:txBody>
      <dsp:txXfrm rot="10800000">
        <a:off x="0" y="2922854"/>
        <a:ext cx="8385533" cy="590328"/>
      </dsp:txXfrm>
    </dsp:sp>
    <dsp:sp modelId="{2FF39CD9-15E5-4002-89A8-8F0A199F7BEB}">
      <dsp:nvSpPr>
        <dsp:cNvPr id="5" name="Up Arrow Callout 4"/>
        <dsp:cNvSpPr/>
      </dsp:nvSpPr>
      <dsp:spPr bwMode="white">
        <a:xfrm rot="10800000">
          <a:off x="0" y="2338283"/>
          <a:ext cx="8385533" cy="590328"/>
        </a:xfrm>
        <a:prstGeom prst="upArrowCallout">
          <a:avLst/>
        </a:prstGeom>
        <a:sp3d prstMaterial="plastic">
          <a:bevelT w="120900" h="88900"/>
          <a:bevelB w="88900" h="31750" prst="angle"/>
        </a:sp3d>
      </dsp:spPr>
      <dsp:style>
        <a:lnRef idx="0">
          <a:schemeClr val="lt1"/>
        </a:lnRef>
        <a:fillRef idx="3">
          <a:schemeClr val="accent2"/>
        </a:fillRef>
        <a:effectRef idx="2">
          <a:scrgbClr r="0" g="0" b="0"/>
        </a:effectRef>
        <a:fontRef idx="minor">
          <a:schemeClr val="lt1"/>
        </a:fontRef>
      </dsp:style>
      <dsp:txBody>
        <a:bodyPr rot="10800000" lIns="113792" tIns="113792" rIns="113792" bIns="113792"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en-IN" sz="1600" b="1" cap="none" spc="0" dirty="0">
              <a:ln w="0"/>
              <a:effectLst/>
            </a:rPr>
            <a:t>Prediction</a:t>
          </a:r>
        </a:p>
      </dsp:txBody>
      <dsp:txXfrm rot="10800000">
        <a:off x="0" y="2338283"/>
        <a:ext cx="8385533" cy="590328"/>
      </dsp:txXfrm>
    </dsp:sp>
    <dsp:sp modelId="{1E8D7EF5-0D3B-4CB5-8E82-D3C6D539E2EE}">
      <dsp:nvSpPr>
        <dsp:cNvPr id="6" name="Up Arrow Callout 5"/>
        <dsp:cNvSpPr/>
      </dsp:nvSpPr>
      <dsp:spPr bwMode="white">
        <a:xfrm rot="10800000">
          <a:off x="0" y="1753712"/>
          <a:ext cx="8385533" cy="590328"/>
        </a:xfrm>
        <a:prstGeom prst="upArrowCallout">
          <a:avLst/>
        </a:prstGeom>
        <a:sp3d prstMaterial="plastic">
          <a:bevelT w="120900" h="88900"/>
          <a:bevelB w="88900" h="31750" prst="angle"/>
        </a:sp3d>
      </dsp:spPr>
      <dsp:style>
        <a:lnRef idx="0">
          <a:schemeClr val="lt1"/>
        </a:lnRef>
        <a:fillRef idx="3">
          <a:schemeClr val="accent2"/>
        </a:fillRef>
        <a:effectRef idx="2">
          <a:scrgbClr r="0" g="0" b="0"/>
        </a:effectRef>
        <a:fontRef idx="minor">
          <a:schemeClr val="lt1"/>
        </a:fontRef>
      </dsp:style>
      <dsp:txBody>
        <a:bodyPr rot="10800000" lIns="113792" tIns="113792" rIns="113792" bIns="113792"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en-IN" sz="1600" b="1" cap="none" spc="0" dirty="0">
              <a:ln w="0"/>
              <a:effectLst/>
            </a:rPr>
            <a:t>Model Training</a:t>
          </a:r>
        </a:p>
      </dsp:txBody>
      <dsp:txXfrm rot="10800000">
        <a:off x="0" y="1753712"/>
        <a:ext cx="8385533" cy="590328"/>
      </dsp:txXfrm>
    </dsp:sp>
    <dsp:sp modelId="{CDE20660-B3BA-47FE-ADA1-39D5F72C6539}">
      <dsp:nvSpPr>
        <dsp:cNvPr id="7" name="Up Arrow Callout 6"/>
        <dsp:cNvSpPr/>
      </dsp:nvSpPr>
      <dsp:spPr bwMode="white">
        <a:xfrm rot="10800000">
          <a:off x="0" y="1169142"/>
          <a:ext cx="8385533" cy="590328"/>
        </a:xfrm>
        <a:prstGeom prst="upArrowCallout">
          <a:avLst/>
        </a:prstGeom>
        <a:sp3d prstMaterial="plastic">
          <a:bevelT w="120900" h="88900"/>
          <a:bevelB w="88900" h="31750" prst="angle"/>
        </a:sp3d>
      </dsp:spPr>
      <dsp:style>
        <a:lnRef idx="0">
          <a:schemeClr val="lt1"/>
        </a:lnRef>
        <a:fillRef idx="3">
          <a:schemeClr val="accent2"/>
        </a:fillRef>
        <a:effectRef idx="2">
          <a:scrgbClr r="0" g="0" b="0"/>
        </a:effectRef>
        <a:fontRef idx="minor">
          <a:schemeClr val="lt1"/>
        </a:fontRef>
      </dsp:style>
      <dsp:txBody>
        <a:bodyPr rot="10800000" lIns="113792" tIns="113792" rIns="113792" bIns="113792"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en-IN" sz="1600" b="1" cap="none" spc="0" dirty="0">
              <a:ln w="0"/>
              <a:effectLst/>
            </a:rPr>
            <a:t>Train - Prediction Split</a:t>
          </a:r>
        </a:p>
      </dsp:txBody>
      <dsp:txXfrm rot="10800000">
        <a:off x="0" y="1169142"/>
        <a:ext cx="8385533" cy="590328"/>
      </dsp:txXfrm>
    </dsp:sp>
    <dsp:sp modelId="{6496C436-DCFE-4698-B842-6C827099EC4E}">
      <dsp:nvSpPr>
        <dsp:cNvPr id="8" name="Up Arrow Callout 7"/>
        <dsp:cNvSpPr/>
      </dsp:nvSpPr>
      <dsp:spPr bwMode="white">
        <a:xfrm rot="10800000">
          <a:off x="0" y="584571"/>
          <a:ext cx="8385533" cy="590328"/>
        </a:xfrm>
        <a:prstGeom prst="upArrowCallout">
          <a:avLst/>
        </a:prstGeom>
        <a:sp3d prstMaterial="plastic">
          <a:bevelT w="120900" h="88900"/>
          <a:bevelB w="88900" h="31750" prst="angle"/>
        </a:sp3d>
      </dsp:spPr>
      <dsp:style>
        <a:lnRef idx="0">
          <a:schemeClr val="lt1"/>
        </a:lnRef>
        <a:fillRef idx="3">
          <a:schemeClr val="accent2"/>
        </a:fillRef>
        <a:effectRef idx="2">
          <a:scrgbClr r="0" g="0" b="0"/>
        </a:effectRef>
        <a:fontRef idx="minor">
          <a:schemeClr val="lt1"/>
        </a:fontRef>
      </dsp:style>
      <dsp:txBody>
        <a:bodyPr rot="10800000" lIns="113792" tIns="113792" rIns="113792" bIns="113792"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en-IN" sz="1600" b="1" cap="none" spc="0">
              <a:ln w="0"/>
              <a:effectLst/>
            </a:rPr>
            <a:t>Feature Engineering</a:t>
          </a:r>
        </a:p>
      </dsp:txBody>
      <dsp:txXfrm rot="10800000">
        <a:off x="0" y="584571"/>
        <a:ext cx="8385533" cy="590328"/>
      </dsp:txXfrm>
    </dsp:sp>
    <dsp:sp modelId="{BB7DDDE2-8363-441C-8BC5-E2294E17A976}">
      <dsp:nvSpPr>
        <dsp:cNvPr id="9" name="Up Arrow Callout 8"/>
        <dsp:cNvSpPr/>
      </dsp:nvSpPr>
      <dsp:spPr bwMode="white">
        <a:xfrm rot="10800000">
          <a:off x="0" y="21966"/>
          <a:ext cx="8385533" cy="590328"/>
        </a:xfrm>
        <a:prstGeom prst="upArrowCallout">
          <a:avLst/>
        </a:prstGeom>
        <a:sp3d prstMaterial="plastic">
          <a:bevelT w="120900" h="88900"/>
          <a:bevelB w="88900" h="31750" prst="angle"/>
        </a:sp3d>
      </dsp:spPr>
      <dsp:style>
        <a:lnRef idx="0">
          <a:schemeClr val="lt1"/>
        </a:lnRef>
        <a:fillRef idx="3">
          <a:schemeClr val="accent2"/>
        </a:fillRef>
        <a:effectRef idx="2">
          <a:scrgbClr r="0" g="0" b="0"/>
        </a:effectRef>
        <a:fontRef idx="minor">
          <a:schemeClr val="lt1"/>
        </a:fontRef>
      </dsp:style>
      <dsp:txBody>
        <a:bodyPr rot="10800000" lIns="113792" tIns="113792" rIns="113792" bIns="113792"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en-IN" sz="1600" b="1" cap="none" spc="0" smtClean="0">
              <a:ln w="0"/>
              <a:effectLst/>
            </a:rPr>
            <a:t>Data Preprocessing</a:t>
          </a:r>
          <a:endParaRPr lang="en-IN" sz="1600" b="1" cap="none" spc="0" dirty="0">
            <a:ln w="0"/>
            <a:effectLst/>
          </a:endParaRPr>
        </a:p>
      </dsp:txBody>
      <dsp:txXfrm rot="10800000">
        <a:off x="0" y="21966"/>
        <a:ext cx="8385533" cy="5903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type="upArrowCallout" r:blip="" rot="180">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type="upArrowCallout" r:blip="" rot="180">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F0239-29DF-4D69-8FCC-DA4DD6568A2A}" type="datetimeFigureOut">
              <a:rPr lang="en-IN" smtClean="0"/>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99738-068F-4557-96C7-EE46EB239CB4}"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0"/>
        <p:cNvGrpSpPr/>
        <p:nvPr/>
      </p:nvGrpSpPr>
      <p:grpSpPr>
        <a:xfrm>
          <a:off x="0" y="0"/>
          <a:ext cx="0" cy="0"/>
          <a:chOff x="0" y="0"/>
          <a:chExt cx="0" cy="0"/>
        </a:xfrm>
      </p:grpSpPr>
      <p:sp>
        <p:nvSpPr>
          <p:cNvPr id="471" name="Google Shape;471;g9fc7446bf0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2" name="Google Shape;472;g9fc7446bf0_0_1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333"/>
        <p:cNvGrpSpPr/>
        <p:nvPr/>
      </p:nvGrpSpPr>
      <p:grpSpPr>
        <a:xfrm>
          <a:off x="0" y="0"/>
          <a:ext cx="0" cy="0"/>
          <a:chOff x="0" y="0"/>
          <a:chExt cx="0" cy="0"/>
        </a:xfrm>
      </p:grpSpPr>
      <p:grpSp>
        <p:nvGrpSpPr>
          <p:cNvPr id="334" name="Google Shape;334;p57"/>
          <p:cNvGrpSpPr/>
          <p:nvPr/>
        </p:nvGrpSpPr>
        <p:grpSpPr>
          <a:xfrm>
            <a:off x="-159" y="-272"/>
            <a:ext cx="12191761" cy="6857181"/>
            <a:chOff x="2973586" y="5250656"/>
            <a:chExt cx="2856819" cy="1606800"/>
          </a:xfrm>
        </p:grpSpPr>
        <p:sp>
          <p:nvSpPr>
            <p:cNvPr id="335" name="Google Shape;335;p57"/>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6" name="Google Shape;336;p57"/>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57"/>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8" name="Google Shape;338;p57"/>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568"/>
                  </a:srgbClr>
                </a:gs>
                <a:gs pos="100000">
                  <a:srgbClr val="00001A">
                    <a:alpha val="7450"/>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9" name="Google Shape;339;p57"/>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0" name="Google Shape;340;p57"/>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1" name="Google Shape;341;p57"/>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313"/>
                  </a:srgbClr>
                </a:gs>
                <a:gs pos="100000">
                  <a:srgbClr val="FFFFFF">
                    <a:alpha val="11372"/>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2" name="Google Shape;342;p57"/>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43" name="Google Shape;343;p57"/>
          <p:cNvSpPr txBox="1">
            <a:spLocks noGrp="1"/>
          </p:cNvSpPr>
          <p:nvPr>
            <p:ph type="ctrTitle"/>
          </p:nvPr>
        </p:nvSpPr>
        <p:spPr>
          <a:xfrm>
            <a:off x="609600" y="1065700"/>
            <a:ext cx="7315200" cy="4242800"/>
          </a:xfrm>
          <a:prstGeom prst="rect">
            <a:avLst/>
          </a:prstGeom>
          <a:noFill/>
          <a:ln>
            <a:noFill/>
          </a:ln>
          <a:effectLst>
            <a:outerShdw blurRad="28575" dist="9525" dir="5400000" algn="bl" rotWithShape="0">
              <a:srgbClr val="00001A">
                <a:alpha val="14900"/>
              </a:srgbClr>
            </a:outerShdw>
          </a:effectLst>
        </p:spPr>
        <p:txBody>
          <a:bodyPr spcFirstLastPara="1" wrap="square" lIns="0" tIns="0" rIns="0" bIns="0" anchor="t" anchorCtr="0">
            <a:noAutofit/>
          </a:bodyPr>
          <a:lstStyle>
            <a:lvl1pPr lvl="0" algn="l" rtl="0">
              <a:lnSpc>
                <a:spcPct val="90000"/>
              </a:lnSpc>
              <a:spcBef>
                <a:spcPts val="0"/>
              </a:spcBef>
              <a:spcAft>
                <a:spcPts val="0"/>
              </a:spcAft>
              <a:buSzPts val="5800"/>
              <a:buNone/>
              <a:defRPr sz="7735"/>
            </a:lvl1pPr>
            <a:lvl2pPr lvl="1" algn="l" rtl="0">
              <a:lnSpc>
                <a:spcPct val="90000"/>
              </a:lnSpc>
              <a:spcBef>
                <a:spcPts val="0"/>
              </a:spcBef>
              <a:spcAft>
                <a:spcPts val="0"/>
              </a:spcAft>
              <a:buSzPts val="5800"/>
              <a:buNone/>
              <a:defRPr sz="7735"/>
            </a:lvl2pPr>
            <a:lvl3pPr lvl="2" algn="l" rtl="0">
              <a:lnSpc>
                <a:spcPct val="90000"/>
              </a:lnSpc>
              <a:spcBef>
                <a:spcPts val="0"/>
              </a:spcBef>
              <a:spcAft>
                <a:spcPts val="0"/>
              </a:spcAft>
              <a:buSzPts val="5800"/>
              <a:buNone/>
              <a:defRPr sz="7735"/>
            </a:lvl3pPr>
            <a:lvl4pPr lvl="3" algn="l" rtl="0">
              <a:lnSpc>
                <a:spcPct val="90000"/>
              </a:lnSpc>
              <a:spcBef>
                <a:spcPts val="0"/>
              </a:spcBef>
              <a:spcAft>
                <a:spcPts val="0"/>
              </a:spcAft>
              <a:buSzPts val="5800"/>
              <a:buNone/>
              <a:defRPr sz="7735"/>
            </a:lvl4pPr>
            <a:lvl5pPr lvl="4" algn="l" rtl="0">
              <a:lnSpc>
                <a:spcPct val="90000"/>
              </a:lnSpc>
              <a:spcBef>
                <a:spcPts val="0"/>
              </a:spcBef>
              <a:spcAft>
                <a:spcPts val="0"/>
              </a:spcAft>
              <a:buSzPts val="5800"/>
              <a:buNone/>
              <a:defRPr sz="7735"/>
            </a:lvl5pPr>
            <a:lvl6pPr lvl="5" algn="l" rtl="0">
              <a:lnSpc>
                <a:spcPct val="90000"/>
              </a:lnSpc>
              <a:spcBef>
                <a:spcPts val="0"/>
              </a:spcBef>
              <a:spcAft>
                <a:spcPts val="0"/>
              </a:spcAft>
              <a:buSzPts val="5800"/>
              <a:buNone/>
              <a:defRPr sz="7735"/>
            </a:lvl6pPr>
            <a:lvl7pPr lvl="6" algn="l" rtl="0">
              <a:lnSpc>
                <a:spcPct val="90000"/>
              </a:lnSpc>
              <a:spcBef>
                <a:spcPts val="0"/>
              </a:spcBef>
              <a:spcAft>
                <a:spcPts val="0"/>
              </a:spcAft>
              <a:buSzPts val="5800"/>
              <a:buNone/>
              <a:defRPr sz="7735"/>
            </a:lvl7pPr>
            <a:lvl8pPr lvl="7" algn="l" rtl="0">
              <a:lnSpc>
                <a:spcPct val="90000"/>
              </a:lnSpc>
              <a:spcBef>
                <a:spcPts val="0"/>
              </a:spcBef>
              <a:spcAft>
                <a:spcPts val="0"/>
              </a:spcAft>
              <a:buSzPts val="5800"/>
              <a:buNone/>
              <a:defRPr sz="7735"/>
            </a:lvl8pPr>
            <a:lvl9pPr lvl="8" algn="l" rtl="0">
              <a:lnSpc>
                <a:spcPct val="90000"/>
              </a:lnSpc>
              <a:spcBef>
                <a:spcPts val="0"/>
              </a:spcBef>
              <a:spcAft>
                <a:spcPts val="0"/>
              </a:spcAft>
              <a:buSzPts val="5800"/>
              <a:buNone/>
              <a:defRPr sz="7735"/>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_AND_TWO_COLUMNS_1">
  <p:cSld name="TITLE_AND_TWO_COLUMNS_1">
    <p:spTree>
      <p:nvGrpSpPr>
        <p:cNvPr id="1" name="Shape 439"/>
        <p:cNvGrpSpPr/>
        <p:nvPr/>
      </p:nvGrpSpPr>
      <p:grpSpPr>
        <a:xfrm>
          <a:off x="0" y="0"/>
          <a:ext cx="0" cy="0"/>
          <a:chOff x="0" y="0"/>
          <a:chExt cx="0" cy="0"/>
        </a:xfrm>
      </p:grpSpPr>
      <p:grpSp>
        <p:nvGrpSpPr>
          <p:cNvPr id="440" name="Google Shape;440;p66"/>
          <p:cNvGrpSpPr/>
          <p:nvPr/>
        </p:nvGrpSpPr>
        <p:grpSpPr>
          <a:xfrm>
            <a:off x="-159" y="-141"/>
            <a:ext cx="12191761" cy="6857756"/>
            <a:chOff x="2973586" y="2777133"/>
            <a:chExt cx="2856819" cy="1606935"/>
          </a:xfrm>
        </p:grpSpPr>
        <p:sp>
          <p:nvSpPr>
            <p:cNvPr id="441" name="Google Shape;441;p66"/>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2" name="Google Shape;442;p66"/>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3" name="Google Shape;443;p66"/>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4" name="Google Shape;444;p66"/>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568"/>
                  </a:srgbClr>
                </a:gs>
                <a:gs pos="100000">
                  <a:srgbClr val="00001A">
                    <a:alpha val="7450"/>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5" name="Google Shape;445;p66"/>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6" name="Google Shape;446;p66"/>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47" name="Google Shape;447;p66"/>
          <p:cNvSpPr txBox="1">
            <a:spLocks noGrp="1"/>
          </p:cNvSpPr>
          <p:nvPr>
            <p:ph type="title"/>
          </p:nvPr>
        </p:nvSpPr>
        <p:spPr>
          <a:xfrm>
            <a:off x="609600" y="-133"/>
            <a:ext cx="7315200" cy="2419200"/>
          </a:xfrm>
          <a:prstGeom prst="rect">
            <a:avLst/>
          </a:prstGeom>
          <a:noFill/>
          <a:ln>
            <a:noFill/>
          </a:ln>
          <a:effectLst>
            <a:outerShdw blurRad="28575" dist="9525" dir="5400000" algn="bl" rotWithShape="0">
              <a:srgbClr val="00001A">
                <a:alpha val="14900"/>
              </a:srgbClr>
            </a:outerShdw>
          </a:effectLst>
        </p:spPr>
        <p:txBody>
          <a:bodyPr spcFirstLastPara="1" wrap="square" lIns="0" tIns="0" rIns="0" bIns="0" anchor="ctr" anchorCtr="0">
            <a:noAutofit/>
          </a:bodyPr>
          <a:lstStyle>
            <a:lvl1pPr lvl="0" algn="l" rtl="0">
              <a:lnSpc>
                <a:spcPct val="90000"/>
              </a:lnSpc>
              <a:spcBef>
                <a:spcPts val="0"/>
              </a:spcBef>
              <a:spcAft>
                <a:spcPts val="0"/>
              </a:spcAft>
              <a:buSzPts val="3200"/>
              <a:buNone/>
              <a:defRPr/>
            </a:lvl1pPr>
            <a:lvl2pPr lvl="1" algn="l" rtl="0">
              <a:lnSpc>
                <a:spcPct val="90000"/>
              </a:lnSpc>
              <a:spcBef>
                <a:spcPts val="0"/>
              </a:spcBef>
              <a:spcAft>
                <a:spcPts val="0"/>
              </a:spcAft>
              <a:buSzPts val="3200"/>
              <a:buNone/>
              <a:defRPr/>
            </a:lvl2pPr>
            <a:lvl3pPr lvl="2" algn="l" rtl="0">
              <a:lnSpc>
                <a:spcPct val="90000"/>
              </a:lnSpc>
              <a:spcBef>
                <a:spcPts val="0"/>
              </a:spcBef>
              <a:spcAft>
                <a:spcPts val="0"/>
              </a:spcAft>
              <a:buSzPts val="3200"/>
              <a:buNone/>
              <a:defRPr/>
            </a:lvl3pPr>
            <a:lvl4pPr lvl="3" algn="l" rtl="0">
              <a:lnSpc>
                <a:spcPct val="90000"/>
              </a:lnSpc>
              <a:spcBef>
                <a:spcPts val="0"/>
              </a:spcBef>
              <a:spcAft>
                <a:spcPts val="0"/>
              </a:spcAft>
              <a:buSzPts val="3200"/>
              <a:buNone/>
              <a:defRPr/>
            </a:lvl4pPr>
            <a:lvl5pPr lvl="4" algn="l" rtl="0">
              <a:lnSpc>
                <a:spcPct val="90000"/>
              </a:lnSpc>
              <a:spcBef>
                <a:spcPts val="0"/>
              </a:spcBef>
              <a:spcAft>
                <a:spcPts val="0"/>
              </a:spcAft>
              <a:buSzPts val="3200"/>
              <a:buNone/>
              <a:defRPr/>
            </a:lvl5pPr>
            <a:lvl6pPr lvl="5" algn="l" rtl="0">
              <a:lnSpc>
                <a:spcPct val="90000"/>
              </a:lnSpc>
              <a:spcBef>
                <a:spcPts val="0"/>
              </a:spcBef>
              <a:spcAft>
                <a:spcPts val="0"/>
              </a:spcAft>
              <a:buSzPts val="3200"/>
              <a:buNone/>
              <a:defRPr/>
            </a:lvl6pPr>
            <a:lvl7pPr lvl="6" algn="l" rtl="0">
              <a:lnSpc>
                <a:spcPct val="90000"/>
              </a:lnSpc>
              <a:spcBef>
                <a:spcPts val="0"/>
              </a:spcBef>
              <a:spcAft>
                <a:spcPts val="0"/>
              </a:spcAft>
              <a:buSzPts val="3200"/>
              <a:buNone/>
              <a:defRPr/>
            </a:lvl7pPr>
            <a:lvl8pPr lvl="7" algn="l" rtl="0">
              <a:lnSpc>
                <a:spcPct val="90000"/>
              </a:lnSpc>
              <a:spcBef>
                <a:spcPts val="0"/>
              </a:spcBef>
              <a:spcAft>
                <a:spcPts val="0"/>
              </a:spcAft>
              <a:buSzPts val="3200"/>
              <a:buNone/>
              <a:defRPr/>
            </a:lvl8pPr>
            <a:lvl9pPr lvl="8" algn="l" rtl="0">
              <a:lnSpc>
                <a:spcPct val="90000"/>
              </a:lnSpc>
              <a:spcBef>
                <a:spcPts val="0"/>
              </a:spcBef>
              <a:spcAft>
                <a:spcPts val="0"/>
              </a:spcAft>
              <a:buSzPts val="3200"/>
              <a:buNone/>
              <a:defRPr/>
            </a:lvl9pPr>
          </a:lstStyle>
          <a:p/>
        </p:txBody>
      </p:sp>
      <p:sp>
        <p:nvSpPr>
          <p:cNvPr id="448" name="Google Shape;448;p66"/>
          <p:cNvSpPr txBox="1">
            <a:spLocks noGrp="1"/>
          </p:cNvSpPr>
          <p:nvPr>
            <p:ph type="body" idx="1"/>
          </p:nvPr>
        </p:nvSpPr>
        <p:spPr>
          <a:xfrm>
            <a:off x="609600" y="3177533"/>
            <a:ext cx="3418000" cy="2959600"/>
          </a:xfrm>
          <a:prstGeom prst="rect">
            <a:avLst/>
          </a:prstGeom>
          <a:noFill/>
          <a:ln>
            <a:noFill/>
          </a:ln>
        </p:spPr>
        <p:txBody>
          <a:bodyPr spcFirstLastPara="1" wrap="square" lIns="0" tIns="0" rIns="0" bIns="0" anchor="t" anchorCtr="0">
            <a:noAutofit/>
          </a:bodyPr>
          <a:lstStyle>
            <a:lvl1pPr marL="609600" lvl="0" indent="-440055" algn="l" rtl="0">
              <a:lnSpc>
                <a:spcPct val="115000"/>
              </a:lnSpc>
              <a:spcBef>
                <a:spcPts val="800"/>
              </a:spcBef>
              <a:spcAft>
                <a:spcPts val="0"/>
              </a:spcAft>
              <a:buSzPts val="1600"/>
              <a:buChar char="▰"/>
              <a:defRPr sz="2135"/>
            </a:lvl1pPr>
            <a:lvl2pPr marL="1219200" lvl="1" indent="-440055" algn="l" rtl="0">
              <a:lnSpc>
                <a:spcPct val="115000"/>
              </a:lnSpc>
              <a:spcBef>
                <a:spcPts val="0"/>
              </a:spcBef>
              <a:spcAft>
                <a:spcPts val="0"/>
              </a:spcAft>
              <a:buSzPts val="1600"/>
              <a:buChar char="▰"/>
              <a:defRPr sz="2135"/>
            </a:lvl2pPr>
            <a:lvl3pPr marL="1828800" lvl="2" indent="-440055" algn="l" rtl="0">
              <a:lnSpc>
                <a:spcPct val="115000"/>
              </a:lnSpc>
              <a:spcBef>
                <a:spcPts val="0"/>
              </a:spcBef>
              <a:spcAft>
                <a:spcPts val="0"/>
              </a:spcAft>
              <a:buSzPts val="1600"/>
              <a:buChar char="▰"/>
              <a:defRPr sz="2135"/>
            </a:lvl3pPr>
            <a:lvl4pPr marL="2438400" lvl="3" indent="-440055" algn="l" rtl="0">
              <a:lnSpc>
                <a:spcPct val="115000"/>
              </a:lnSpc>
              <a:spcBef>
                <a:spcPts val="0"/>
              </a:spcBef>
              <a:spcAft>
                <a:spcPts val="0"/>
              </a:spcAft>
              <a:buSzPts val="1600"/>
              <a:buChar char="▰"/>
              <a:defRPr sz="2135"/>
            </a:lvl4pPr>
            <a:lvl5pPr marL="3048000" lvl="4" indent="-440055" algn="l" rtl="0">
              <a:lnSpc>
                <a:spcPct val="115000"/>
              </a:lnSpc>
              <a:spcBef>
                <a:spcPts val="0"/>
              </a:spcBef>
              <a:spcAft>
                <a:spcPts val="0"/>
              </a:spcAft>
              <a:buSzPts val="1600"/>
              <a:buChar char="▰"/>
              <a:defRPr sz="2135"/>
            </a:lvl5pPr>
            <a:lvl6pPr marL="3657600" lvl="5" indent="-440055" algn="l" rtl="0">
              <a:lnSpc>
                <a:spcPct val="115000"/>
              </a:lnSpc>
              <a:spcBef>
                <a:spcPts val="0"/>
              </a:spcBef>
              <a:spcAft>
                <a:spcPts val="0"/>
              </a:spcAft>
              <a:buSzPts val="1600"/>
              <a:buChar char="▰"/>
              <a:defRPr sz="2135"/>
            </a:lvl6pPr>
            <a:lvl7pPr marL="4267200" lvl="6" indent="-440055" algn="l" rtl="0">
              <a:lnSpc>
                <a:spcPct val="115000"/>
              </a:lnSpc>
              <a:spcBef>
                <a:spcPts val="0"/>
              </a:spcBef>
              <a:spcAft>
                <a:spcPts val="0"/>
              </a:spcAft>
              <a:buSzPts val="1600"/>
              <a:buChar char="▰"/>
              <a:defRPr sz="2135"/>
            </a:lvl7pPr>
            <a:lvl8pPr marL="4876800" lvl="7" indent="-440055" algn="l" rtl="0">
              <a:lnSpc>
                <a:spcPct val="115000"/>
              </a:lnSpc>
              <a:spcBef>
                <a:spcPts val="0"/>
              </a:spcBef>
              <a:spcAft>
                <a:spcPts val="0"/>
              </a:spcAft>
              <a:buSzPts val="1600"/>
              <a:buChar char="▰"/>
              <a:defRPr sz="2135"/>
            </a:lvl8pPr>
            <a:lvl9pPr marL="5486400" lvl="8" indent="-440055" algn="l" rtl="0">
              <a:lnSpc>
                <a:spcPct val="115000"/>
              </a:lnSpc>
              <a:spcBef>
                <a:spcPts val="0"/>
              </a:spcBef>
              <a:spcAft>
                <a:spcPts val="0"/>
              </a:spcAft>
              <a:buSzPts val="1600"/>
              <a:buChar char="▰"/>
              <a:defRPr sz="2135"/>
            </a:lvl9pPr>
          </a:lstStyle>
          <a:p/>
        </p:txBody>
      </p:sp>
      <p:sp>
        <p:nvSpPr>
          <p:cNvPr id="449" name="Google Shape;449;p66"/>
          <p:cNvSpPr txBox="1">
            <a:spLocks noGrp="1"/>
          </p:cNvSpPr>
          <p:nvPr>
            <p:ph type="body" idx="2"/>
          </p:nvPr>
        </p:nvSpPr>
        <p:spPr>
          <a:xfrm>
            <a:off x="4386983" y="3177533"/>
            <a:ext cx="3418000" cy="2959600"/>
          </a:xfrm>
          <a:prstGeom prst="rect">
            <a:avLst/>
          </a:prstGeom>
          <a:noFill/>
          <a:ln>
            <a:noFill/>
          </a:ln>
        </p:spPr>
        <p:txBody>
          <a:bodyPr spcFirstLastPara="1" wrap="square" lIns="0" tIns="0" rIns="0" bIns="0" anchor="t" anchorCtr="0">
            <a:noAutofit/>
          </a:bodyPr>
          <a:lstStyle>
            <a:lvl1pPr marL="609600" lvl="0" indent="-440055" algn="l" rtl="0">
              <a:lnSpc>
                <a:spcPct val="115000"/>
              </a:lnSpc>
              <a:spcBef>
                <a:spcPts val="800"/>
              </a:spcBef>
              <a:spcAft>
                <a:spcPts val="0"/>
              </a:spcAft>
              <a:buSzPts val="1600"/>
              <a:buChar char="▰"/>
              <a:defRPr sz="2135"/>
            </a:lvl1pPr>
            <a:lvl2pPr marL="1219200" lvl="1" indent="-440055" algn="l" rtl="0">
              <a:lnSpc>
                <a:spcPct val="115000"/>
              </a:lnSpc>
              <a:spcBef>
                <a:spcPts val="0"/>
              </a:spcBef>
              <a:spcAft>
                <a:spcPts val="0"/>
              </a:spcAft>
              <a:buSzPts val="1600"/>
              <a:buChar char="▰"/>
              <a:defRPr sz="2135"/>
            </a:lvl2pPr>
            <a:lvl3pPr marL="1828800" lvl="2" indent="-440055" algn="l" rtl="0">
              <a:lnSpc>
                <a:spcPct val="115000"/>
              </a:lnSpc>
              <a:spcBef>
                <a:spcPts val="0"/>
              </a:spcBef>
              <a:spcAft>
                <a:spcPts val="0"/>
              </a:spcAft>
              <a:buSzPts val="1600"/>
              <a:buChar char="▰"/>
              <a:defRPr sz="2135"/>
            </a:lvl3pPr>
            <a:lvl4pPr marL="2438400" lvl="3" indent="-440055" algn="l" rtl="0">
              <a:lnSpc>
                <a:spcPct val="115000"/>
              </a:lnSpc>
              <a:spcBef>
                <a:spcPts val="0"/>
              </a:spcBef>
              <a:spcAft>
                <a:spcPts val="0"/>
              </a:spcAft>
              <a:buSzPts val="1600"/>
              <a:buChar char="▰"/>
              <a:defRPr sz="2135"/>
            </a:lvl4pPr>
            <a:lvl5pPr marL="3048000" lvl="4" indent="-440055" algn="l" rtl="0">
              <a:lnSpc>
                <a:spcPct val="115000"/>
              </a:lnSpc>
              <a:spcBef>
                <a:spcPts val="0"/>
              </a:spcBef>
              <a:spcAft>
                <a:spcPts val="0"/>
              </a:spcAft>
              <a:buSzPts val="1600"/>
              <a:buChar char="▰"/>
              <a:defRPr sz="2135"/>
            </a:lvl5pPr>
            <a:lvl6pPr marL="3657600" lvl="5" indent="-440055" algn="l" rtl="0">
              <a:lnSpc>
                <a:spcPct val="115000"/>
              </a:lnSpc>
              <a:spcBef>
                <a:spcPts val="0"/>
              </a:spcBef>
              <a:spcAft>
                <a:spcPts val="0"/>
              </a:spcAft>
              <a:buSzPts val="1600"/>
              <a:buChar char="▰"/>
              <a:defRPr sz="2135"/>
            </a:lvl6pPr>
            <a:lvl7pPr marL="4267200" lvl="6" indent="-440055" algn="l" rtl="0">
              <a:lnSpc>
                <a:spcPct val="115000"/>
              </a:lnSpc>
              <a:spcBef>
                <a:spcPts val="0"/>
              </a:spcBef>
              <a:spcAft>
                <a:spcPts val="0"/>
              </a:spcAft>
              <a:buSzPts val="1600"/>
              <a:buChar char="▰"/>
              <a:defRPr sz="2135"/>
            </a:lvl7pPr>
            <a:lvl8pPr marL="4876800" lvl="7" indent="-440055" algn="l" rtl="0">
              <a:lnSpc>
                <a:spcPct val="115000"/>
              </a:lnSpc>
              <a:spcBef>
                <a:spcPts val="0"/>
              </a:spcBef>
              <a:spcAft>
                <a:spcPts val="0"/>
              </a:spcAft>
              <a:buSzPts val="1600"/>
              <a:buChar char="▰"/>
              <a:defRPr sz="2135"/>
            </a:lvl8pPr>
            <a:lvl9pPr marL="5486400" lvl="8" indent="-440055" algn="l" rtl="0">
              <a:lnSpc>
                <a:spcPct val="115000"/>
              </a:lnSpc>
              <a:spcBef>
                <a:spcPts val="0"/>
              </a:spcBef>
              <a:spcAft>
                <a:spcPts val="0"/>
              </a:spcAft>
              <a:buSzPts val="1600"/>
              <a:buChar char="▰"/>
              <a:defRPr sz="2135"/>
            </a:lvl9pPr>
          </a:lstStyle>
          <a:p/>
        </p:txBody>
      </p:sp>
      <p:sp>
        <p:nvSpPr>
          <p:cNvPr id="450" name="Google Shape;450;p66"/>
          <p:cNvSpPr txBox="1">
            <a:spLocks noGrp="1"/>
          </p:cNvSpPr>
          <p:nvPr>
            <p:ph type="body" idx="3"/>
          </p:nvPr>
        </p:nvSpPr>
        <p:spPr>
          <a:xfrm>
            <a:off x="8164400" y="3177533"/>
            <a:ext cx="3418000" cy="2959600"/>
          </a:xfrm>
          <a:prstGeom prst="rect">
            <a:avLst/>
          </a:prstGeom>
          <a:noFill/>
          <a:ln>
            <a:noFill/>
          </a:ln>
        </p:spPr>
        <p:txBody>
          <a:bodyPr spcFirstLastPara="1" wrap="square" lIns="0" tIns="0" rIns="0" bIns="0" anchor="t" anchorCtr="0">
            <a:noAutofit/>
          </a:bodyPr>
          <a:lstStyle>
            <a:lvl1pPr marL="609600" lvl="0" indent="-440055" algn="l" rtl="0">
              <a:lnSpc>
                <a:spcPct val="115000"/>
              </a:lnSpc>
              <a:spcBef>
                <a:spcPts val="800"/>
              </a:spcBef>
              <a:spcAft>
                <a:spcPts val="0"/>
              </a:spcAft>
              <a:buSzPts val="1600"/>
              <a:buChar char="▰"/>
              <a:defRPr sz="2135"/>
            </a:lvl1pPr>
            <a:lvl2pPr marL="1219200" lvl="1" indent="-440055" algn="l" rtl="0">
              <a:lnSpc>
                <a:spcPct val="115000"/>
              </a:lnSpc>
              <a:spcBef>
                <a:spcPts val="0"/>
              </a:spcBef>
              <a:spcAft>
                <a:spcPts val="0"/>
              </a:spcAft>
              <a:buSzPts val="1600"/>
              <a:buChar char="▰"/>
              <a:defRPr sz="2135"/>
            </a:lvl2pPr>
            <a:lvl3pPr marL="1828800" lvl="2" indent="-440055" algn="l" rtl="0">
              <a:lnSpc>
                <a:spcPct val="115000"/>
              </a:lnSpc>
              <a:spcBef>
                <a:spcPts val="0"/>
              </a:spcBef>
              <a:spcAft>
                <a:spcPts val="0"/>
              </a:spcAft>
              <a:buSzPts val="1600"/>
              <a:buChar char="▰"/>
              <a:defRPr sz="2135"/>
            </a:lvl3pPr>
            <a:lvl4pPr marL="2438400" lvl="3" indent="-440055" algn="l" rtl="0">
              <a:lnSpc>
                <a:spcPct val="115000"/>
              </a:lnSpc>
              <a:spcBef>
                <a:spcPts val="0"/>
              </a:spcBef>
              <a:spcAft>
                <a:spcPts val="0"/>
              </a:spcAft>
              <a:buSzPts val="1600"/>
              <a:buChar char="▰"/>
              <a:defRPr sz="2135"/>
            </a:lvl4pPr>
            <a:lvl5pPr marL="3048000" lvl="4" indent="-440055" algn="l" rtl="0">
              <a:lnSpc>
                <a:spcPct val="115000"/>
              </a:lnSpc>
              <a:spcBef>
                <a:spcPts val="0"/>
              </a:spcBef>
              <a:spcAft>
                <a:spcPts val="0"/>
              </a:spcAft>
              <a:buSzPts val="1600"/>
              <a:buChar char="▰"/>
              <a:defRPr sz="2135"/>
            </a:lvl5pPr>
            <a:lvl6pPr marL="3657600" lvl="5" indent="-440055" algn="l" rtl="0">
              <a:lnSpc>
                <a:spcPct val="115000"/>
              </a:lnSpc>
              <a:spcBef>
                <a:spcPts val="0"/>
              </a:spcBef>
              <a:spcAft>
                <a:spcPts val="0"/>
              </a:spcAft>
              <a:buSzPts val="1600"/>
              <a:buChar char="▰"/>
              <a:defRPr sz="2135"/>
            </a:lvl6pPr>
            <a:lvl7pPr marL="4267200" lvl="6" indent="-440055" algn="l" rtl="0">
              <a:lnSpc>
                <a:spcPct val="115000"/>
              </a:lnSpc>
              <a:spcBef>
                <a:spcPts val="0"/>
              </a:spcBef>
              <a:spcAft>
                <a:spcPts val="0"/>
              </a:spcAft>
              <a:buSzPts val="1600"/>
              <a:buChar char="▰"/>
              <a:defRPr sz="2135"/>
            </a:lvl7pPr>
            <a:lvl8pPr marL="4876800" lvl="7" indent="-440055" algn="l" rtl="0">
              <a:lnSpc>
                <a:spcPct val="115000"/>
              </a:lnSpc>
              <a:spcBef>
                <a:spcPts val="0"/>
              </a:spcBef>
              <a:spcAft>
                <a:spcPts val="0"/>
              </a:spcAft>
              <a:buSzPts val="1600"/>
              <a:buChar char="▰"/>
              <a:defRPr sz="2135"/>
            </a:lvl8pPr>
            <a:lvl9pPr marL="5486400" lvl="8" indent="-440055" algn="l" rtl="0">
              <a:lnSpc>
                <a:spcPct val="115000"/>
              </a:lnSpc>
              <a:spcBef>
                <a:spcPts val="0"/>
              </a:spcBef>
              <a:spcAft>
                <a:spcPts val="0"/>
              </a:spcAft>
              <a:buSzPts val="1600"/>
              <a:buChar char="▰"/>
              <a:defRPr sz="2135"/>
            </a:lvl9pPr>
          </a:lstStyle>
          <a:p/>
        </p:txBody>
      </p:sp>
      <p:sp>
        <p:nvSpPr>
          <p:cNvPr id="451" name="Google Shape;451;p66"/>
          <p:cNvSpPr txBox="1">
            <a:spLocks noGrp="1"/>
          </p:cNvSpPr>
          <p:nvPr>
            <p:ph type="sldNum" idx="12"/>
          </p:nvPr>
        </p:nvSpPr>
        <p:spPr>
          <a:xfrm>
            <a:off x="345635" y="6232133"/>
            <a:ext cx="642000" cy="3268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1pPr>
            <a:lvl2pPr marL="0" marR="0" lvl="1"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2pPr>
            <a:lvl3pPr marL="0" marR="0" lvl="2"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3pPr>
            <a:lvl4pPr marL="0" marR="0" lvl="3"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4pPr>
            <a:lvl5pPr marL="0" marR="0" lvl="4"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5pPr>
            <a:lvl6pPr marL="0" marR="0" lvl="5"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6pPr>
            <a:lvl7pPr marL="0" marR="0" lvl="6"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7pPr>
            <a:lvl8pPr marL="0" marR="0" lvl="7"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8pPr>
            <a:lvl9pPr marL="0" marR="0" lvl="8"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9pPr>
          </a:lstStyle>
          <a:p>
            <a:fld id="{00000000-1234-1234-1234-123412341234}" type="slidenum">
              <a:rPr lang="en-GB">
                <a:solidFill>
                  <a:srgbClr val="9EB3C2"/>
                </a:solidFill>
              </a:rPr>
            </a:fld>
            <a:endParaRPr lang="en-GB" dirty="0">
              <a:solidFill>
                <a:srgbClr val="9EB3C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matchingName="OBJECT">
  <p:cSld name="OBJECT">
    <p:spTree>
      <p:nvGrpSpPr>
        <p:cNvPr id="1" name="Shape 462"/>
        <p:cNvGrpSpPr/>
        <p:nvPr/>
      </p:nvGrpSpPr>
      <p:grpSpPr>
        <a:xfrm>
          <a:off x="0" y="0"/>
          <a:ext cx="0" cy="0"/>
          <a:chOff x="0" y="0"/>
          <a:chExt cx="0" cy="0"/>
        </a:xfrm>
      </p:grpSpPr>
      <p:sp>
        <p:nvSpPr>
          <p:cNvPr id="463" name="Google Shape;463;p69"/>
          <p:cNvSpPr txBox="1">
            <a:spLocks noGrp="1"/>
          </p:cNvSpPr>
          <p:nvPr>
            <p:ph type="title"/>
          </p:nvPr>
        </p:nvSpPr>
        <p:spPr>
          <a:xfrm>
            <a:off x="838200" y="365125"/>
            <a:ext cx="10515600" cy="1325600"/>
          </a:xfrm>
          <a:prstGeom prst="rect">
            <a:avLst/>
          </a:prstGeom>
          <a:noFill/>
          <a:ln>
            <a:noFill/>
          </a:ln>
          <a:effectLst>
            <a:outerShdw blurRad="28575" dist="9525" dir="5400000" algn="bl" rotWithShape="0">
              <a:srgbClr val="00001A">
                <a:alpha val="14900"/>
              </a:srgbClr>
            </a:outerShdw>
          </a:effectLst>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algn="l" rtl="0">
              <a:lnSpc>
                <a:spcPct val="90000"/>
              </a:lnSpc>
              <a:spcBef>
                <a:spcPts val="0"/>
              </a:spcBef>
              <a:spcAft>
                <a:spcPts val="0"/>
              </a:spcAft>
              <a:buSzPts val="3200"/>
              <a:buNone/>
              <a:defRPr/>
            </a:lvl2pPr>
            <a:lvl3pPr lvl="2" algn="l" rtl="0">
              <a:lnSpc>
                <a:spcPct val="90000"/>
              </a:lnSpc>
              <a:spcBef>
                <a:spcPts val="0"/>
              </a:spcBef>
              <a:spcAft>
                <a:spcPts val="0"/>
              </a:spcAft>
              <a:buSzPts val="3200"/>
              <a:buNone/>
              <a:defRPr/>
            </a:lvl3pPr>
            <a:lvl4pPr lvl="3" algn="l" rtl="0">
              <a:lnSpc>
                <a:spcPct val="90000"/>
              </a:lnSpc>
              <a:spcBef>
                <a:spcPts val="0"/>
              </a:spcBef>
              <a:spcAft>
                <a:spcPts val="0"/>
              </a:spcAft>
              <a:buSzPts val="3200"/>
              <a:buNone/>
              <a:defRPr/>
            </a:lvl4pPr>
            <a:lvl5pPr lvl="4" algn="l" rtl="0">
              <a:lnSpc>
                <a:spcPct val="90000"/>
              </a:lnSpc>
              <a:spcBef>
                <a:spcPts val="0"/>
              </a:spcBef>
              <a:spcAft>
                <a:spcPts val="0"/>
              </a:spcAft>
              <a:buSzPts val="3200"/>
              <a:buNone/>
              <a:defRPr/>
            </a:lvl5pPr>
            <a:lvl6pPr lvl="5" algn="l" rtl="0">
              <a:lnSpc>
                <a:spcPct val="90000"/>
              </a:lnSpc>
              <a:spcBef>
                <a:spcPts val="0"/>
              </a:spcBef>
              <a:spcAft>
                <a:spcPts val="0"/>
              </a:spcAft>
              <a:buSzPts val="3200"/>
              <a:buNone/>
              <a:defRPr/>
            </a:lvl6pPr>
            <a:lvl7pPr lvl="6" algn="l" rtl="0">
              <a:lnSpc>
                <a:spcPct val="90000"/>
              </a:lnSpc>
              <a:spcBef>
                <a:spcPts val="0"/>
              </a:spcBef>
              <a:spcAft>
                <a:spcPts val="0"/>
              </a:spcAft>
              <a:buSzPts val="3200"/>
              <a:buNone/>
              <a:defRPr/>
            </a:lvl7pPr>
            <a:lvl8pPr lvl="7" algn="l" rtl="0">
              <a:lnSpc>
                <a:spcPct val="90000"/>
              </a:lnSpc>
              <a:spcBef>
                <a:spcPts val="0"/>
              </a:spcBef>
              <a:spcAft>
                <a:spcPts val="0"/>
              </a:spcAft>
              <a:buSzPts val="3200"/>
              <a:buNone/>
              <a:defRPr/>
            </a:lvl8pPr>
            <a:lvl9pPr lvl="8" algn="l" rtl="0">
              <a:lnSpc>
                <a:spcPct val="90000"/>
              </a:lnSpc>
              <a:spcBef>
                <a:spcPts val="0"/>
              </a:spcBef>
              <a:spcAft>
                <a:spcPts val="0"/>
              </a:spcAft>
              <a:buSzPts val="3200"/>
              <a:buNone/>
              <a:defRPr/>
            </a:lvl9pPr>
          </a:lstStyle>
          <a:p/>
        </p:txBody>
      </p:sp>
      <p:sp>
        <p:nvSpPr>
          <p:cNvPr id="464" name="Google Shape;464;p69"/>
          <p:cNvSpPr txBox="1">
            <a:spLocks noGrp="1"/>
          </p:cNvSpPr>
          <p:nvPr>
            <p:ph type="body" idx="1"/>
          </p:nvPr>
        </p:nvSpPr>
        <p:spPr>
          <a:xfrm>
            <a:off x="838200" y="1825625"/>
            <a:ext cx="10515600" cy="4351200"/>
          </a:xfrm>
          <a:prstGeom prst="rect">
            <a:avLst/>
          </a:prstGeom>
          <a:noFill/>
          <a:ln>
            <a:noFill/>
          </a:ln>
        </p:spPr>
        <p:txBody>
          <a:bodyPr spcFirstLastPara="1" wrap="square" lIns="68575" tIns="34275" rIns="68575" bIns="34275" anchor="t" anchorCtr="0">
            <a:noAutofit/>
          </a:bodyPr>
          <a:lstStyle>
            <a:lvl1pPr marL="609600" lvl="0" indent="-423545" algn="l" rtl="0">
              <a:lnSpc>
                <a:spcPct val="90000"/>
              </a:lnSpc>
              <a:spcBef>
                <a:spcPts val="1065"/>
              </a:spcBef>
              <a:spcAft>
                <a:spcPts val="0"/>
              </a:spcAft>
              <a:buClr>
                <a:schemeClr val="dk1"/>
              </a:buClr>
              <a:buSzPts val="1400"/>
              <a:buChar char="▰"/>
              <a:defRPr/>
            </a:lvl1pPr>
            <a:lvl2pPr marL="1219200" lvl="1" indent="-423545" algn="l" rtl="0">
              <a:lnSpc>
                <a:spcPct val="90000"/>
              </a:lnSpc>
              <a:spcBef>
                <a:spcPts val="535"/>
              </a:spcBef>
              <a:spcAft>
                <a:spcPts val="0"/>
              </a:spcAft>
              <a:buClr>
                <a:schemeClr val="dk1"/>
              </a:buClr>
              <a:buSzPts val="1400"/>
              <a:buChar char="▰"/>
              <a:defRPr/>
            </a:lvl2pPr>
            <a:lvl3pPr marL="1828800" lvl="2" indent="-423545" algn="l" rtl="0">
              <a:lnSpc>
                <a:spcPct val="90000"/>
              </a:lnSpc>
              <a:spcBef>
                <a:spcPts val="535"/>
              </a:spcBef>
              <a:spcAft>
                <a:spcPts val="0"/>
              </a:spcAft>
              <a:buClr>
                <a:schemeClr val="dk1"/>
              </a:buClr>
              <a:buSzPts val="1400"/>
              <a:buChar char="▰"/>
              <a:defRPr/>
            </a:lvl3pPr>
            <a:lvl4pPr marL="2438400" lvl="3" indent="-423545" algn="l" rtl="0">
              <a:lnSpc>
                <a:spcPct val="90000"/>
              </a:lnSpc>
              <a:spcBef>
                <a:spcPts val="535"/>
              </a:spcBef>
              <a:spcAft>
                <a:spcPts val="0"/>
              </a:spcAft>
              <a:buClr>
                <a:schemeClr val="dk1"/>
              </a:buClr>
              <a:buSzPts val="1400"/>
              <a:buChar char="▰"/>
              <a:defRPr/>
            </a:lvl4pPr>
            <a:lvl5pPr marL="3048000" lvl="4" indent="-423545" algn="l" rtl="0">
              <a:lnSpc>
                <a:spcPct val="90000"/>
              </a:lnSpc>
              <a:spcBef>
                <a:spcPts val="535"/>
              </a:spcBef>
              <a:spcAft>
                <a:spcPts val="0"/>
              </a:spcAft>
              <a:buClr>
                <a:schemeClr val="dk1"/>
              </a:buClr>
              <a:buSzPts val="1400"/>
              <a:buChar char="▰"/>
              <a:defRPr/>
            </a:lvl5pPr>
            <a:lvl6pPr marL="3657600" lvl="5" indent="-423545" algn="l" rtl="0">
              <a:lnSpc>
                <a:spcPct val="90000"/>
              </a:lnSpc>
              <a:spcBef>
                <a:spcPts val="535"/>
              </a:spcBef>
              <a:spcAft>
                <a:spcPts val="0"/>
              </a:spcAft>
              <a:buClr>
                <a:schemeClr val="dk1"/>
              </a:buClr>
              <a:buSzPts val="1400"/>
              <a:buChar char="▰"/>
              <a:defRPr/>
            </a:lvl6pPr>
            <a:lvl7pPr marL="4267200" lvl="6" indent="-423545" algn="l" rtl="0">
              <a:lnSpc>
                <a:spcPct val="90000"/>
              </a:lnSpc>
              <a:spcBef>
                <a:spcPts val="535"/>
              </a:spcBef>
              <a:spcAft>
                <a:spcPts val="0"/>
              </a:spcAft>
              <a:buClr>
                <a:schemeClr val="dk1"/>
              </a:buClr>
              <a:buSzPts val="1400"/>
              <a:buChar char="▰"/>
              <a:defRPr/>
            </a:lvl7pPr>
            <a:lvl8pPr marL="4876800" lvl="7" indent="-423545" algn="l" rtl="0">
              <a:lnSpc>
                <a:spcPct val="90000"/>
              </a:lnSpc>
              <a:spcBef>
                <a:spcPts val="535"/>
              </a:spcBef>
              <a:spcAft>
                <a:spcPts val="0"/>
              </a:spcAft>
              <a:buClr>
                <a:schemeClr val="dk1"/>
              </a:buClr>
              <a:buSzPts val="1400"/>
              <a:buChar char="▰"/>
              <a:defRPr/>
            </a:lvl8pPr>
            <a:lvl9pPr marL="5486400" lvl="8" indent="-423545" algn="l" rtl="0">
              <a:lnSpc>
                <a:spcPct val="90000"/>
              </a:lnSpc>
              <a:spcBef>
                <a:spcPts val="535"/>
              </a:spcBef>
              <a:spcAft>
                <a:spcPts val="0"/>
              </a:spcAft>
              <a:buClr>
                <a:schemeClr val="dk1"/>
              </a:buClr>
              <a:buSzPts val="1400"/>
              <a:buChar char="▰"/>
              <a:defRPr/>
            </a:lvl9pPr>
          </a:lstStyle>
          <a:p/>
        </p:txBody>
      </p:sp>
      <p:sp>
        <p:nvSpPr>
          <p:cNvPr id="465" name="Google Shape;465;p69"/>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panose="020B0604020202020204"/>
              <a:buNone/>
              <a:defRPr sz="14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4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kern="0" dirty="0"/>
          </a:p>
        </p:txBody>
      </p:sp>
      <p:sp>
        <p:nvSpPr>
          <p:cNvPr id="466" name="Google Shape;466;p69"/>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14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4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kern="0" dirty="0"/>
          </a:p>
        </p:txBody>
      </p:sp>
      <p:sp>
        <p:nvSpPr>
          <p:cNvPr id="467" name="Google Shape;467;p69"/>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1pPr>
            <a:lvl2pPr marL="0" marR="0" lvl="1" indent="0" algn="r"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2pPr>
            <a:lvl3pPr marL="0" marR="0" lvl="2" indent="0" algn="r"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3pPr>
            <a:lvl4pPr marL="0" marR="0" lvl="3" indent="0" algn="r"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4pPr>
            <a:lvl5pPr marL="0" marR="0" lvl="4" indent="0" algn="r"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5pPr>
            <a:lvl6pPr marL="0" marR="0" lvl="5" indent="0" algn="r"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6pPr>
            <a:lvl7pPr marL="0" marR="0" lvl="6" indent="0" algn="r"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7pPr>
            <a:lvl8pPr marL="0" marR="0" lvl="7" indent="0" algn="r"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8pPr>
            <a:lvl9pPr marL="0" marR="0" lvl="8" indent="0" algn="r"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9pPr>
          </a:lstStyle>
          <a:p>
            <a:fld id="{00000000-1234-1234-1234-123412341234}" type="slidenum">
              <a:rPr lang="en-GB">
                <a:solidFill>
                  <a:srgbClr val="9EB3C2"/>
                </a:solidFill>
              </a:rPr>
            </a:fld>
            <a:endParaRPr lang="en-GB" dirty="0">
              <a:solidFill>
                <a:srgbClr val="9EB3C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s slide layout">
  <p:cSld name="1_Contents slide layout">
    <p:spTree>
      <p:nvGrpSpPr>
        <p:cNvPr id="1" name="Shape 468"/>
        <p:cNvGrpSpPr/>
        <p:nvPr/>
      </p:nvGrpSpPr>
      <p:grpSpPr>
        <a:xfrm>
          <a:off x="0" y="0"/>
          <a:ext cx="0" cy="0"/>
          <a:chOff x="0" y="0"/>
          <a:chExt cx="0" cy="0"/>
        </a:xfrm>
      </p:grpSpPr>
      <p:sp>
        <p:nvSpPr>
          <p:cNvPr id="469" name="Google Shape;469;p70"/>
          <p:cNvSpPr txBox="1">
            <a:spLocks noGrp="1"/>
          </p:cNvSpPr>
          <p:nvPr>
            <p:ph type="body" idx="1"/>
          </p:nvPr>
        </p:nvSpPr>
        <p:spPr>
          <a:xfrm>
            <a:off x="323529" y="339509"/>
            <a:ext cx="11573200" cy="724000"/>
          </a:xfrm>
          <a:prstGeom prst="rect">
            <a:avLst/>
          </a:prstGeom>
          <a:noFill/>
          <a:ln>
            <a:noFill/>
          </a:ln>
        </p:spPr>
        <p:txBody>
          <a:bodyPr spcFirstLastPara="1" wrap="square" lIns="68575" tIns="34275" rIns="68575" bIns="34275" anchor="ctr" anchorCtr="0">
            <a:noAutofit/>
          </a:bodyPr>
          <a:lstStyle>
            <a:lvl1pPr marL="609600" marR="0" lvl="0" indent="-304800" algn="ctr" rtl="0">
              <a:lnSpc>
                <a:spcPct val="90000"/>
              </a:lnSpc>
              <a:spcBef>
                <a:spcPts val="1065"/>
              </a:spcBef>
              <a:spcAft>
                <a:spcPts val="0"/>
              </a:spcAft>
              <a:buClr>
                <a:srgbClr val="262626"/>
              </a:buClr>
              <a:buSzPts val="4100"/>
              <a:buFont typeface="Arial" panose="020B0604020202020204"/>
              <a:buNone/>
              <a:defRPr sz="5465"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1219200" marR="0" lvl="1" indent="-457200" algn="l" rtl="0">
              <a:lnSpc>
                <a:spcPct val="90000"/>
              </a:lnSpc>
              <a:spcBef>
                <a:spcPts val="535"/>
              </a:spcBef>
              <a:spcAft>
                <a:spcPts val="0"/>
              </a:spcAft>
              <a:buClr>
                <a:schemeClr val="dk1"/>
              </a:buClr>
              <a:buSzPts val="18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828800" marR="0" lvl="2" indent="-431800" algn="l" rtl="0">
              <a:lnSpc>
                <a:spcPct val="90000"/>
              </a:lnSpc>
              <a:spcBef>
                <a:spcPts val="535"/>
              </a:spcBef>
              <a:spcAft>
                <a:spcPts val="0"/>
              </a:spcAft>
              <a:buClr>
                <a:schemeClr val="dk1"/>
              </a:buClr>
              <a:buSzPts val="15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2438400" marR="0" lvl="3" indent="-423545" algn="l" rtl="0">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3048000" marR="0" lvl="4" indent="-423545" algn="l" rtl="0">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3657600" marR="0" lvl="5" indent="-423545" algn="l" rtl="0">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4267200" marR="0" lvl="6" indent="-423545" algn="l" rtl="0">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876800" marR="0" lvl="7" indent="-423545" algn="l" rtl="0">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5486400" marR="0" lvl="8" indent="-423545" algn="l" rtl="0">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57"/>
        <p:cNvGrpSpPr/>
        <p:nvPr/>
      </p:nvGrpSpPr>
      <p:grpSpPr>
        <a:xfrm>
          <a:off x="0" y="0"/>
          <a:ext cx="0" cy="0"/>
          <a:chOff x="0" y="0"/>
          <a:chExt cx="0" cy="0"/>
        </a:xfrm>
      </p:grpSpPr>
      <p:grpSp>
        <p:nvGrpSpPr>
          <p:cNvPr id="58" name="Google Shape;58;p16"/>
          <p:cNvGrpSpPr/>
          <p:nvPr/>
        </p:nvGrpSpPr>
        <p:grpSpPr>
          <a:xfrm>
            <a:off x="-159" y="-267"/>
            <a:ext cx="12191761" cy="6857181"/>
            <a:chOff x="2973586" y="5250656"/>
            <a:chExt cx="2856819" cy="1606800"/>
          </a:xfrm>
        </p:grpSpPr>
        <p:sp>
          <p:nvSpPr>
            <p:cNvPr id="59" name="Google Shape;59;p16"/>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 name="Google Shape;60;p16"/>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 name="Google Shape;61;p16"/>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 name="Google Shape;62;p16"/>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 name="Google Shape;63;p16"/>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 name="Google Shape;64;p16"/>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 name="Google Shape;65;p16"/>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 name="Google Shape;66;p16"/>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7" name="Google Shape;67;p16"/>
          <p:cNvSpPr txBox="1">
            <a:spLocks noGrp="1"/>
          </p:cNvSpPr>
          <p:nvPr>
            <p:ph type="ctrTitle"/>
          </p:nvPr>
        </p:nvSpPr>
        <p:spPr>
          <a:xfrm>
            <a:off x="609600" y="1065700"/>
            <a:ext cx="7315200" cy="4242800"/>
          </a:xfrm>
          <a:prstGeom prst="rect">
            <a:avLst/>
          </a:prstGeom>
        </p:spPr>
        <p:txBody>
          <a:bodyPr spcFirstLastPara="1" wrap="square" lIns="0" tIns="0" rIns="0" bIns="0" anchor="t" anchorCtr="0">
            <a:noAutofit/>
          </a:bodyPr>
          <a:lstStyle>
            <a:lvl1pPr lvl="0" rtl="0">
              <a:spcBef>
                <a:spcPts val="0"/>
              </a:spcBef>
              <a:spcAft>
                <a:spcPts val="0"/>
              </a:spcAft>
              <a:buSzPts val="5800"/>
              <a:buNone/>
              <a:defRPr sz="7735"/>
            </a:lvl1pPr>
            <a:lvl2pPr lvl="1" rtl="0">
              <a:spcBef>
                <a:spcPts val="0"/>
              </a:spcBef>
              <a:spcAft>
                <a:spcPts val="0"/>
              </a:spcAft>
              <a:buSzPts val="5800"/>
              <a:buNone/>
              <a:defRPr sz="7735"/>
            </a:lvl2pPr>
            <a:lvl3pPr lvl="2" rtl="0">
              <a:spcBef>
                <a:spcPts val="0"/>
              </a:spcBef>
              <a:spcAft>
                <a:spcPts val="0"/>
              </a:spcAft>
              <a:buSzPts val="5800"/>
              <a:buNone/>
              <a:defRPr sz="7735"/>
            </a:lvl3pPr>
            <a:lvl4pPr lvl="3" rtl="0">
              <a:spcBef>
                <a:spcPts val="0"/>
              </a:spcBef>
              <a:spcAft>
                <a:spcPts val="0"/>
              </a:spcAft>
              <a:buSzPts val="5800"/>
              <a:buNone/>
              <a:defRPr sz="7735"/>
            </a:lvl4pPr>
            <a:lvl5pPr lvl="4" rtl="0">
              <a:spcBef>
                <a:spcPts val="0"/>
              </a:spcBef>
              <a:spcAft>
                <a:spcPts val="0"/>
              </a:spcAft>
              <a:buSzPts val="5800"/>
              <a:buNone/>
              <a:defRPr sz="7735"/>
            </a:lvl5pPr>
            <a:lvl6pPr lvl="5" rtl="0">
              <a:spcBef>
                <a:spcPts val="0"/>
              </a:spcBef>
              <a:spcAft>
                <a:spcPts val="0"/>
              </a:spcAft>
              <a:buSzPts val="5800"/>
              <a:buNone/>
              <a:defRPr sz="7735"/>
            </a:lvl6pPr>
            <a:lvl7pPr lvl="6" rtl="0">
              <a:spcBef>
                <a:spcPts val="0"/>
              </a:spcBef>
              <a:spcAft>
                <a:spcPts val="0"/>
              </a:spcAft>
              <a:buSzPts val="5800"/>
              <a:buNone/>
              <a:defRPr sz="7735"/>
            </a:lvl7pPr>
            <a:lvl8pPr lvl="7" rtl="0">
              <a:spcBef>
                <a:spcPts val="0"/>
              </a:spcBef>
              <a:spcAft>
                <a:spcPts val="0"/>
              </a:spcAft>
              <a:buSzPts val="5800"/>
              <a:buNone/>
              <a:defRPr sz="7735"/>
            </a:lvl8pPr>
            <a:lvl9pPr lvl="8" rtl="0">
              <a:spcBef>
                <a:spcPts val="0"/>
              </a:spcBef>
              <a:spcAft>
                <a:spcPts val="0"/>
              </a:spcAft>
              <a:buSzPts val="5800"/>
              <a:buNone/>
              <a:defRPr sz="7735"/>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68"/>
        <p:cNvGrpSpPr/>
        <p:nvPr/>
      </p:nvGrpSpPr>
      <p:grpSpPr>
        <a:xfrm>
          <a:off x="0" y="0"/>
          <a:ext cx="0" cy="0"/>
          <a:chOff x="0" y="0"/>
          <a:chExt cx="0" cy="0"/>
        </a:xfrm>
      </p:grpSpPr>
      <p:grpSp>
        <p:nvGrpSpPr>
          <p:cNvPr id="69" name="Google Shape;69;p17"/>
          <p:cNvGrpSpPr/>
          <p:nvPr/>
        </p:nvGrpSpPr>
        <p:grpSpPr>
          <a:xfrm>
            <a:off x="-159" y="-267"/>
            <a:ext cx="12191761" cy="6857181"/>
            <a:chOff x="2973586" y="5250656"/>
            <a:chExt cx="2856819" cy="1606800"/>
          </a:xfrm>
        </p:grpSpPr>
        <p:sp>
          <p:nvSpPr>
            <p:cNvPr id="70" name="Google Shape;70;p17"/>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 name="Google Shape;71;p17"/>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 name="Google Shape;72;p17"/>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 name="Google Shape;73;p17"/>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 name="Google Shape;74;p17"/>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 name="Google Shape;75;p17"/>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 name="Google Shape;76;p17"/>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 name="Google Shape;77;p17"/>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8" name="Google Shape;78;p17"/>
          <p:cNvSpPr txBox="1">
            <a:spLocks noGrp="1"/>
          </p:cNvSpPr>
          <p:nvPr>
            <p:ph type="ctrTitle"/>
          </p:nvPr>
        </p:nvSpPr>
        <p:spPr>
          <a:xfrm>
            <a:off x="609600" y="1907933"/>
            <a:ext cx="7315200" cy="1546400"/>
          </a:xfrm>
          <a:prstGeom prst="rect">
            <a:avLst/>
          </a:prstGeom>
        </p:spPr>
        <p:txBody>
          <a:bodyPr spcFirstLastPara="1" wrap="square" lIns="0" tIns="0" rIns="0" bIns="0" anchor="ctr" anchorCtr="0">
            <a:noAutofit/>
          </a:bodyPr>
          <a:lstStyle>
            <a:lvl1pPr lvl="0" rtl="0">
              <a:spcBef>
                <a:spcPts val="0"/>
              </a:spcBef>
              <a:spcAft>
                <a:spcPts val="0"/>
              </a:spcAft>
              <a:buSzPts val="4400"/>
              <a:buNone/>
              <a:defRPr sz="5865"/>
            </a:lvl1pPr>
            <a:lvl2pPr lvl="1" rtl="0">
              <a:spcBef>
                <a:spcPts val="0"/>
              </a:spcBef>
              <a:spcAft>
                <a:spcPts val="0"/>
              </a:spcAft>
              <a:buSzPts val="4400"/>
              <a:buNone/>
              <a:defRPr sz="5865"/>
            </a:lvl2pPr>
            <a:lvl3pPr lvl="2" rtl="0">
              <a:spcBef>
                <a:spcPts val="0"/>
              </a:spcBef>
              <a:spcAft>
                <a:spcPts val="0"/>
              </a:spcAft>
              <a:buSzPts val="4400"/>
              <a:buNone/>
              <a:defRPr sz="5865"/>
            </a:lvl3pPr>
            <a:lvl4pPr lvl="3" rtl="0">
              <a:spcBef>
                <a:spcPts val="0"/>
              </a:spcBef>
              <a:spcAft>
                <a:spcPts val="0"/>
              </a:spcAft>
              <a:buSzPts val="4400"/>
              <a:buNone/>
              <a:defRPr sz="5865"/>
            </a:lvl4pPr>
            <a:lvl5pPr lvl="4" rtl="0">
              <a:spcBef>
                <a:spcPts val="0"/>
              </a:spcBef>
              <a:spcAft>
                <a:spcPts val="0"/>
              </a:spcAft>
              <a:buSzPts val="4400"/>
              <a:buNone/>
              <a:defRPr sz="5865"/>
            </a:lvl5pPr>
            <a:lvl6pPr lvl="5" rtl="0">
              <a:spcBef>
                <a:spcPts val="0"/>
              </a:spcBef>
              <a:spcAft>
                <a:spcPts val="0"/>
              </a:spcAft>
              <a:buSzPts val="4400"/>
              <a:buNone/>
              <a:defRPr sz="5865"/>
            </a:lvl6pPr>
            <a:lvl7pPr lvl="6" rtl="0">
              <a:spcBef>
                <a:spcPts val="0"/>
              </a:spcBef>
              <a:spcAft>
                <a:spcPts val="0"/>
              </a:spcAft>
              <a:buSzPts val="4400"/>
              <a:buNone/>
              <a:defRPr sz="5865"/>
            </a:lvl7pPr>
            <a:lvl8pPr lvl="7" rtl="0">
              <a:spcBef>
                <a:spcPts val="0"/>
              </a:spcBef>
              <a:spcAft>
                <a:spcPts val="0"/>
              </a:spcAft>
              <a:buSzPts val="4400"/>
              <a:buNone/>
              <a:defRPr sz="5865"/>
            </a:lvl8pPr>
            <a:lvl9pPr lvl="8" rtl="0">
              <a:spcBef>
                <a:spcPts val="0"/>
              </a:spcBef>
              <a:spcAft>
                <a:spcPts val="0"/>
              </a:spcAft>
              <a:buSzPts val="4400"/>
              <a:buNone/>
              <a:defRPr sz="5865"/>
            </a:lvl9pPr>
          </a:lstStyle>
          <a:p/>
        </p:txBody>
      </p:sp>
      <p:sp>
        <p:nvSpPr>
          <p:cNvPr id="79" name="Google Shape;79;p17"/>
          <p:cNvSpPr txBox="1">
            <a:spLocks noGrp="1"/>
          </p:cNvSpPr>
          <p:nvPr>
            <p:ph type="subTitle" idx="1"/>
          </p:nvPr>
        </p:nvSpPr>
        <p:spPr>
          <a:xfrm>
            <a:off x="609600" y="3685136"/>
            <a:ext cx="7315200" cy="1046400"/>
          </a:xfrm>
          <a:prstGeom prst="rect">
            <a:avLst/>
          </a:prstGeom>
        </p:spPr>
        <p:txBody>
          <a:bodyPr spcFirstLastPara="1" wrap="square" lIns="0" tIns="0" rIns="0" bIns="0" anchor="t" anchorCtr="0">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4000">
                <a:solidFill>
                  <a:srgbClr val="FFFFFF"/>
                </a:solidFill>
              </a:defRPr>
            </a:lvl2pPr>
            <a:lvl3pPr lvl="2" rtl="0">
              <a:spcBef>
                <a:spcPts val="0"/>
              </a:spcBef>
              <a:spcAft>
                <a:spcPts val="0"/>
              </a:spcAft>
              <a:buClr>
                <a:srgbClr val="FFFFFF"/>
              </a:buClr>
              <a:buSzPts val="3000"/>
              <a:buNone/>
              <a:defRPr sz="4000">
                <a:solidFill>
                  <a:srgbClr val="FFFFFF"/>
                </a:solidFill>
              </a:defRPr>
            </a:lvl3pPr>
            <a:lvl4pPr lvl="3" rtl="0">
              <a:spcBef>
                <a:spcPts val="0"/>
              </a:spcBef>
              <a:spcAft>
                <a:spcPts val="0"/>
              </a:spcAft>
              <a:buClr>
                <a:srgbClr val="FFFFFF"/>
              </a:buClr>
              <a:buSzPts val="3000"/>
              <a:buNone/>
              <a:defRPr sz="4000">
                <a:solidFill>
                  <a:srgbClr val="FFFFFF"/>
                </a:solidFill>
              </a:defRPr>
            </a:lvl4pPr>
            <a:lvl5pPr lvl="4" rtl="0">
              <a:spcBef>
                <a:spcPts val="0"/>
              </a:spcBef>
              <a:spcAft>
                <a:spcPts val="0"/>
              </a:spcAft>
              <a:buClr>
                <a:srgbClr val="FFFFFF"/>
              </a:buClr>
              <a:buSzPts val="3000"/>
              <a:buNone/>
              <a:defRPr sz="4000">
                <a:solidFill>
                  <a:srgbClr val="FFFFFF"/>
                </a:solidFill>
              </a:defRPr>
            </a:lvl5pPr>
            <a:lvl6pPr lvl="5" rtl="0">
              <a:spcBef>
                <a:spcPts val="0"/>
              </a:spcBef>
              <a:spcAft>
                <a:spcPts val="0"/>
              </a:spcAft>
              <a:buClr>
                <a:srgbClr val="FFFFFF"/>
              </a:buClr>
              <a:buSzPts val="3000"/>
              <a:buNone/>
              <a:defRPr sz="4000">
                <a:solidFill>
                  <a:srgbClr val="FFFFFF"/>
                </a:solidFill>
              </a:defRPr>
            </a:lvl6pPr>
            <a:lvl7pPr lvl="6" rtl="0">
              <a:spcBef>
                <a:spcPts val="0"/>
              </a:spcBef>
              <a:spcAft>
                <a:spcPts val="0"/>
              </a:spcAft>
              <a:buClr>
                <a:srgbClr val="FFFFFF"/>
              </a:buClr>
              <a:buSzPts val="3000"/>
              <a:buNone/>
              <a:defRPr sz="4000">
                <a:solidFill>
                  <a:srgbClr val="FFFFFF"/>
                </a:solidFill>
              </a:defRPr>
            </a:lvl7pPr>
            <a:lvl8pPr lvl="7" rtl="0">
              <a:spcBef>
                <a:spcPts val="0"/>
              </a:spcBef>
              <a:spcAft>
                <a:spcPts val="0"/>
              </a:spcAft>
              <a:buClr>
                <a:srgbClr val="FFFFFF"/>
              </a:buClr>
              <a:buSzPts val="3000"/>
              <a:buNone/>
              <a:defRPr sz="4000">
                <a:solidFill>
                  <a:srgbClr val="FFFFFF"/>
                </a:solidFill>
              </a:defRPr>
            </a:lvl8pPr>
            <a:lvl9pPr lvl="8" rtl="0">
              <a:spcBef>
                <a:spcPts val="0"/>
              </a:spcBef>
              <a:spcAft>
                <a:spcPts val="0"/>
              </a:spcAft>
              <a:buClr>
                <a:srgbClr val="FFFFFF"/>
              </a:buClr>
              <a:buSzPts val="3000"/>
              <a:buNone/>
              <a:defRPr sz="40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grpSp>
        <p:nvGrpSpPr>
          <p:cNvPr id="81" name="Google Shape;81;p18"/>
          <p:cNvGrpSpPr/>
          <p:nvPr/>
        </p:nvGrpSpPr>
        <p:grpSpPr>
          <a:xfrm>
            <a:off x="-317" y="-267"/>
            <a:ext cx="12191761" cy="6857736"/>
            <a:chOff x="6316957" y="5250656"/>
            <a:chExt cx="2856819" cy="1606930"/>
          </a:xfrm>
        </p:grpSpPr>
        <p:sp>
          <p:nvSpPr>
            <p:cNvPr id="82" name="Google Shape;82;p18"/>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 name="Google Shape;83;p18"/>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 name="Google Shape;84;p18"/>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 name="Google Shape;85;p18"/>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 name="Google Shape;86;p18"/>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 name="Google Shape;87;p18"/>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 name="Google Shape;88;p18"/>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89;p18"/>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 name="Google Shape;90;p18"/>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 name="Google Shape;91;p18"/>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92" name="Google Shape;92;p18"/>
          <p:cNvSpPr txBox="1">
            <a:spLocks noGrp="1"/>
          </p:cNvSpPr>
          <p:nvPr>
            <p:ph type="body" idx="1"/>
          </p:nvPr>
        </p:nvSpPr>
        <p:spPr>
          <a:xfrm>
            <a:off x="1342533" y="903600"/>
            <a:ext cx="6582400" cy="4546400"/>
          </a:xfrm>
          <a:prstGeom prst="rect">
            <a:avLst/>
          </a:prstGeom>
        </p:spPr>
        <p:txBody>
          <a:bodyPr spcFirstLastPara="1" wrap="square" lIns="0" tIns="0" rIns="0" bIns="0" anchor="t" anchorCtr="0">
            <a:noAutofit/>
          </a:bodyPr>
          <a:lstStyle>
            <a:lvl1pPr marL="609600" lvl="0" indent="-558800" rtl="0">
              <a:spcBef>
                <a:spcPts val="800"/>
              </a:spcBef>
              <a:spcAft>
                <a:spcPts val="0"/>
              </a:spcAft>
              <a:buClr>
                <a:srgbClr val="FFFFFF"/>
              </a:buClr>
              <a:buSzPts val="3000"/>
              <a:buChar char="▰"/>
              <a:defRPr sz="4000">
                <a:solidFill>
                  <a:srgbClr val="FFFFFF"/>
                </a:solidFill>
              </a:defRPr>
            </a:lvl1pPr>
            <a:lvl2pPr marL="1219200" lvl="1" indent="-558800" rtl="0">
              <a:spcBef>
                <a:spcPts val="0"/>
              </a:spcBef>
              <a:spcAft>
                <a:spcPts val="0"/>
              </a:spcAft>
              <a:buClr>
                <a:srgbClr val="FFFFFF"/>
              </a:buClr>
              <a:buSzPts val="3000"/>
              <a:buChar char="▰"/>
              <a:defRPr sz="4000">
                <a:solidFill>
                  <a:srgbClr val="FFFFFF"/>
                </a:solidFill>
              </a:defRPr>
            </a:lvl2pPr>
            <a:lvl3pPr marL="1828800" lvl="2" indent="-558800" rtl="0">
              <a:spcBef>
                <a:spcPts val="0"/>
              </a:spcBef>
              <a:spcAft>
                <a:spcPts val="0"/>
              </a:spcAft>
              <a:buClr>
                <a:srgbClr val="FFFFFF"/>
              </a:buClr>
              <a:buSzPts val="3000"/>
              <a:buChar char="▰"/>
              <a:defRPr sz="4000">
                <a:solidFill>
                  <a:srgbClr val="FFFFFF"/>
                </a:solidFill>
              </a:defRPr>
            </a:lvl3pPr>
            <a:lvl4pPr marL="2438400" lvl="3" indent="-558800" rtl="0">
              <a:spcBef>
                <a:spcPts val="0"/>
              </a:spcBef>
              <a:spcAft>
                <a:spcPts val="0"/>
              </a:spcAft>
              <a:buClr>
                <a:srgbClr val="FFFFFF"/>
              </a:buClr>
              <a:buSzPts val="3000"/>
              <a:buChar char="▰"/>
              <a:defRPr sz="4000">
                <a:solidFill>
                  <a:srgbClr val="FFFFFF"/>
                </a:solidFill>
              </a:defRPr>
            </a:lvl4pPr>
            <a:lvl5pPr marL="3048000" lvl="4" indent="-558800" rtl="0">
              <a:spcBef>
                <a:spcPts val="0"/>
              </a:spcBef>
              <a:spcAft>
                <a:spcPts val="0"/>
              </a:spcAft>
              <a:buClr>
                <a:srgbClr val="FFFFFF"/>
              </a:buClr>
              <a:buSzPts val="3000"/>
              <a:buChar char="▰"/>
              <a:defRPr sz="4000">
                <a:solidFill>
                  <a:srgbClr val="FFFFFF"/>
                </a:solidFill>
              </a:defRPr>
            </a:lvl5pPr>
            <a:lvl6pPr marL="3657600" lvl="5" indent="-558800" rtl="0">
              <a:spcBef>
                <a:spcPts val="0"/>
              </a:spcBef>
              <a:spcAft>
                <a:spcPts val="0"/>
              </a:spcAft>
              <a:buClr>
                <a:srgbClr val="FFFFFF"/>
              </a:buClr>
              <a:buSzPts val="3000"/>
              <a:buChar char="▰"/>
              <a:defRPr sz="4000">
                <a:solidFill>
                  <a:srgbClr val="FFFFFF"/>
                </a:solidFill>
              </a:defRPr>
            </a:lvl6pPr>
            <a:lvl7pPr marL="4267200" lvl="6" indent="-558800" rtl="0">
              <a:spcBef>
                <a:spcPts val="0"/>
              </a:spcBef>
              <a:spcAft>
                <a:spcPts val="0"/>
              </a:spcAft>
              <a:buClr>
                <a:srgbClr val="FFFFFF"/>
              </a:buClr>
              <a:buSzPts val="3000"/>
              <a:buChar char="▰"/>
              <a:defRPr sz="4000">
                <a:solidFill>
                  <a:srgbClr val="FFFFFF"/>
                </a:solidFill>
              </a:defRPr>
            </a:lvl7pPr>
            <a:lvl8pPr marL="4876800" lvl="7" indent="-558800" rtl="0">
              <a:spcBef>
                <a:spcPts val="0"/>
              </a:spcBef>
              <a:spcAft>
                <a:spcPts val="0"/>
              </a:spcAft>
              <a:buClr>
                <a:srgbClr val="FFFFFF"/>
              </a:buClr>
              <a:buSzPts val="3000"/>
              <a:buChar char="▰"/>
              <a:defRPr sz="4000">
                <a:solidFill>
                  <a:srgbClr val="FFFFFF"/>
                </a:solidFill>
              </a:defRPr>
            </a:lvl8pPr>
            <a:lvl9pPr marL="5486400" lvl="8" indent="-558800" rtl="0">
              <a:spcBef>
                <a:spcPts val="0"/>
              </a:spcBef>
              <a:spcAft>
                <a:spcPts val="0"/>
              </a:spcAft>
              <a:buClr>
                <a:srgbClr val="FFFFFF"/>
              </a:buClr>
              <a:buSzPts val="3000"/>
              <a:buChar char="▰"/>
              <a:defRPr sz="4000">
                <a:solidFill>
                  <a:srgbClr val="FFFFFF"/>
                </a:solidFill>
              </a:defRPr>
            </a:lvl9pPr>
          </a:lstStyle>
          <a:p/>
        </p:txBody>
      </p:sp>
      <p:sp>
        <p:nvSpPr>
          <p:cNvPr id="93" name="Google Shape;93;p18"/>
          <p:cNvSpPr txBox="1"/>
          <p:nvPr/>
        </p:nvSpPr>
        <p:spPr>
          <a:xfrm>
            <a:off x="319400" y="452928"/>
            <a:ext cx="1036000" cy="8716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t" anchorCtr="0">
            <a:noAutofit/>
          </a:bodyPr>
          <a:lstStyle/>
          <a:p>
            <a:pPr algn="ctr">
              <a:buClr>
                <a:srgbClr val="000000"/>
              </a:buClr>
              <a:buFont typeface="Arial" panose="020B0604020202020204"/>
              <a:buNone/>
            </a:pPr>
            <a:r>
              <a:rPr lang="en-GB" sz="13335" kern="0" dirty="0">
                <a:solidFill>
                  <a:srgbClr val="FFFFFF"/>
                </a:solidFill>
                <a:latin typeface="Chivo"/>
                <a:ea typeface="Chivo"/>
                <a:cs typeface="Chivo"/>
                <a:sym typeface="Chivo"/>
              </a:rPr>
              <a:t>“</a:t>
            </a:r>
            <a:endParaRPr sz="13335" kern="0" dirty="0">
              <a:solidFill>
                <a:srgbClr val="FFFFFF"/>
              </a:solidFill>
              <a:latin typeface="Chivo"/>
              <a:ea typeface="Chivo"/>
              <a:cs typeface="Chivo"/>
              <a:sym typeface="Chivo"/>
            </a:endParaRPr>
          </a:p>
        </p:txBody>
      </p:sp>
      <p:sp>
        <p:nvSpPr>
          <p:cNvPr id="94" name="Google Shape;94;p18"/>
          <p:cNvSpPr txBox="1">
            <a:spLocks noGrp="1"/>
          </p:cNvSpPr>
          <p:nvPr>
            <p:ph type="sldNum" idx="12"/>
          </p:nvPr>
        </p:nvSpPr>
        <p:spPr>
          <a:xfrm>
            <a:off x="345633" y="6232133"/>
            <a:ext cx="642000" cy="326800"/>
          </a:xfrm>
          <a:prstGeom prst="rect">
            <a:avLst/>
          </a:prstGeom>
        </p:spPr>
        <p:txBody>
          <a:bodyPr spcFirstLastPara="1" wrap="square" lIns="0" tIns="0" rIns="0" bIns="0" anchor="b"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fld id="{00000000-1234-1234-1234-123412341234}" type="slidenum">
              <a:rPr lang="en-GB"/>
            </a:fld>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matchingName="Title + 1 column">
  <p:cSld name="Title + 1 column">
    <p:spTree>
      <p:nvGrpSpPr>
        <p:cNvPr id="1" name="Shape 95"/>
        <p:cNvGrpSpPr/>
        <p:nvPr/>
      </p:nvGrpSpPr>
      <p:grpSpPr>
        <a:xfrm>
          <a:off x="0" y="0"/>
          <a:ext cx="0" cy="0"/>
          <a:chOff x="0" y="0"/>
          <a:chExt cx="0" cy="0"/>
        </a:xfrm>
      </p:grpSpPr>
      <p:grpSp>
        <p:nvGrpSpPr>
          <p:cNvPr id="96" name="Google Shape;96;p19"/>
          <p:cNvGrpSpPr/>
          <p:nvPr/>
        </p:nvGrpSpPr>
        <p:grpSpPr>
          <a:xfrm>
            <a:off x="-158" y="-141"/>
            <a:ext cx="12191761" cy="6857756"/>
            <a:chOff x="2973586" y="2777133"/>
            <a:chExt cx="2856819" cy="1606935"/>
          </a:xfrm>
        </p:grpSpPr>
        <p:sp>
          <p:nvSpPr>
            <p:cNvPr id="97" name="Google Shape;97;p19"/>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 name="Google Shape;98;p19"/>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 name="Google Shape;99;p19"/>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 name="Google Shape;100;p19"/>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1" name="Google Shape;101;p19"/>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2" name="Google Shape;102;p19"/>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03" name="Google Shape;103;p19"/>
          <p:cNvSpPr txBox="1">
            <a:spLocks noGrp="1"/>
          </p:cNvSpPr>
          <p:nvPr>
            <p:ph type="title"/>
          </p:nvPr>
        </p:nvSpPr>
        <p:spPr>
          <a:xfrm>
            <a:off x="609600" y="-133"/>
            <a:ext cx="7315200" cy="24192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4" name="Google Shape;104;p19"/>
          <p:cNvSpPr txBox="1">
            <a:spLocks noGrp="1"/>
          </p:cNvSpPr>
          <p:nvPr>
            <p:ph type="body" idx="1"/>
          </p:nvPr>
        </p:nvSpPr>
        <p:spPr>
          <a:xfrm>
            <a:off x="4267200" y="2545733"/>
            <a:ext cx="7315200" cy="3686400"/>
          </a:xfrm>
          <a:prstGeom prst="rect">
            <a:avLst/>
          </a:prstGeom>
        </p:spPr>
        <p:txBody>
          <a:bodyPr spcFirstLastPara="1" wrap="square" lIns="0" tIns="0" rIns="0" bIns="0" anchor="t" anchorCtr="0">
            <a:noAutofit/>
          </a:bodyPr>
          <a:lstStyle>
            <a:lvl1pPr marL="609600" lvl="0" indent="-508000" rtl="0">
              <a:spcBef>
                <a:spcPts val="800"/>
              </a:spcBef>
              <a:spcAft>
                <a:spcPts val="0"/>
              </a:spcAft>
              <a:buSzPts val="2400"/>
              <a:buChar char="▰"/>
              <a:defRPr/>
            </a:lvl1pPr>
            <a:lvl2pPr marL="1219200" lvl="1" indent="-508000" rtl="0">
              <a:spcBef>
                <a:spcPts val="0"/>
              </a:spcBef>
              <a:spcAft>
                <a:spcPts val="0"/>
              </a:spcAft>
              <a:buSzPts val="2400"/>
              <a:buChar char="▰"/>
              <a:defRPr/>
            </a:lvl2pPr>
            <a:lvl3pPr marL="1828800" lvl="2" indent="-508000" rtl="0">
              <a:spcBef>
                <a:spcPts val="0"/>
              </a:spcBef>
              <a:spcAft>
                <a:spcPts val="0"/>
              </a:spcAft>
              <a:buSzPts val="2400"/>
              <a:buChar char="▰"/>
              <a:defRPr/>
            </a:lvl3pPr>
            <a:lvl4pPr marL="2438400" lvl="3" indent="-508000" rtl="0">
              <a:spcBef>
                <a:spcPts val="0"/>
              </a:spcBef>
              <a:spcAft>
                <a:spcPts val="0"/>
              </a:spcAft>
              <a:buSzPts val="2400"/>
              <a:buChar char="▰"/>
              <a:defRPr/>
            </a:lvl4pPr>
            <a:lvl5pPr marL="3048000" lvl="4" indent="-508000" rtl="0">
              <a:spcBef>
                <a:spcPts val="0"/>
              </a:spcBef>
              <a:spcAft>
                <a:spcPts val="0"/>
              </a:spcAft>
              <a:buSzPts val="2400"/>
              <a:buChar char="▰"/>
              <a:defRPr/>
            </a:lvl5pPr>
            <a:lvl6pPr marL="3657600" lvl="5" indent="-508000" rtl="0">
              <a:spcBef>
                <a:spcPts val="0"/>
              </a:spcBef>
              <a:spcAft>
                <a:spcPts val="0"/>
              </a:spcAft>
              <a:buSzPts val="2400"/>
              <a:buChar char="▰"/>
              <a:defRPr/>
            </a:lvl6pPr>
            <a:lvl7pPr marL="4267200" lvl="6" indent="-508000" rtl="0">
              <a:spcBef>
                <a:spcPts val="0"/>
              </a:spcBef>
              <a:spcAft>
                <a:spcPts val="0"/>
              </a:spcAft>
              <a:buSzPts val="2400"/>
              <a:buChar char="▰"/>
              <a:defRPr/>
            </a:lvl7pPr>
            <a:lvl8pPr marL="4876800" lvl="7" indent="-508000" rtl="0">
              <a:spcBef>
                <a:spcPts val="0"/>
              </a:spcBef>
              <a:spcAft>
                <a:spcPts val="0"/>
              </a:spcAft>
              <a:buSzPts val="2400"/>
              <a:buChar char="▰"/>
              <a:defRPr/>
            </a:lvl8pPr>
            <a:lvl9pPr marL="5486400" lvl="8" indent="-508000" rtl="0">
              <a:spcBef>
                <a:spcPts val="0"/>
              </a:spcBef>
              <a:spcAft>
                <a:spcPts val="0"/>
              </a:spcAft>
              <a:buSzPts val="2400"/>
              <a:buChar char="▰"/>
              <a:defRPr/>
            </a:lvl9pPr>
          </a:lstStyle>
          <a:p/>
        </p:txBody>
      </p:sp>
      <p:sp>
        <p:nvSpPr>
          <p:cNvPr id="105" name="Google Shape;105;p19"/>
          <p:cNvSpPr txBox="1">
            <a:spLocks noGrp="1"/>
          </p:cNvSpPr>
          <p:nvPr>
            <p:ph type="sldNum" idx="12"/>
          </p:nvPr>
        </p:nvSpPr>
        <p:spPr>
          <a:xfrm>
            <a:off x="345633" y="6232133"/>
            <a:ext cx="642000" cy="32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a:solidFill>
                  <a:srgbClr val="9EB3C2"/>
                </a:solidFill>
              </a:rPr>
            </a:fld>
            <a:endParaRPr lang="en-GB" dirty="0">
              <a:solidFill>
                <a:srgbClr val="9EB3C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106"/>
        <p:cNvGrpSpPr/>
        <p:nvPr/>
      </p:nvGrpSpPr>
      <p:grpSpPr>
        <a:xfrm>
          <a:off x="0" y="0"/>
          <a:ext cx="0" cy="0"/>
          <a:chOff x="0" y="0"/>
          <a:chExt cx="0" cy="0"/>
        </a:xfrm>
      </p:grpSpPr>
      <p:grpSp>
        <p:nvGrpSpPr>
          <p:cNvPr id="107" name="Google Shape;107;p20"/>
          <p:cNvGrpSpPr/>
          <p:nvPr/>
        </p:nvGrpSpPr>
        <p:grpSpPr>
          <a:xfrm>
            <a:off x="-317" y="-141"/>
            <a:ext cx="12191761" cy="6857756"/>
            <a:chOff x="6361595" y="2777133"/>
            <a:chExt cx="2856819" cy="1606935"/>
          </a:xfrm>
        </p:grpSpPr>
        <p:sp>
          <p:nvSpPr>
            <p:cNvPr id="108" name="Google Shape;108;p20"/>
            <p:cNvSpPr/>
            <p:nvPr/>
          </p:nvSpPr>
          <p:spPr>
            <a:xfrm>
              <a:off x="6361595" y="3328877"/>
              <a:ext cx="2856819" cy="1055191"/>
            </a:xfrm>
            <a:custGeom>
              <a:avLst/>
              <a:gdLst/>
              <a:ahLst/>
              <a:cxnLst/>
              <a:rect l="l" t="t" r="r" b="b"/>
              <a:pathLst>
                <a:path w="2856819" h="1055191" extrusionOk="0">
                  <a:moveTo>
                    <a:pt x="0" y="1055599"/>
                  </a:moveTo>
                  <a:lnTo>
                    <a:pt x="2856819" y="1055599"/>
                  </a:lnTo>
                  <a:lnTo>
                    <a:pt x="2856819" y="0"/>
                  </a:lnTo>
                  <a:lnTo>
                    <a:pt x="0" y="503854"/>
                  </a:lnTo>
                  <a:lnTo>
                    <a:pt x="0" y="1055599"/>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 name="Google Shape;109;p20"/>
            <p:cNvSpPr/>
            <p:nvPr/>
          </p:nvSpPr>
          <p:spPr>
            <a:xfrm>
              <a:off x="6361595" y="3581367"/>
              <a:ext cx="471672" cy="250031"/>
            </a:xfrm>
            <a:custGeom>
              <a:avLst/>
              <a:gdLst/>
              <a:ahLst/>
              <a:cxnLst/>
              <a:rect l="l" t="t" r="r" b="b"/>
              <a:pathLst>
                <a:path w="471672" h="250031" extrusionOk="0">
                  <a:moveTo>
                    <a:pt x="0" y="83189"/>
                  </a:moveTo>
                  <a:lnTo>
                    <a:pt x="0" y="251365"/>
                  </a:lnTo>
                  <a:lnTo>
                    <a:pt x="471673" y="168176"/>
                  </a:lnTo>
                  <a:lnTo>
                    <a:pt x="471673" y="0"/>
                  </a:lnTo>
                  <a:lnTo>
                    <a:pt x="0" y="831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 name="Google Shape;110;p20"/>
            <p:cNvSpPr/>
            <p:nvPr/>
          </p:nvSpPr>
          <p:spPr>
            <a:xfrm>
              <a:off x="8188769" y="3160702"/>
              <a:ext cx="1029645" cy="349746"/>
            </a:xfrm>
            <a:custGeom>
              <a:avLst/>
              <a:gdLst/>
              <a:ahLst/>
              <a:cxnLst/>
              <a:rect l="l" t="t" r="r" b="b"/>
              <a:pathLst>
                <a:path w="1029645" h="349746" extrusionOk="0">
                  <a:moveTo>
                    <a:pt x="1029645" y="0"/>
                  </a:moveTo>
                  <a:lnTo>
                    <a:pt x="0" y="181597"/>
                  </a:lnTo>
                  <a:lnTo>
                    <a:pt x="0" y="349773"/>
                  </a:lnTo>
                  <a:lnTo>
                    <a:pt x="1029645" y="168176"/>
                  </a:lnTo>
                  <a:lnTo>
                    <a:pt x="1029645"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 name="Google Shape;111;p20"/>
            <p:cNvSpPr/>
            <p:nvPr/>
          </p:nvSpPr>
          <p:spPr>
            <a:xfrm>
              <a:off x="6361595" y="3343125"/>
              <a:ext cx="868949" cy="319980"/>
            </a:xfrm>
            <a:custGeom>
              <a:avLst/>
              <a:gdLst/>
              <a:ahLst/>
              <a:cxnLst/>
              <a:rect l="l" t="t" r="r" b="b"/>
              <a:pathLst>
                <a:path w="868949" h="319980" extrusionOk="0">
                  <a:moveTo>
                    <a:pt x="0" y="153256"/>
                  </a:moveTo>
                  <a:lnTo>
                    <a:pt x="0" y="321431"/>
                  </a:lnTo>
                  <a:lnTo>
                    <a:pt x="868949" y="168176"/>
                  </a:lnTo>
                  <a:lnTo>
                    <a:pt x="868949" y="0"/>
                  </a:lnTo>
                  <a:lnTo>
                    <a:pt x="0" y="153256"/>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 name="Google Shape;112;p20"/>
            <p:cNvSpPr/>
            <p:nvPr/>
          </p:nvSpPr>
          <p:spPr>
            <a:xfrm>
              <a:off x="6361595" y="3286479"/>
              <a:ext cx="236580" cy="209847"/>
            </a:xfrm>
            <a:custGeom>
              <a:avLst/>
              <a:gdLst/>
              <a:ahLst/>
              <a:cxnLst/>
              <a:rect l="l" t="t" r="r" b="b"/>
              <a:pathLst>
                <a:path w="236580" h="209847" extrusionOk="0">
                  <a:moveTo>
                    <a:pt x="0" y="41725"/>
                  </a:moveTo>
                  <a:lnTo>
                    <a:pt x="0" y="209901"/>
                  </a:lnTo>
                  <a:lnTo>
                    <a:pt x="236580" y="168176"/>
                  </a:lnTo>
                  <a:lnTo>
                    <a:pt x="236580" y="0"/>
                  </a:lnTo>
                  <a:lnTo>
                    <a:pt x="0" y="417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 name="Google Shape;113;p20"/>
            <p:cNvSpPr/>
            <p:nvPr/>
          </p:nvSpPr>
          <p:spPr>
            <a:xfrm>
              <a:off x="8331610" y="2824350"/>
              <a:ext cx="886804" cy="324445"/>
            </a:xfrm>
            <a:custGeom>
              <a:avLst/>
              <a:gdLst/>
              <a:ahLst/>
              <a:cxnLst/>
              <a:rect l="l" t="t" r="r" b="b"/>
              <a:pathLst>
                <a:path w="886804" h="324445" extrusionOk="0">
                  <a:moveTo>
                    <a:pt x="886804" y="0"/>
                  </a:moveTo>
                  <a:lnTo>
                    <a:pt x="0" y="156405"/>
                  </a:lnTo>
                  <a:lnTo>
                    <a:pt x="0" y="324581"/>
                  </a:lnTo>
                  <a:lnTo>
                    <a:pt x="886804" y="168176"/>
                  </a:lnTo>
                  <a:lnTo>
                    <a:pt x="886804"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 name="Google Shape;114;p20"/>
            <p:cNvSpPr/>
            <p:nvPr/>
          </p:nvSpPr>
          <p:spPr>
            <a:xfrm>
              <a:off x="6868978" y="2954026"/>
              <a:ext cx="660639" cy="284261"/>
            </a:xfrm>
            <a:custGeom>
              <a:avLst/>
              <a:gdLst/>
              <a:ahLst/>
              <a:cxnLst/>
              <a:rect l="l" t="t" r="r" b="b"/>
              <a:pathLst>
                <a:path w="660639" h="284261" extrusionOk="0">
                  <a:moveTo>
                    <a:pt x="0" y="116516"/>
                  </a:moveTo>
                  <a:lnTo>
                    <a:pt x="0" y="284692"/>
                  </a:lnTo>
                  <a:lnTo>
                    <a:pt x="660639" y="168176"/>
                  </a:lnTo>
                  <a:lnTo>
                    <a:pt x="660639" y="0"/>
                  </a:lnTo>
                  <a:lnTo>
                    <a:pt x="0" y="116516"/>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 name="Google Shape;115;p20"/>
            <p:cNvSpPr/>
            <p:nvPr/>
          </p:nvSpPr>
          <p:spPr>
            <a:xfrm>
              <a:off x="7093655" y="2777133"/>
              <a:ext cx="1438825" cy="253007"/>
            </a:xfrm>
            <a:custGeom>
              <a:avLst/>
              <a:gdLst/>
              <a:ahLst/>
              <a:cxnLst/>
              <a:rect l="l" t="t" r="r" b="b"/>
              <a:pathLst>
                <a:path w="1438825" h="253007" extrusionOk="0">
                  <a:moveTo>
                    <a:pt x="485388" y="0"/>
                  </a:moveTo>
                  <a:lnTo>
                    <a:pt x="0" y="85607"/>
                  </a:lnTo>
                  <a:lnTo>
                    <a:pt x="0" y="253783"/>
                  </a:lnTo>
                  <a:lnTo>
                    <a:pt x="1438932" y="0"/>
                  </a:lnTo>
                  <a:lnTo>
                    <a:pt x="485388"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16" name="Google Shape;116;p20"/>
          <p:cNvSpPr txBox="1">
            <a:spLocks noGrp="1"/>
          </p:cNvSpPr>
          <p:nvPr>
            <p:ph type="title"/>
          </p:nvPr>
        </p:nvSpPr>
        <p:spPr>
          <a:xfrm>
            <a:off x="609600" y="3192600"/>
            <a:ext cx="5486400" cy="560800"/>
          </a:xfrm>
          <a:prstGeom prst="rect">
            <a:avLst/>
          </a:prstGeom>
          <a:effectLst>
            <a:outerShdw blurRad="28575" dist="9525" dir="5400000" algn="bl" rotWithShape="0">
              <a:srgbClr val="00001A">
                <a:alpha val="15000"/>
              </a:srgbClr>
            </a:outerShdw>
          </a:effectLst>
        </p:spPr>
        <p:txBody>
          <a:bodyPr spcFirstLastPara="1" wrap="square" lIns="0" tIns="0" rIns="0" bIns="0" anchor="b" anchorCtr="0">
            <a:noAutofit/>
          </a:bodyPr>
          <a:lstStyle>
            <a:lvl1pPr lvl="0" rtl="0">
              <a:spcBef>
                <a:spcPts val="0"/>
              </a:spcBef>
              <a:spcAft>
                <a:spcPts val="0"/>
              </a:spcAft>
              <a:buSzPts val="2600"/>
              <a:buNone/>
              <a:defRPr sz="3465"/>
            </a:lvl1pPr>
            <a:lvl2pPr lvl="1" rtl="0">
              <a:spcBef>
                <a:spcPts val="0"/>
              </a:spcBef>
              <a:spcAft>
                <a:spcPts val="0"/>
              </a:spcAft>
              <a:buSzPts val="2600"/>
              <a:buNone/>
              <a:defRPr sz="3465"/>
            </a:lvl2pPr>
            <a:lvl3pPr lvl="2" rtl="0">
              <a:spcBef>
                <a:spcPts val="0"/>
              </a:spcBef>
              <a:spcAft>
                <a:spcPts val="0"/>
              </a:spcAft>
              <a:buSzPts val="2600"/>
              <a:buNone/>
              <a:defRPr sz="3465"/>
            </a:lvl3pPr>
            <a:lvl4pPr lvl="3" rtl="0">
              <a:spcBef>
                <a:spcPts val="0"/>
              </a:spcBef>
              <a:spcAft>
                <a:spcPts val="0"/>
              </a:spcAft>
              <a:buSzPts val="2600"/>
              <a:buNone/>
              <a:defRPr sz="3465"/>
            </a:lvl4pPr>
            <a:lvl5pPr lvl="4" rtl="0">
              <a:spcBef>
                <a:spcPts val="0"/>
              </a:spcBef>
              <a:spcAft>
                <a:spcPts val="0"/>
              </a:spcAft>
              <a:buSzPts val="2600"/>
              <a:buNone/>
              <a:defRPr sz="3465"/>
            </a:lvl5pPr>
            <a:lvl6pPr lvl="5" rtl="0">
              <a:spcBef>
                <a:spcPts val="0"/>
              </a:spcBef>
              <a:spcAft>
                <a:spcPts val="0"/>
              </a:spcAft>
              <a:buSzPts val="2600"/>
              <a:buNone/>
              <a:defRPr sz="3465"/>
            </a:lvl6pPr>
            <a:lvl7pPr lvl="6" rtl="0">
              <a:spcBef>
                <a:spcPts val="0"/>
              </a:spcBef>
              <a:spcAft>
                <a:spcPts val="0"/>
              </a:spcAft>
              <a:buSzPts val="2600"/>
              <a:buNone/>
              <a:defRPr sz="3465"/>
            </a:lvl7pPr>
            <a:lvl8pPr lvl="7" rtl="0">
              <a:spcBef>
                <a:spcPts val="0"/>
              </a:spcBef>
              <a:spcAft>
                <a:spcPts val="0"/>
              </a:spcAft>
              <a:buSzPts val="2600"/>
              <a:buNone/>
              <a:defRPr sz="3465"/>
            </a:lvl8pPr>
            <a:lvl9pPr lvl="8" rtl="0">
              <a:spcBef>
                <a:spcPts val="0"/>
              </a:spcBef>
              <a:spcAft>
                <a:spcPts val="0"/>
              </a:spcAft>
              <a:buSzPts val="2600"/>
              <a:buNone/>
              <a:defRPr sz="3465"/>
            </a:lvl9pPr>
          </a:lstStyle>
          <a:p/>
        </p:txBody>
      </p:sp>
      <p:sp>
        <p:nvSpPr>
          <p:cNvPr id="117" name="Google Shape;117;p20"/>
          <p:cNvSpPr txBox="1">
            <a:spLocks noGrp="1"/>
          </p:cNvSpPr>
          <p:nvPr>
            <p:ph type="body" idx="1"/>
          </p:nvPr>
        </p:nvSpPr>
        <p:spPr>
          <a:xfrm>
            <a:off x="4267200" y="3733567"/>
            <a:ext cx="7315200" cy="2825200"/>
          </a:xfrm>
          <a:prstGeom prst="rect">
            <a:avLst/>
          </a:prstGeom>
        </p:spPr>
        <p:txBody>
          <a:bodyPr spcFirstLastPara="1" wrap="square" lIns="0" tIns="0" rIns="0" bIns="0" anchor="ctr" anchorCtr="0">
            <a:noAutofit/>
          </a:bodyPr>
          <a:lstStyle>
            <a:lvl1pPr marL="609600" lvl="0" indent="-474345" rtl="0">
              <a:spcBef>
                <a:spcPts val="800"/>
              </a:spcBef>
              <a:spcAft>
                <a:spcPts val="0"/>
              </a:spcAft>
              <a:buSzPts val="2000"/>
              <a:buChar char="▰"/>
              <a:defRPr sz="2665"/>
            </a:lvl1pPr>
            <a:lvl2pPr marL="1219200" lvl="1" indent="-474345" rtl="0">
              <a:spcBef>
                <a:spcPts val="0"/>
              </a:spcBef>
              <a:spcAft>
                <a:spcPts val="0"/>
              </a:spcAft>
              <a:buSzPts val="2000"/>
              <a:buChar char="▰"/>
              <a:defRPr sz="2665"/>
            </a:lvl2pPr>
            <a:lvl3pPr marL="1828800" lvl="2" indent="-474345" rtl="0">
              <a:spcBef>
                <a:spcPts val="0"/>
              </a:spcBef>
              <a:spcAft>
                <a:spcPts val="0"/>
              </a:spcAft>
              <a:buSzPts val="2000"/>
              <a:buChar char="▰"/>
              <a:defRPr sz="2665"/>
            </a:lvl3pPr>
            <a:lvl4pPr marL="2438400" lvl="3" indent="-474345" rtl="0">
              <a:spcBef>
                <a:spcPts val="0"/>
              </a:spcBef>
              <a:spcAft>
                <a:spcPts val="0"/>
              </a:spcAft>
              <a:buSzPts val="2000"/>
              <a:buChar char="▰"/>
              <a:defRPr sz="2665"/>
            </a:lvl4pPr>
            <a:lvl5pPr marL="3048000" lvl="4" indent="-474345" rtl="0">
              <a:spcBef>
                <a:spcPts val="0"/>
              </a:spcBef>
              <a:spcAft>
                <a:spcPts val="0"/>
              </a:spcAft>
              <a:buSzPts val="2000"/>
              <a:buChar char="▰"/>
              <a:defRPr sz="2665"/>
            </a:lvl5pPr>
            <a:lvl6pPr marL="3657600" lvl="5" indent="-474345" rtl="0">
              <a:spcBef>
                <a:spcPts val="0"/>
              </a:spcBef>
              <a:spcAft>
                <a:spcPts val="0"/>
              </a:spcAft>
              <a:buSzPts val="2000"/>
              <a:buChar char="▰"/>
              <a:defRPr sz="2665"/>
            </a:lvl6pPr>
            <a:lvl7pPr marL="4267200" lvl="6" indent="-474345" rtl="0">
              <a:spcBef>
                <a:spcPts val="0"/>
              </a:spcBef>
              <a:spcAft>
                <a:spcPts val="0"/>
              </a:spcAft>
              <a:buSzPts val="2000"/>
              <a:buChar char="▰"/>
              <a:defRPr sz="2665"/>
            </a:lvl7pPr>
            <a:lvl8pPr marL="4876800" lvl="7" indent="-474345" rtl="0">
              <a:spcBef>
                <a:spcPts val="0"/>
              </a:spcBef>
              <a:spcAft>
                <a:spcPts val="0"/>
              </a:spcAft>
              <a:buSzPts val="2000"/>
              <a:buChar char="▰"/>
              <a:defRPr sz="2665"/>
            </a:lvl8pPr>
            <a:lvl9pPr marL="5486400" lvl="8" indent="-474345" rtl="0">
              <a:spcBef>
                <a:spcPts val="0"/>
              </a:spcBef>
              <a:spcAft>
                <a:spcPts val="0"/>
              </a:spcAft>
              <a:buSzPts val="2000"/>
              <a:buChar char="▰"/>
              <a:defRPr sz="2665"/>
            </a:lvl9pPr>
          </a:lstStyle>
          <a:p/>
        </p:txBody>
      </p:sp>
      <p:sp>
        <p:nvSpPr>
          <p:cNvPr id="118" name="Google Shape;118;p20"/>
          <p:cNvSpPr txBox="1">
            <a:spLocks noGrp="1"/>
          </p:cNvSpPr>
          <p:nvPr>
            <p:ph type="sldNum" idx="12"/>
          </p:nvPr>
        </p:nvSpPr>
        <p:spPr>
          <a:xfrm>
            <a:off x="345633" y="6232133"/>
            <a:ext cx="642000" cy="32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a:solidFill>
                  <a:srgbClr val="9EB3C2"/>
                </a:solidFill>
              </a:rPr>
            </a:fld>
            <a:endParaRPr lang="en-GB" dirty="0">
              <a:solidFill>
                <a:srgbClr val="9EB3C2"/>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ColTx" matchingName="Title + 2 columns">
  <p:cSld name="Title + 2 columns">
    <p:spTree>
      <p:nvGrpSpPr>
        <p:cNvPr id="1" name="Shape 119"/>
        <p:cNvGrpSpPr/>
        <p:nvPr/>
      </p:nvGrpSpPr>
      <p:grpSpPr>
        <a:xfrm>
          <a:off x="0" y="0"/>
          <a:ext cx="0" cy="0"/>
          <a:chOff x="0" y="0"/>
          <a:chExt cx="0" cy="0"/>
        </a:xfrm>
      </p:grpSpPr>
      <p:grpSp>
        <p:nvGrpSpPr>
          <p:cNvPr id="120" name="Google Shape;120;p21"/>
          <p:cNvGrpSpPr/>
          <p:nvPr/>
        </p:nvGrpSpPr>
        <p:grpSpPr>
          <a:xfrm>
            <a:off x="-158" y="-141"/>
            <a:ext cx="12191761" cy="6857756"/>
            <a:chOff x="2973586" y="2777133"/>
            <a:chExt cx="2856819" cy="1606935"/>
          </a:xfrm>
        </p:grpSpPr>
        <p:sp>
          <p:nvSpPr>
            <p:cNvPr id="121" name="Google Shape;121;p21"/>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2" name="Google Shape;122;p21"/>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3" name="Google Shape;123;p21"/>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4" name="Google Shape;124;p21"/>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5" name="Google Shape;125;p21"/>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 name="Google Shape;126;p21"/>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27" name="Google Shape;127;p21"/>
          <p:cNvSpPr txBox="1">
            <a:spLocks noGrp="1"/>
          </p:cNvSpPr>
          <p:nvPr>
            <p:ph type="title"/>
          </p:nvPr>
        </p:nvSpPr>
        <p:spPr>
          <a:xfrm>
            <a:off x="609600" y="-133"/>
            <a:ext cx="7315200" cy="24192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8" name="Google Shape;128;p21"/>
          <p:cNvSpPr txBox="1">
            <a:spLocks noGrp="1"/>
          </p:cNvSpPr>
          <p:nvPr>
            <p:ph type="body" idx="1"/>
          </p:nvPr>
        </p:nvSpPr>
        <p:spPr>
          <a:xfrm>
            <a:off x="4267167" y="2545733"/>
            <a:ext cx="3324800" cy="4022000"/>
          </a:xfrm>
          <a:prstGeom prst="rect">
            <a:avLst/>
          </a:prstGeom>
        </p:spPr>
        <p:txBody>
          <a:bodyPr spcFirstLastPara="1" wrap="square" lIns="0" tIns="0" rIns="0" bIns="0" anchor="t" anchorCtr="0">
            <a:noAutofit/>
          </a:bodyPr>
          <a:lstStyle>
            <a:lvl1pPr marL="609600" lvl="0" indent="-457200" rtl="0">
              <a:spcBef>
                <a:spcPts val="800"/>
              </a:spcBef>
              <a:spcAft>
                <a:spcPts val="0"/>
              </a:spcAft>
              <a:buSzPts val="1800"/>
              <a:buChar char="▰"/>
              <a:defRPr sz="2400"/>
            </a:lvl1pPr>
            <a:lvl2pPr marL="1219200" lvl="1" indent="-457200" rtl="0">
              <a:spcBef>
                <a:spcPts val="0"/>
              </a:spcBef>
              <a:spcAft>
                <a:spcPts val="0"/>
              </a:spcAft>
              <a:buSzPts val="1800"/>
              <a:buChar char="▰"/>
              <a:defRPr sz="2400"/>
            </a:lvl2pPr>
            <a:lvl3pPr marL="1828800" lvl="2" indent="-457200" rtl="0">
              <a:spcBef>
                <a:spcPts val="0"/>
              </a:spcBef>
              <a:spcAft>
                <a:spcPts val="0"/>
              </a:spcAft>
              <a:buSzPts val="1800"/>
              <a:buChar char="▰"/>
              <a:defRPr sz="2400"/>
            </a:lvl3pPr>
            <a:lvl4pPr marL="2438400" lvl="3" indent="-457200" rtl="0">
              <a:spcBef>
                <a:spcPts val="0"/>
              </a:spcBef>
              <a:spcAft>
                <a:spcPts val="0"/>
              </a:spcAft>
              <a:buSzPts val="1800"/>
              <a:buChar char="▰"/>
              <a:defRPr sz="2400"/>
            </a:lvl4pPr>
            <a:lvl5pPr marL="3048000" lvl="4" indent="-457200" rtl="0">
              <a:spcBef>
                <a:spcPts val="0"/>
              </a:spcBef>
              <a:spcAft>
                <a:spcPts val="0"/>
              </a:spcAft>
              <a:buSzPts val="1800"/>
              <a:buChar char="▰"/>
              <a:defRPr sz="2400"/>
            </a:lvl5pPr>
            <a:lvl6pPr marL="3657600" lvl="5" indent="-457200" rtl="0">
              <a:spcBef>
                <a:spcPts val="0"/>
              </a:spcBef>
              <a:spcAft>
                <a:spcPts val="0"/>
              </a:spcAft>
              <a:buSzPts val="1800"/>
              <a:buChar char="▰"/>
              <a:defRPr sz="2400"/>
            </a:lvl6pPr>
            <a:lvl7pPr marL="4267200" lvl="6" indent="-457200" rtl="0">
              <a:spcBef>
                <a:spcPts val="0"/>
              </a:spcBef>
              <a:spcAft>
                <a:spcPts val="0"/>
              </a:spcAft>
              <a:buSzPts val="1800"/>
              <a:buChar char="▰"/>
              <a:defRPr sz="2400"/>
            </a:lvl7pPr>
            <a:lvl8pPr marL="4876800" lvl="7" indent="-457200" rtl="0">
              <a:spcBef>
                <a:spcPts val="0"/>
              </a:spcBef>
              <a:spcAft>
                <a:spcPts val="0"/>
              </a:spcAft>
              <a:buSzPts val="1800"/>
              <a:buChar char="▰"/>
              <a:defRPr sz="2400"/>
            </a:lvl8pPr>
            <a:lvl9pPr marL="5486400" lvl="8" indent="-457200" rtl="0">
              <a:spcBef>
                <a:spcPts val="0"/>
              </a:spcBef>
              <a:spcAft>
                <a:spcPts val="0"/>
              </a:spcAft>
              <a:buSzPts val="1800"/>
              <a:buChar char="▰"/>
              <a:defRPr sz="2400"/>
            </a:lvl9pPr>
          </a:lstStyle>
          <a:p/>
        </p:txBody>
      </p:sp>
      <p:sp>
        <p:nvSpPr>
          <p:cNvPr id="129" name="Google Shape;129;p21"/>
          <p:cNvSpPr txBox="1">
            <a:spLocks noGrp="1"/>
          </p:cNvSpPr>
          <p:nvPr>
            <p:ph type="body" idx="2"/>
          </p:nvPr>
        </p:nvSpPr>
        <p:spPr>
          <a:xfrm>
            <a:off x="8257607" y="2545733"/>
            <a:ext cx="3324800" cy="4022000"/>
          </a:xfrm>
          <a:prstGeom prst="rect">
            <a:avLst/>
          </a:prstGeom>
        </p:spPr>
        <p:txBody>
          <a:bodyPr spcFirstLastPara="1" wrap="square" lIns="0" tIns="0" rIns="0" bIns="0" anchor="t" anchorCtr="0">
            <a:noAutofit/>
          </a:bodyPr>
          <a:lstStyle>
            <a:lvl1pPr marL="609600" lvl="0" indent="-457200" rtl="0">
              <a:spcBef>
                <a:spcPts val="800"/>
              </a:spcBef>
              <a:spcAft>
                <a:spcPts val="0"/>
              </a:spcAft>
              <a:buSzPts val="1800"/>
              <a:buChar char="▰"/>
              <a:defRPr sz="2400"/>
            </a:lvl1pPr>
            <a:lvl2pPr marL="1219200" lvl="1" indent="-457200" rtl="0">
              <a:spcBef>
                <a:spcPts val="0"/>
              </a:spcBef>
              <a:spcAft>
                <a:spcPts val="0"/>
              </a:spcAft>
              <a:buSzPts val="1800"/>
              <a:buChar char="▰"/>
              <a:defRPr sz="2400"/>
            </a:lvl2pPr>
            <a:lvl3pPr marL="1828800" lvl="2" indent="-457200" rtl="0">
              <a:spcBef>
                <a:spcPts val="0"/>
              </a:spcBef>
              <a:spcAft>
                <a:spcPts val="0"/>
              </a:spcAft>
              <a:buSzPts val="1800"/>
              <a:buChar char="▰"/>
              <a:defRPr sz="2400"/>
            </a:lvl3pPr>
            <a:lvl4pPr marL="2438400" lvl="3" indent="-457200" rtl="0">
              <a:spcBef>
                <a:spcPts val="0"/>
              </a:spcBef>
              <a:spcAft>
                <a:spcPts val="0"/>
              </a:spcAft>
              <a:buSzPts val="1800"/>
              <a:buChar char="▰"/>
              <a:defRPr sz="2400"/>
            </a:lvl4pPr>
            <a:lvl5pPr marL="3048000" lvl="4" indent="-457200" rtl="0">
              <a:spcBef>
                <a:spcPts val="0"/>
              </a:spcBef>
              <a:spcAft>
                <a:spcPts val="0"/>
              </a:spcAft>
              <a:buSzPts val="1800"/>
              <a:buChar char="▰"/>
              <a:defRPr sz="2400"/>
            </a:lvl5pPr>
            <a:lvl6pPr marL="3657600" lvl="5" indent="-457200" rtl="0">
              <a:spcBef>
                <a:spcPts val="0"/>
              </a:spcBef>
              <a:spcAft>
                <a:spcPts val="0"/>
              </a:spcAft>
              <a:buSzPts val="1800"/>
              <a:buChar char="▰"/>
              <a:defRPr sz="2400"/>
            </a:lvl6pPr>
            <a:lvl7pPr marL="4267200" lvl="6" indent="-457200" rtl="0">
              <a:spcBef>
                <a:spcPts val="0"/>
              </a:spcBef>
              <a:spcAft>
                <a:spcPts val="0"/>
              </a:spcAft>
              <a:buSzPts val="1800"/>
              <a:buChar char="▰"/>
              <a:defRPr sz="2400"/>
            </a:lvl7pPr>
            <a:lvl8pPr marL="4876800" lvl="7" indent="-457200" rtl="0">
              <a:spcBef>
                <a:spcPts val="0"/>
              </a:spcBef>
              <a:spcAft>
                <a:spcPts val="0"/>
              </a:spcAft>
              <a:buSzPts val="1800"/>
              <a:buChar char="▰"/>
              <a:defRPr sz="2400"/>
            </a:lvl8pPr>
            <a:lvl9pPr marL="5486400" lvl="8" indent="-457200" rtl="0">
              <a:spcBef>
                <a:spcPts val="0"/>
              </a:spcBef>
              <a:spcAft>
                <a:spcPts val="0"/>
              </a:spcAft>
              <a:buSzPts val="1800"/>
              <a:buChar char="▰"/>
              <a:defRPr sz="2400"/>
            </a:lvl9pPr>
          </a:lstStyle>
          <a:p/>
        </p:txBody>
      </p:sp>
      <p:sp>
        <p:nvSpPr>
          <p:cNvPr id="130" name="Google Shape;130;p21"/>
          <p:cNvSpPr txBox="1">
            <a:spLocks noGrp="1"/>
          </p:cNvSpPr>
          <p:nvPr>
            <p:ph type="sldNum" idx="12"/>
          </p:nvPr>
        </p:nvSpPr>
        <p:spPr>
          <a:xfrm>
            <a:off x="345633" y="6232133"/>
            <a:ext cx="642000" cy="32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a:solidFill>
                  <a:srgbClr val="9EB3C2"/>
                </a:solidFill>
              </a:rPr>
            </a:fld>
            <a:endParaRPr lang="en-GB" dirty="0">
              <a:solidFill>
                <a:srgbClr val="9EB3C2"/>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31"/>
        <p:cNvGrpSpPr/>
        <p:nvPr/>
      </p:nvGrpSpPr>
      <p:grpSpPr>
        <a:xfrm>
          <a:off x="0" y="0"/>
          <a:ext cx="0" cy="0"/>
          <a:chOff x="0" y="0"/>
          <a:chExt cx="0" cy="0"/>
        </a:xfrm>
      </p:grpSpPr>
      <p:grpSp>
        <p:nvGrpSpPr>
          <p:cNvPr id="132" name="Google Shape;132;p22"/>
          <p:cNvGrpSpPr/>
          <p:nvPr/>
        </p:nvGrpSpPr>
        <p:grpSpPr>
          <a:xfrm>
            <a:off x="-158" y="-141"/>
            <a:ext cx="12191761" cy="6857756"/>
            <a:chOff x="2973586" y="2777133"/>
            <a:chExt cx="2856819" cy="1606935"/>
          </a:xfrm>
        </p:grpSpPr>
        <p:sp>
          <p:nvSpPr>
            <p:cNvPr id="133" name="Google Shape;133;p22"/>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4" name="Google Shape;134;p22"/>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 name="Google Shape;135;p22"/>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6" name="Google Shape;136;p22"/>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22"/>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138;p22"/>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39" name="Google Shape;139;p22"/>
          <p:cNvSpPr txBox="1">
            <a:spLocks noGrp="1"/>
          </p:cNvSpPr>
          <p:nvPr>
            <p:ph type="title"/>
          </p:nvPr>
        </p:nvSpPr>
        <p:spPr>
          <a:xfrm>
            <a:off x="609600" y="-133"/>
            <a:ext cx="7315200" cy="24192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0" name="Google Shape;140;p22"/>
          <p:cNvSpPr txBox="1">
            <a:spLocks noGrp="1"/>
          </p:cNvSpPr>
          <p:nvPr>
            <p:ph type="body" idx="1"/>
          </p:nvPr>
        </p:nvSpPr>
        <p:spPr>
          <a:xfrm>
            <a:off x="609600" y="3177533"/>
            <a:ext cx="3418000" cy="2959600"/>
          </a:xfrm>
          <a:prstGeom prst="rect">
            <a:avLst/>
          </a:prstGeom>
        </p:spPr>
        <p:txBody>
          <a:bodyPr spcFirstLastPara="1" wrap="square" lIns="0" tIns="0" rIns="0" bIns="0" anchor="t" anchorCtr="0">
            <a:noAutofit/>
          </a:bodyPr>
          <a:lstStyle>
            <a:lvl1pPr marL="609600" lvl="0" indent="-440055" rtl="0">
              <a:spcBef>
                <a:spcPts val="800"/>
              </a:spcBef>
              <a:spcAft>
                <a:spcPts val="0"/>
              </a:spcAft>
              <a:buSzPts val="1600"/>
              <a:buChar char="▰"/>
              <a:defRPr sz="2135"/>
            </a:lvl1pPr>
            <a:lvl2pPr marL="1219200" lvl="1" indent="-440055" rtl="0">
              <a:spcBef>
                <a:spcPts val="0"/>
              </a:spcBef>
              <a:spcAft>
                <a:spcPts val="0"/>
              </a:spcAft>
              <a:buSzPts val="1600"/>
              <a:buChar char="▰"/>
              <a:defRPr sz="2135"/>
            </a:lvl2pPr>
            <a:lvl3pPr marL="1828800" lvl="2" indent="-440055" rtl="0">
              <a:spcBef>
                <a:spcPts val="0"/>
              </a:spcBef>
              <a:spcAft>
                <a:spcPts val="0"/>
              </a:spcAft>
              <a:buSzPts val="1600"/>
              <a:buChar char="▰"/>
              <a:defRPr sz="2135"/>
            </a:lvl3pPr>
            <a:lvl4pPr marL="2438400" lvl="3" indent="-440055" rtl="0">
              <a:spcBef>
                <a:spcPts val="0"/>
              </a:spcBef>
              <a:spcAft>
                <a:spcPts val="0"/>
              </a:spcAft>
              <a:buSzPts val="1600"/>
              <a:buChar char="▰"/>
              <a:defRPr sz="2135"/>
            </a:lvl4pPr>
            <a:lvl5pPr marL="3048000" lvl="4" indent="-440055" rtl="0">
              <a:spcBef>
                <a:spcPts val="0"/>
              </a:spcBef>
              <a:spcAft>
                <a:spcPts val="0"/>
              </a:spcAft>
              <a:buSzPts val="1600"/>
              <a:buChar char="▰"/>
              <a:defRPr sz="2135"/>
            </a:lvl5pPr>
            <a:lvl6pPr marL="3657600" lvl="5" indent="-440055" rtl="0">
              <a:spcBef>
                <a:spcPts val="0"/>
              </a:spcBef>
              <a:spcAft>
                <a:spcPts val="0"/>
              </a:spcAft>
              <a:buSzPts val="1600"/>
              <a:buChar char="▰"/>
              <a:defRPr sz="2135"/>
            </a:lvl6pPr>
            <a:lvl7pPr marL="4267200" lvl="6" indent="-440055" rtl="0">
              <a:spcBef>
                <a:spcPts val="0"/>
              </a:spcBef>
              <a:spcAft>
                <a:spcPts val="0"/>
              </a:spcAft>
              <a:buSzPts val="1600"/>
              <a:buChar char="▰"/>
              <a:defRPr sz="2135"/>
            </a:lvl7pPr>
            <a:lvl8pPr marL="4876800" lvl="7" indent="-440055" rtl="0">
              <a:spcBef>
                <a:spcPts val="0"/>
              </a:spcBef>
              <a:spcAft>
                <a:spcPts val="0"/>
              </a:spcAft>
              <a:buSzPts val="1600"/>
              <a:buChar char="▰"/>
              <a:defRPr sz="2135"/>
            </a:lvl8pPr>
            <a:lvl9pPr marL="5486400" lvl="8" indent="-440055" rtl="0">
              <a:spcBef>
                <a:spcPts val="0"/>
              </a:spcBef>
              <a:spcAft>
                <a:spcPts val="0"/>
              </a:spcAft>
              <a:buSzPts val="1600"/>
              <a:buChar char="▰"/>
              <a:defRPr sz="2135"/>
            </a:lvl9pPr>
          </a:lstStyle>
          <a:p/>
        </p:txBody>
      </p:sp>
      <p:sp>
        <p:nvSpPr>
          <p:cNvPr id="141" name="Google Shape;141;p22"/>
          <p:cNvSpPr txBox="1">
            <a:spLocks noGrp="1"/>
          </p:cNvSpPr>
          <p:nvPr>
            <p:ph type="body" idx="2"/>
          </p:nvPr>
        </p:nvSpPr>
        <p:spPr>
          <a:xfrm>
            <a:off x="4386984" y="3177533"/>
            <a:ext cx="3418000" cy="2959600"/>
          </a:xfrm>
          <a:prstGeom prst="rect">
            <a:avLst/>
          </a:prstGeom>
        </p:spPr>
        <p:txBody>
          <a:bodyPr spcFirstLastPara="1" wrap="square" lIns="0" tIns="0" rIns="0" bIns="0" anchor="t" anchorCtr="0">
            <a:noAutofit/>
          </a:bodyPr>
          <a:lstStyle>
            <a:lvl1pPr marL="609600" lvl="0" indent="-440055" rtl="0">
              <a:spcBef>
                <a:spcPts val="800"/>
              </a:spcBef>
              <a:spcAft>
                <a:spcPts val="0"/>
              </a:spcAft>
              <a:buSzPts val="1600"/>
              <a:buChar char="▰"/>
              <a:defRPr sz="2135"/>
            </a:lvl1pPr>
            <a:lvl2pPr marL="1219200" lvl="1" indent="-440055" rtl="0">
              <a:spcBef>
                <a:spcPts val="0"/>
              </a:spcBef>
              <a:spcAft>
                <a:spcPts val="0"/>
              </a:spcAft>
              <a:buSzPts val="1600"/>
              <a:buChar char="▰"/>
              <a:defRPr sz="2135"/>
            </a:lvl2pPr>
            <a:lvl3pPr marL="1828800" lvl="2" indent="-440055" rtl="0">
              <a:spcBef>
                <a:spcPts val="0"/>
              </a:spcBef>
              <a:spcAft>
                <a:spcPts val="0"/>
              </a:spcAft>
              <a:buSzPts val="1600"/>
              <a:buChar char="▰"/>
              <a:defRPr sz="2135"/>
            </a:lvl3pPr>
            <a:lvl4pPr marL="2438400" lvl="3" indent="-440055" rtl="0">
              <a:spcBef>
                <a:spcPts val="0"/>
              </a:spcBef>
              <a:spcAft>
                <a:spcPts val="0"/>
              </a:spcAft>
              <a:buSzPts val="1600"/>
              <a:buChar char="▰"/>
              <a:defRPr sz="2135"/>
            </a:lvl4pPr>
            <a:lvl5pPr marL="3048000" lvl="4" indent="-440055" rtl="0">
              <a:spcBef>
                <a:spcPts val="0"/>
              </a:spcBef>
              <a:spcAft>
                <a:spcPts val="0"/>
              </a:spcAft>
              <a:buSzPts val="1600"/>
              <a:buChar char="▰"/>
              <a:defRPr sz="2135"/>
            </a:lvl5pPr>
            <a:lvl6pPr marL="3657600" lvl="5" indent="-440055" rtl="0">
              <a:spcBef>
                <a:spcPts val="0"/>
              </a:spcBef>
              <a:spcAft>
                <a:spcPts val="0"/>
              </a:spcAft>
              <a:buSzPts val="1600"/>
              <a:buChar char="▰"/>
              <a:defRPr sz="2135"/>
            </a:lvl6pPr>
            <a:lvl7pPr marL="4267200" lvl="6" indent="-440055" rtl="0">
              <a:spcBef>
                <a:spcPts val="0"/>
              </a:spcBef>
              <a:spcAft>
                <a:spcPts val="0"/>
              </a:spcAft>
              <a:buSzPts val="1600"/>
              <a:buChar char="▰"/>
              <a:defRPr sz="2135"/>
            </a:lvl7pPr>
            <a:lvl8pPr marL="4876800" lvl="7" indent="-440055" rtl="0">
              <a:spcBef>
                <a:spcPts val="0"/>
              </a:spcBef>
              <a:spcAft>
                <a:spcPts val="0"/>
              </a:spcAft>
              <a:buSzPts val="1600"/>
              <a:buChar char="▰"/>
              <a:defRPr sz="2135"/>
            </a:lvl8pPr>
            <a:lvl9pPr marL="5486400" lvl="8" indent="-440055" rtl="0">
              <a:spcBef>
                <a:spcPts val="0"/>
              </a:spcBef>
              <a:spcAft>
                <a:spcPts val="0"/>
              </a:spcAft>
              <a:buSzPts val="1600"/>
              <a:buChar char="▰"/>
              <a:defRPr sz="2135"/>
            </a:lvl9pPr>
          </a:lstStyle>
          <a:p/>
        </p:txBody>
      </p:sp>
      <p:sp>
        <p:nvSpPr>
          <p:cNvPr id="142" name="Google Shape;142;p22"/>
          <p:cNvSpPr txBox="1">
            <a:spLocks noGrp="1"/>
          </p:cNvSpPr>
          <p:nvPr>
            <p:ph type="body" idx="3"/>
          </p:nvPr>
        </p:nvSpPr>
        <p:spPr>
          <a:xfrm>
            <a:off x="8164400" y="3177533"/>
            <a:ext cx="3418000" cy="2959600"/>
          </a:xfrm>
          <a:prstGeom prst="rect">
            <a:avLst/>
          </a:prstGeom>
        </p:spPr>
        <p:txBody>
          <a:bodyPr spcFirstLastPara="1" wrap="square" lIns="0" tIns="0" rIns="0" bIns="0" anchor="t" anchorCtr="0">
            <a:noAutofit/>
          </a:bodyPr>
          <a:lstStyle>
            <a:lvl1pPr marL="609600" lvl="0" indent="-440055" rtl="0">
              <a:spcBef>
                <a:spcPts val="800"/>
              </a:spcBef>
              <a:spcAft>
                <a:spcPts val="0"/>
              </a:spcAft>
              <a:buSzPts val="1600"/>
              <a:buChar char="▰"/>
              <a:defRPr sz="2135"/>
            </a:lvl1pPr>
            <a:lvl2pPr marL="1219200" lvl="1" indent="-440055" rtl="0">
              <a:spcBef>
                <a:spcPts val="0"/>
              </a:spcBef>
              <a:spcAft>
                <a:spcPts val="0"/>
              </a:spcAft>
              <a:buSzPts val="1600"/>
              <a:buChar char="▰"/>
              <a:defRPr sz="2135"/>
            </a:lvl2pPr>
            <a:lvl3pPr marL="1828800" lvl="2" indent="-440055" rtl="0">
              <a:spcBef>
                <a:spcPts val="0"/>
              </a:spcBef>
              <a:spcAft>
                <a:spcPts val="0"/>
              </a:spcAft>
              <a:buSzPts val="1600"/>
              <a:buChar char="▰"/>
              <a:defRPr sz="2135"/>
            </a:lvl3pPr>
            <a:lvl4pPr marL="2438400" lvl="3" indent="-440055" rtl="0">
              <a:spcBef>
                <a:spcPts val="0"/>
              </a:spcBef>
              <a:spcAft>
                <a:spcPts val="0"/>
              </a:spcAft>
              <a:buSzPts val="1600"/>
              <a:buChar char="▰"/>
              <a:defRPr sz="2135"/>
            </a:lvl4pPr>
            <a:lvl5pPr marL="3048000" lvl="4" indent="-440055" rtl="0">
              <a:spcBef>
                <a:spcPts val="0"/>
              </a:spcBef>
              <a:spcAft>
                <a:spcPts val="0"/>
              </a:spcAft>
              <a:buSzPts val="1600"/>
              <a:buChar char="▰"/>
              <a:defRPr sz="2135"/>
            </a:lvl5pPr>
            <a:lvl6pPr marL="3657600" lvl="5" indent="-440055" rtl="0">
              <a:spcBef>
                <a:spcPts val="0"/>
              </a:spcBef>
              <a:spcAft>
                <a:spcPts val="0"/>
              </a:spcAft>
              <a:buSzPts val="1600"/>
              <a:buChar char="▰"/>
              <a:defRPr sz="2135"/>
            </a:lvl6pPr>
            <a:lvl7pPr marL="4267200" lvl="6" indent="-440055" rtl="0">
              <a:spcBef>
                <a:spcPts val="0"/>
              </a:spcBef>
              <a:spcAft>
                <a:spcPts val="0"/>
              </a:spcAft>
              <a:buSzPts val="1600"/>
              <a:buChar char="▰"/>
              <a:defRPr sz="2135"/>
            </a:lvl7pPr>
            <a:lvl8pPr marL="4876800" lvl="7" indent="-440055" rtl="0">
              <a:spcBef>
                <a:spcPts val="0"/>
              </a:spcBef>
              <a:spcAft>
                <a:spcPts val="0"/>
              </a:spcAft>
              <a:buSzPts val="1600"/>
              <a:buChar char="▰"/>
              <a:defRPr sz="2135"/>
            </a:lvl8pPr>
            <a:lvl9pPr marL="5486400" lvl="8" indent="-440055" rtl="0">
              <a:spcBef>
                <a:spcPts val="0"/>
              </a:spcBef>
              <a:spcAft>
                <a:spcPts val="0"/>
              </a:spcAft>
              <a:buSzPts val="1600"/>
              <a:buChar char="▰"/>
              <a:defRPr sz="2135"/>
            </a:lvl9pPr>
          </a:lstStyle>
          <a:p/>
        </p:txBody>
      </p:sp>
      <p:sp>
        <p:nvSpPr>
          <p:cNvPr id="143" name="Google Shape;143;p22"/>
          <p:cNvSpPr txBox="1">
            <a:spLocks noGrp="1"/>
          </p:cNvSpPr>
          <p:nvPr>
            <p:ph type="sldNum" idx="12"/>
          </p:nvPr>
        </p:nvSpPr>
        <p:spPr>
          <a:xfrm>
            <a:off x="345633" y="6232133"/>
            <a:ext cx="642000" cy="32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a:solidFill>
                  <a:srgbClr val="9EB3C2"/>
                </a:solidFill>
              </a:rPr>
            </a:fld>
            <a:endParaRPr lang="en-GB" dirty="0">
              <a:solidFill>
                <a:srgbClr val="9EB3C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_AND_TWO_COLUMNS">
  <p:cSld name="TITLE_AND_TWO_COLUMNS">
    <p:spTree>
      <p:nvGrpSpPr>
        <p:cNvPr id="1" name="Shape 344"/>
        <p:cNvGrpSpPr/>
        <p:nvPr/>
      </p:nvGrpSpPr>
      <p:grpSpPr>
        <a:xfrm>
          <a:off x="0" y="0"/>
          <a:ext cx="0" cy="0"/>
          <a:chOff x="0" y="0"/>
          <a:chExt cx="0" cy="0"/>
        </a:xfrm>
      </p:grpSpPr>
      <p:grpSp>
        <p:nvGrpSpPr>
          <p:cNvPr id="345" name="Google Shape;345;p58"/>
          <p:cNvGrpSpPr/>
          <p:nvPr/>
        </p:nvGrpSpPr>
        <p:grpSpPr>
          <a:xfrm>
            <a:off x="-159" y="-141"/>
            <a:ext cx="12191761" cy="6857756"/>
            <a:chOff x="2973586" y="2777133"/>
            <a:chExt cx="2856819" cy="1606935"/>
          </a:xfrm>
        </p:grpSpPr>
        <p:sp>
          <p:nvSpPr>
            <p:cNvPr id="346" name="Google Shape;346;p58"/>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7" name="Google Shape;347;p58"/>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8" name="Google Shape;348;p58"/>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9" name="Google Shape;349;p58"/>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568"/>
                  </a:srgbClr>
                </a:gs>
                <a:gs pos="100000">
                  <a:srgbClr val="00001A">
                    <a:alpha val="7450"/>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0" name="Google Shape;350;p58"/>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1" name="Google Shape;351;p58"/>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52" name="Google Shape;352;p58"/>
          <p:cNvSpPr txBox="1">
            <a:spLocks noGrp="1"/>
          </p:cNvSpPr>
          <p:nvPr>
            <p:ph type="title"/>
          </p:nvPr>
        </p:nvSpPr>
        <p:spPr>
          <a:xfrm>
            <a:off x="609600" y="-133"/>
            <a:ext cx="7315200" cy="2419200"/>
          </a:xfrm>
          <a:prstGeom prst="rect">
            <a:avLst/>
          </a:prstGeom>
          <a:noFill/>
          <a:ln>
            <a:noFill/>
          </a:ln>
          <a:effectLst>
            <a:outerShdw blurRad="28575" dist="9525" dir="5400000" algn="bl" rotWithShape="0">
              <a:srgbClr val="00001A">
                <a:alpha val="14900"/>
              </a:srgbClr>
            </a:outerShdw>
          </a:effectLst>
        </p:spPr>
        <p:txBody>
          <a:bodyPr spcFirstLastPara="1" wrap="square" lIns="0" tIns="0" rIns="0" bIns="0" anchor="ctr" anchorCtr="0">
            <a:noAutofit/>
          </a:bodyPr>
          <a:lstStyle>
            <a:lvl1pPr lvl="0" algn="l" rtl="0">
              <a:lnSpc>
                <a:spcPct val="90000"/>
              </a:lnSpc>
              <a:spcBef>
                <a:spcPts val="0"/>
              </a:spcBef>
              <a:spcAft>
                <a:spcPts val="0"/>
              </a:spcAft>
              <a:buSzPts val="3200"/>
              <a:buNone/>
              <a:defRPr/>
            </a:lvl1pPr>
            <a:lvl2pPr lvl="1" algn="l" rtl="0">
              <a:lnSpc>
                <a:spcPct val="90000"/>
              </a:lnSpc>
              <a:spcBef>
                <a:spcPts val="0"/>
              </a:spcBef>
              <a:spcAft>
                <a:spcPts val="0"/>
              </a:spcAft>
              <a:buSzPts val="3200"/>
              <a:buNone/>
              <a:defRPr/>
            </a:lvl2pPr>
            <a:lvl3pPr lvl="2" algn="l" rtl="0">
              <a:lnSpc>
                <a:spcPct val="90000"/>
              </a:lnSpc>
              <a:spcBef>
                <a:spcPts val="0"/>
              </a:spcBef>
              <a:spcAft>
                <a:spcPts val="0"/>
              </a:spcAft>
              <a:buSzPts val="3200"/>
              <a:buNone/>
              <a:defRPr/>
            </a:lvl3pPr>
            <a:lvl4pPr lvl="3" algn="l" rtl="0">
              <a:lnSpc>
                <a:spcPct val="90000"/>
              </a:lnSpc>
              <a:spcBef>
                <a:spcPts val="0"/>
              </a:spcBef>
              <a:spcAft>
                <a:spcPts val="0"/>
              </a:spcAft>
              <a:buSzPts val="3200"/>
              <a:buNone/>
              <a:defRPr/>
            </a:lvl4pPr>
            <a:lvl5pPr lvl="4" algn="l" rtl="0">
              <a:lnSpc>
                <a:spcPct val="90000"/>
              </a:lnSpc>
              <a:spcBef>
                <a:spcPts val="0"/>
              </a:spcBef>
              <a:spcAft>
                <a:spcPts val="0"/>
              </a:spcAft>
              <a:buSzPts val="3200"/>
              <a:buNone/>
              <a:defRPr/>
            </a:lvl5pPr>
            <a:lvl6pPr lvl="5" algn="l" rtl="0">
              <a:lnSpc>
                <a:spcPct val="90000"/>
              </a:lnSpc>
              <a:spcBef>
                <a:spcPts val="0"/>
              </a:spcBef>
              <a:spcAft>
                <a:spcPts val="0"/>
              </a:spcAft>
              <a:buSzPts val="3200"/>
              <a:buNone/>
              <a:defRPr/>
            </a:lvl6pPr>
            <a:lvl7pPr lvl="6" algn="l" rtl="0">
              <a:lnSpc>
                <a:spcPct val="90000"/>
              </a:lnSpc>
              <a:spcBef>
                <a:spcPts val="0"/>
              </a:spcBef>
              <a:spcAft>
                <a:spcPts val="0"/>
              </a:spcAft>
              <a:buSzPts val="3200"/>
              <a:buNone/>
              <a:defRPr/>
            </a:lvl7pPr>
            <a:lvl8pPr lvl="7" algn="l" rtl="0">
              <a:lnSpc>
                <a:spcPct val="90000"/>
              </a:lnSpc>
              <a:spcBef>
                <a:spcPts val="0"/>
              </a:spcBef>
              <a:spcAft>
                <a:spcPts val="0"/>
              </a:spcAft>
              <a:buSzPts val="3200"/>
              <a:buNone/>
              <a:defRPr/>
            </a:lvl8pPr>
            <a:lvl9pPr lvl="8" algn="l" rtl="0">
              <a:lnSpc>
                <a:spcPct val="90000"/>
              </a:lnSpc>
              <a:spcBef>
                <a:spcPts val="0"/>
              </a:spcBef>
              <a:spcAft>
                <a:spcPts val="0"/>
              </a:spcAft>
              <a:buSzPts val="3200"/>
              <a:buNone/>
              <a:defRPr/>
            </a:lvl9pPr>
          </a:lstStyle>
          <a:p/>
        </p:txBody>
      </p:sp>
      <p:sp>
        <p:nvSpPr>
          <p:cNvPr id="353" name="Google Shape;353;p58"/>
          <p:cNvSpPr txBox="1">
            <a:spLocks noGrp="1"/>
          </p:cNvSpPr>
          <p:nvPr>
            <p:ph type="body" idx="1"/>
          </p:nvPr>
        </p:nvSpPr>
        <p:spPr>
          <a:xfrm>
            <a:off x="4267167" y="2545733"/>
            <a:ext cx="3324800" cy="4022000"/>
          </a:xfrm>
          <a:prstGeom prst="rect">
            <a:avLst/>
          </a:prstGeom>
          <a:noFill/>
          <a:ln>
            <a:noFill/>
          </a:ln>
        </p:spPr>
        <p:txBody>
          <a:bodyPr spcFirstLastPara="1" wrap="square" lIns="0" tIns="0" rIns="0" bIns="0" anchor="t" anchorCtr="0">
            <a:noAutofit/>
          </a:bodyPr>
          <a:lstStyle>
            <a:lvl1pPr marL="609600" lvl="0" indent="-457200" algn="l" rtl="0">
              <a:lnSpc>
                <a:spcPct val="115000"/>
              </a:lnSpc>
              <a:spcBef>
                <a:spcPts val="800"/>
              </a:spcBef>
              <a:spcAft>
                <a:spcPts val="0"/>
              </a:spcAft>
              <a:buSzPts val="1800"/>
              <a:buChar char="▰"/>
              <a:defRPr sz="2400"/>
            </a:lvl1pPr>
            <a:lvl2pPr marL="1219200" lvl="1" indent="-457200" algn="l" rtl="0">
              <a:lnSpc>
                <a:spcPct val="115000"/>
              </a:lnSpc>
              <a:spcBef>
                <a:spcPts val="0"/>
              </a:spcBef>
              <a:spcAft>
                <a:spcPts val="0"/>
              </a:spcAft>
              <a:buSzPts val="1800"/>
              <a:buChar char="▰"/>
              <a:defRPr sz="2400"/>
            </a:lvl2pPr>
            <a:lvl3pPr marL="1828800" lvl="2" indent="-457200" algn="l" rtl="0">
              <a:lnSpc>
                <a:spcPct val="115000"/>
              </a:lnSpc>
              <a:spcBef>
                <a:spcPts val="0"/>
              </a:spcBef>
              <a:spcAft>
                <a:spcPts val="0"/>
              </a:spcAft>
              <a:buSzPts val="1800"/>
              <a:buChar char="▰"/>
              <a:defRPr sz="2400"/>
            </a:lvl3pPr>
            <a:lvl4pPr marL="2438400" lvl="3" indent="-457200" algn="l" rtl="0">
              <a:lnSpc>
                <a:spcPct val="115000"/>
              </a:lnSpc>
              <a:spcBef>
                <a:spcPts val="0"/>
              </a:spcBef>
              <a:spcAft>
                <a:spcPts val="0"/>
              </a:spcAft>
              <a:buSzPts val="1800"/>
              <a:buChar char="▰"/>
              <a:defRPr sz="2400"/>
            </a:lvl4pPr>
            <a:lvl5pPr marL="3048000" lvl="4" indent="-457200" algn="l" rtl="0">
              <a:lnSpc>
                <a:spcPct val="115000"/>
              </a:lnSpc>
              <a:spcBef>
                <a:spcPts val="0"/>
              </a:spcBef>
              <a:spcAft>
                <a:spcPts val="0"/>
              </a:spcAft>
              <a:buSzPts val="1800"/>
              <a:buChar char="▰"/>
              <a:defRPr sz="2400"/>
            </a:lvl5pPr>
            <a:lvl6pPr marL="3657600" lvl="5" indent="-457200" algn="l" rtl="0">
              <a:lnSpc>
                <a:spcPct val="115000"/>
              </a:lnSpc>
              <a:spcBef>
                <a:spcPts val="0"/>
              </a:spcBef>
              <a:spcAft>
                <a:spcPts val="0"/>
              </a:spcAft>
              <a:buSzPts val="1800"/>
              <a:buChar char="▰"/>
              <a:defRPr sz="2400"/>
            </a:lvl6pPr>
            <a:lvl7pPr marL="4267200" lvl="6" indent="-457200" algn="l" rtl="0">
              <a:lnSpc>
                <a:spcPct val="115000"/>
              </a:lnSpc>
              <a:spcBef>
                <a:spcPts val="0"/>
              </a:spcBef>
              <a:spcAft>
                <a:spcPts val="0"/>
              </a:spcAft>
              <a:buSzPts val="1800"/>
              <a:buChar char="▰"/>
              <a:defRPr sz="2400"/>
            </a:lvl7pPr>
            <a:lvl8pPr marL="4876800" lvl="7" indent="-457200" algn="l" rtl="0">
              <a:lnSpc>
                <a:spcPct val="115000"/>
              </a:lnSpc>
              <a:spcBef>
                <a:spcPts val="0"/>
              </a:spcBef>
              <a:spcAft>
                <a:spcPts val="0"/>
              </a:spcAft>
              <a:buSzPts val="1800"/>
              <a:buChar char="▰"/>
              <a:defRPr sz="2400"/>
            </a:lvl8pPr>
            <a:lvl9pPr marL="5486400" lvl="8" indent="-457200" algn="l" rtl="0">
              <a:lnSpc>
                <a:spcPct val="115000"/>
              </a:lnSpc>
              <a:spcBef>
                <a:spcPts val="0"/>
              </a:spcBef>
              <a:spcAft>
                <a:spcPts val="0"/>
              </a:spcAft>
              <a:buSzPts val="1800"/>
              <a:buChar char="▰"/>
              <a:defRPr sz="2400"/>
            </a:lvl9pPr>
          </a:lstStyle>
          <a:p/>
        </p:txBody>
      </p:sp>
      <p:sp>
        <p:nvSpPr>
          <p:cNvPr id="354" name="Google Shape;354;p58"/>
          <p:cNvSpPr txBox="1">
            <a:spLocks noGrp="1"/>
          </p:cNvSpPr>
          <p:nvPr>
            <p:ph type="body" idx="2"/>
          </p:nvPr>
        </p:nvSpPr>
        <p:spPr>
          <a:xfrm>
            <a:off x="8257607" y="2545733"/>
            <a:ext cx="3324800" cy="4022000"/>
          </a:xfrm>
          <a:prstGeom prst="rect">
            <a:avLst/>
          </a:prstGeom>
          <a:noFill/>
          <a:ln>
            <a:noFill/>
          </a:ln>
        </p:spPr>
        <p:txBody>
          <a:bodyPr spcFirstLastPara="1" wrap="square" lIns="0" tIns="0" rIns="0" bIns="0" anchor="t" anchorCtr="0">
            <a:noAutofit/>
          </a:bodyPr>
          <a:lstStyle>
            <a:lvl1pPr marL="609600" lvl="0" indent="-457200" algn="l" rtl="0">
              <a:lnSpc>
                <a:spcPct val="115000"/>
              </a:lnSpc>
              <a:spcBef>
                <a:spcPts val="800"/>
              </a:spcBef>
              <a:spcAft>
                <a:spcPts val="0"/>
              </a:spcAft>
              <a:buSzPts val="1800"/>
              <a:buChar char="▰"/>
              <a:defRPr sz="2400"/>
            </a:lvl1pPr>
            <a:lvl2pPr marL="1219200" lvl="1" indent="-457200" algn="l" rtl="0">
              <a:lnSpc>
                <a:spcPct val="115000"/>
              </a:lnSpc>
              <a:spcBef>
                <a:spcPts val="0"/>
              </a:spcBef>
              <a:spcAft>
                <a:spcPts val="0"/>
              </a:spcAft>
              <a:buSzPts val="1800"/>
              <a:buChar char="▰"/>
              <a:defRPr sz="2400"/>
            </a:lvl2pPr>
            <a:lvl3pPr marL="1828800" lvl="2" indent="-457200" algn="l" rtl="0">
              <a:lnSpc>
                <a:spcPct val="115000"/>
              </a:lnSpc>
              <a:spcBef>
                <a:spcPts val="0"/>
              </a:spcBef>
              <a:spcAft>
                <a:spcPts val="0"/>
              </a:spcAft>
              <a:buSzPts val="1800"/>
              <a:buChar char="▰"/>
              <a:defRPr sz="2400"/>
            </a:lvl3pPr>
            <a:lvl4pPr marL="2438400" lvl="3" indent="-457200" algn="l" rtl="0">
              <a:lnSpc>
                <a:spcPct val="115000"/>
              </a:lnSpc>
              <a:spcBef>
                <a:spcPts val="0"/>
              </a:spcBef>
              <a:spcAft>
                <a:spcPts val="0"/>
              </a:spcAft>
              <a:buSzPts val="1800"/>
              <a:buChar char="▰"/>
              <a:defRPr sz="2400"/>
            </a:lvl4pPr>
            <a:lvl5pPr marL="3048000" lvl="4" indent="-457200" algn="l" rtl="0">
              <a:lnSpc>
                <a:spcPct val="115000"/>
              </a:lnSpc>
              <a:spcBef>
                <a:spcPts val="0"/>
              </a:spcBef>
              <a:spcAft>
                <a:spcPts val="0"/>
              </a:spcAft>
              <a:buSzPts val="1800"/>
              <a:buChar char="▰"/>
              <a:defRPr sz="2400"/>
            </a:lvl5pPr>
            <a:lvl6pPr marL="3657600" lvl="5" indent="-457200" algn="l" rtl="0">
              <a:lnSpc>
                <a:spcPct val="115000"/>
              </a:lnSpc>
              <a:spcBef>
                <a:spcPts val="0"/>
              </a:spcBef>
              <a:spcAft>
                <a:spcPts val="0"/>
              </a:spcAft>
              <a:buSzPts val="1800"/>
              <a:buChar char="▰"/>
              <a:defRPr sz="2400"/>
            </a:lvl6pPr>
            <a:lvl7pPr marL="4267200" lvl="6" indent="-457200" algn="l" rtl="0">
              <a:lnSpc>
                <a:spcPct val="115000"/>
              </a:lnSpc>
              <a:spcBef>
                <a:spcPts val="0"/>
              </a:spcBef>
              <a:spcAft>
                <a:spcPts val="0"/>
              </a:spcAft>
              <a:buSzPts val="1800"/>
              <a:buChar char="▰"/>
              <a:defRPr sz="2400"/>
            </a:lvl7pPr>
            <a:lvl8pPr marL="4876800" lvl="7" indent="-457200" algn="l" rtl="0">
              <a:lnSpc>
                <a:spcPct val="115000"/>
              </a:lnSpc>
              <a:spcBef>
                <a:spcPts val="0"/>
              </a:spcBef>
              <a:spcAft>
                <a:spcPts val="0"/>
              </a:spcAft>
              <a:buSzPts val="1800"/>
              <a:buChar char="▰"/>
              <a:defRPr sz="2400"/>
            </a:lvl8pPr>
            <a:lvl9pPr marL="5486400" lvl="8" indent="-457200" algn="l" rtl="0">
              <a:lnSpc>
                <a:spcPct val="115000"/>
              </a:lnSpc>
              <a:spcBef>
                <a:spcPts val="0"/>
              </a:spcBef>
              <a:spcAft>
                <a:spcPts val="0"/>
              </a:spcAft>
              <a:buSzPts val="1800"/>
              <a:buChar char="▰"/>
              <a:defRPr sz="2400"/>
            </a:lvl9pPr>
          </a:lstStyle>
          <a:p/>
        </p:txBody>
      </p:sp>
      <p:sp>
        <p:nvSpPr>
          <p:cNvPr id="355" name="Google Shape;355;p58"/>
          <p:cNvSpPr txBox="1">
            <a:spLocks noGrp="1"/>
          </p:cNvSpPr>
          <p:nvPr>
            <p:ph type="sldNum" idx="12"/>
          </p:nvPr>
        </p:nvSpPr>
        <p:spPr>
          <a:xfrm>
            <a:off x="345635" y="6232133"/>
            <a:ext cx="642000" cy="3268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1pPr>
            <a:lvl2pPr marL="0" marR="0" lvl="1"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2pPr>
            <a:lvl3pPr marL="0" marR="0" lvl="2"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3pPr>
            <a:lvl4pPr marL="0" marR="0" lvl="3"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4pPr>
            <a:lvl5pPr marL="0" marR="0" lvl="4"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5pPr>
            <a:lvl6pPr marL="0" marR="0" lvl="5"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6pPr>
            <a:lvl7pPr marL="0" marR="0" lvl="6"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7pPr>
            <a:lvl8pPr marL="0" marR="0" lvl="7"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8pPr>
            <a:lvl9pPr marL="0" marR="0" lvl="8"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9pPr>
          </a:lstStyle>
          <a:p>
            <a:fld id="{00000000-1234-1234-1234-123412341234}" type="slidenum">
              <a:rPr lang="en-GB">
                <a:solidFill>
                  <a:srgbClr val="9EB3C2"/>
                </a:solidFill>
              </a:rPr>
            </a:fld>
            <a:endParaRPr lang="en-GB" dirty="0">
              <a:solidFill>
                <a:srgbClr val="9EB3C2"/>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1_Quote">
    <p:spTree>
      <p:nvGrpSpPr>
        <p:cNvPr id="1" name="Shape 80"/>
        <p:cNvGrpSpPr/>
        <p:nvPr/>
      </p:nvGrpSpPr>
      <p:grpSpPr>
        <a:xfrm>
          <a:off x="0" y="0"/>
          <a:ext cx="0" cy="0"/>
          <a:chOff x="0" y="0"/>
          <a:chExt cx="0" cy="0"/>
        </a:xfrm>
      </p:grpSpPr>
      <p:grpSp>
        <p:nvGrpSpPr>
          <p:cNvPr id="81" name="Google Shape;81;p18"/>
          <p:cNvGrpSpPr/>
          <p:nvPr/>
        </p:nvGrpSpPr>
        <p:grpSpPr>
          <a:xfrm>
            <a:off x="-317" y="-267"/>
            <a:ext cx="12191761" cy="6857736"/>
            <a:chOff x="6316957" y="5250656"/>
            <a:chExt cx="2856819" cy="1606930"/>
          </a:xfrm>
        </p:grpSpPr>
        <p:sp>
          <p:nvSpPr>
            <p:cNvPr id="82" name="Google Shape;82;p18"/>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 name="Google Shape;83;p18"/>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 name="Google Shape;84;p18"/>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 name="Google Shape;85;p18"/>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 name="Google Shape;86;p18"/>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 name="Google Shape;87;p18"/>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 name="Google Shape;88;p18"/>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89;p18"/>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 name="Google Shape;90;p18"/>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 name="Google Shape;91;p18"/>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92" name="Google Shape;92;p18"/>
          <p:cNvSpPr txBox="1">
            <a:spLocks noGrp="1"/>
          </p:cNvSpPr>
          <p:nvPr>
            <p:ph type="body" idx="1"/>
          </p:nvPr>
        </p:nvSpPr>
        <p:spPr>
          <a:xfrm>
            <a:off x="1342533" y="903600"/>
            <a:ext cx="6582400" cy="4546400"/>
          </a:xfrm>
          <a:prstGeom prst="rect">
            <a:avLst/>
          </a:prstGeom>
        </p:spPr>
        <p:txBody>
          <a:bodyPr spcFirstLastPara="1" wrap="square" lIns="0" tIns="0" rIns="0" bIns="0" anchor="t" anchorCtr="0">
            <a:noAutofit/>
          </a:bodyPr>
          <a:lstStyle>
            <a:lvl1pPr marL="609600" lvl="0" indent="-558800" rtl="0">
              <a:spcBef>
                <a:spcPts val="800"/>
              </a:spcBef>
              <a:spcAft>
                <a:spcPts val="0"/>
              </a:spcAft>
              <a:buClr>
                <a:srgbClr val="FFFFFF"/>
              </a:buClr>
              <a:buSzPts val="3000"/>
              <a:buChar char="▰"/>
              <a:defRPr sz="4000">
                <a:solidFill>
                  <a:srgbClr val="FFFFFF"/>
                </a:solidFill>
              </a:defRPr>
            </a:lvl1pPr>
            <a:lvl2pPr marL="1219200" lvl="1" indent="-558800" rtl="0">
              <a:spcBef>
                <a:spcPts val="0"/>
              </a:spcBef>
              <a:spcAft>
                <a:spcPts val="0"/>
              </a:spcAft>
              <a:buClr>
                <a:srgbClr val="FFFFFF"/>
              </a:buClr>
              <a:buSzPts val="3000"/>
              <a:buChar char="▰"/>
              <a:defRPr sz="4000">
                <a:solidFill>
                  <a:srgbClr val="FFFFFF"/>
                </a:solidFill>
              </a:defRPr>
            </a:lvl2pPr>
            <a:lvl3pPr marL="1828800" lvl="2" indent="-558800" rtl="0">
              <a:spcBef>
                <a:spcPts val="0"/>
              </a:spcBef>
              <a:spcAft>
                <a:spcPts val="0"/>
              </a:spcAft>
              <a:buClr>
                <a:srgbClr val="FFFFFF"/>
              </a:buClr>
              <a:buSzPts val="3000"/>
              <a:buChar char="▰"/>
              <a:defRPr sz="4000">
                <a:solidFill>
                  <a:srgbClr val="FFFFFF"/>
                </a:solidFill>
              </a:defRPr>
            </a:lvl3pPr>
            <a:lvl4pPr marL="2438400" lvl="3" indent="-558800" rtl="0">
              <a:spcBef>
                <a:spcPts val="0"/>
              </a:spcBef>
              <a:spcAft>
                <a:spcPts val="0"/>
              </a:spcAft>
              <a:buClr>
                <a:srgbClr val="FFFFFF"/>
              </a:buClr>
              <a:buSzPts val="3000"/>
              <a:buChar char="▰"/>
              <a:defRPr sz="4000">
                <a:solidFill>
                  <a:srgbClr val="FFFFFF"/>
                </a:solidFill>
              </a:defRPr>
            </a:lvl4pPr>
            <a:lvl5pPr marL="3048000" lvl="4" indent="-558800" rtl="0">
              <a:spcBef>
                <a:spcPts val="0"/>
              </a:spcBef>
              <a:spcAft>
                <a:spcPts val="0"/>
              </a:spcAft>
              <a:buClr>
                <a:srgbClr val="FFFFFF"/>
              </a:buClr>
              <a:buSzPts val="3000"/>
              <a:buChar char="▰"/>
              <a:defRPr sz="4000">
                <a:solidFill>
                  <a:srgbClr val="FFFFFF"/>
                </a:solidFill>
              </a:defRPr>
            </a:lvl5pPr>
            <a:lvl6pPr marL="3657600" lvl="5" indent="-558800" rtl="0">
              <a:spcBef>
                <a:spcPts val="0"/>
              </a:spcBef>
              <a:spcAft>
                <a:spcPts val="0"/>
              </a:spcAft>
              <a:buClr>
                <a:srgbClr val="FFFFFF"/>
              </a:buClr>
              <a:buSzPts val="3000"/>
              <a:buChar char="▰"/>
              <a:defRPr sz="4000">
                <a:solidFill>
                  <a:srgbClr val="FFFFFF"/>
                </a:solidFill>
              </a:defRPr>
            </a:lvl6pPr>
            <a:lvl7pPr marL="4267200" lvl="6" indent="-558800" rtl="0">
              <a:spcBef>
                <a:spcPts val="0"/>
              </a:spcBef>
              <a:spcAft>
                <a:spcPts val="0"/>
              </a:spcAft>
              <a:buClr>
                <a:srgbClr val="FFFFFF"/>
              </a:buClr>
              <a:buSzPts val="3000"/>
              <a:buChar char="▰"/>
              <a:defRPr sz="4000">
                <a:solidFill>
                  <a:srgbClr val="FFFFFF"/>
                </a:solidFill>
              </a:defRPr>
            </a:lvl7pPr>
            <a:lvl8pPr marL="4876800" lvl="7" indent="-558800" rtl="0">
              <a:spcBef>
                <a:spcPts val="0"/>
              </a:spcBef>
              <a:spcAft>
                <a:spcPts val="0"/>
              </a:spcAft>
              <a:buClr>
                <a:srgbClr val="FFFFFF"/>
              </a:buClr>
              <a:buSzPts val="3000"/>
              <a:buChar char="▰"/>
              <a:defRPr sz="4000">
                <a:solidFill>
                  <a:srgbClr val="FFFFFF"/>
                </a:solidFill>
              </a:defRPr>
            </a:lvl8pPr>
            <a:lvl9pPr marL="5486400" lvl="8" indent="-558800" rtl="0">
              <a:spcBef>
                <a:spcPts val="0"/>
              </a:spcBef>
              <a:spcAft>
                <a:spcPts val="0"/>
              </a:spcAft>
              <a:buClr>
                <a:srgbClr val="FFFFFF"/>
              </a:buClr>
              <a:buSzPts val="3000"/>
              <a:buChar char="▰"/>
              <a:defRPr sz="4000">
                <a:solidFill>
                  <a:srgbClr val="FFFFFF"/>
                </a:solidFill>
              </a:defRPr>
            </a:lvl9pPr>
          </a:lstStyle>
          <a:p/>
        </p:txBody>
      </p:sp>
      <p:sp>
        <p:nvSpPr>
          <p:cNvPr id="93" name="Google Shape;93;p18"/>
          <p:cNvSpPr txBox="1"/>
          <p:nvPr/>
        </p:nvSpPr>
        <p:spPr>
          <a:xfrm>
            <a:off x="319400" y="452928"/>
            <a:ext cx="1036000" cy="8716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t" anchorCtr="0">
            <a:noAutofit/>
          </a:bodyPr>
          <a:lstStyle/>
          <a:p>
            <a:pPr algn="ctr">
              <a:buClr>
                <a:srgbClr val="000000"/>
              </a:buClr>
              <a:buFont typeface="Arial" panose="020B0604020202020204"/>
              <a:buNone/>
            </a:pPr>
            <a:r>
              <a:rPr lang="en-GB" sz="13335" kern="0" dirty="0">
                <a:solidFill>
                  <a:srgbClr val="FFFFFF"/>
                </a:solidFill>
                <a:latin typeface="Chivo"/>
                <a:ea typeface="Chivo"/>
                <a:cs typeface="Chivo"/>
                <a:sym typeface="Chivo"/>
              </a:rPr>
              <a:t>“</a:t>
            </a:r>
            <a:endParaRPr sz="13335" kern="0" dirty="0">
              <a:solidFill>
                <a:srgbClr val="FFFFFF"/>
              </a:solidFill>
              <a:latin typeface="Chivo"/>
              <a:ea typeface="Chivo"/>
              <a:cs typeface="Chivo"/>
              <a:sym typeface="Chivo"/>
            </a:endParaRPr>
          </a:p>
        </p:txBody>
      </p:sp>
      <p:sp>
        <p:nvSpPr>
          <p:cNvPr id="94" name="Google Shape;94;p18"/>
          <p:cNvSpPr txBox="1">
            <a:spLocks noGrp="1"/>
          </p:cNvSpPr>
          <p:nvPr>
            <p:ph type="sldNum" idx="12"/>
          </p:nvPr>
        </p:nvSpPr>
        <p:spPr>
          <a:xfrm>
            <a:off x="345633" y="6232133"/>
            <a:ext cx="642000" cy="326800"/>
          </a:xfrm>
          <a:prstGeom prst="rect">
            <a:avLst/>
          </a:prstGeom>
        </p:spPr>
        <p:txBody>
          <a:bodyPr spcFirstLastPara="1" wrap="square" lIns="0" tIns="0" rIns="0" bIns="0" anchor="b"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fld id="{00000000-1234-1234-1234-123412341234}" type="slidenum">
              <a:rPr lang="en-GB"/>
            </a:fld>
            <a:endParaRPr lang="en-GB"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matchingName="Title + 1 column">
  <p:cSld name="1_Title + 1 column">
    <p:spTree>
      <p:nvGrpSpPr>
        <p:cNvPr id="1" name="Shape 95"/>
        <p:cNvGrpSpPr/>
        <p:nvPr/>
      </p:nvGrpSpPr>
      <p:grpSpPr>
        <a:xfrm>
          <a:off x="0" y="0"/>
          <a:ext cx="0" cy="0"/>
          <a:chOff x="0" y="0"/>
          <a:chExt cx="0" cy="0"/>
        </a:xfrm>
      </p:grpSpPr>
      <p:grpSp>
        <p:nvGrpSpPr>
          <p:cNvPr id="96" name="Google Shape;96;p19"/>
          <p:cNvGrpSpPr/>
          <p:nvPr/>
        </p:nvGrpSpPr>
        <p:grpSpPr>
          <a:xfrm>
            <a:off x="-159" y="-141"/>
            <a:ext cx="12191761" cy="6857756"/>
            <a:chOff x="2973586" y="2777133"/>
            <a:chExt cx="2856819" cy="1606935"/>
          </a:xfrm>
        </p:grpSpPr>
        <p:sp>
          <p:nvSpPr>
            <p:cNvPr id="97" name="Google Shape;97;p19"/>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 name="Google Shape;98;p19"/>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 name="Google Shape;99;p19"/>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 name="Google Shape;100;p19"/>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1" name="Google Shape;101;p19"/>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2" name="Google Shape;102;p19"/>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03" name="Google Shape;103;p19"/>
          <p:cNvSpPr txBox="1">
            <a:spLocks noGrp="1"/>
          </p:cNvSpPr>
          <p:nvPr>
            <p:ph type="title"/>
          </p:nvPr>
        </p:nvSpPr>
        <p:spPr>
          <a:xfrm>
            <a:off x="609600" y="-133"/>
            <a:ext cx="7315200" cy="24192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4" name="Google Shape;104;p19"/>
          <p:cNvSpPr txBox="1">
            <a:spLocks noGrp="1"/>
          </p:cNvSpPr>
          <p:nvPr>
            <p:ph type="body" idx="1"/>
          </p:nvPr>
        </p:nvSpPr>
        <p:spPr>
          <a:xfrm>
            <a:off x="4267200" y="2545733"/>
            <a:ext cx="7315200" cy="3686400"/>
          </a:xfrm>
          <a:prstGeom prst="rect">
            <a:avLst/>
          </a:prstGeom>
        </p:spPr>
        <p:txBody>
          <a:bodyPr spcFirstLastPara="1" wrap="square" lIns="0" tIns="0" rIns="0" bIns="0" anchor="t" anchorCtr="0">
            <a:noAutofit/>
          </a:bodyPr>
          <a:lstStyle>
            <a:lvl1pPr marL="609600" lvl="0" indent="-508000" rtl="0">
              <a:spcBef>
                <a:spcPts val="800"/>
              </a:spcBef>
              <a:spcAft>
                <a:spcPts val="0"/>
              </a:spcAft>
              <a:buSzPts val="2400"/>
              <a:buChar char="▰"/>
              <a:defRPr/>
            </a:lvl1pPr>
            <a:lvl2pPr marL="1219200" lvl="1" indent="-508000" rtl="0">
              <a:spcBef>
                <a:spcPts val="0"/>
              </a:spcBef>
              <a:spcAft>
                <a:spcPts val="0"/>
              </a:spcAft>
              <a:buSzPts val="2400"/>
              <a:buChar char="▰"/>
              <a:defRPr/>
            </a:lvl2pPr>
            <a:lvl3pPr marL="1828800" lvl="2" indent="-508000" rtl="0">
              <a:spcBef>
                <a:spcPts val="0"/>
              </a:spcBef>
              <a:spcAft>
                <a:spcPts val="0"/>
              </a:spcAft>
              <a:buSzPts val="2400"/>
              <a:buChar char="▰"/>
              <a:defRPr/>
            </a:lvl3pPr>
            <a:lvl4pPr marL="2438400" lvl="3" indent="-508000" rtl="0">
              <a:spcBef>
                <a:spcPts val="0"/>
              </a:spcBef>
              <a:spcAft>
                <a:spcPts val="0"/>
              </a:spcAft>
              <a:buSzPts val="2400"/>
              <a:buChar char="▰"/>
              <a:defRPr/>
            </a:lvl4pPr>
            <a:lvl5pPr marL="3048000" lvl="4" indent="-508000" rtl="0">
              <a:spcBef>
                <a:spcPts val="0"/>
              </a:spcBef>
              <a:spcAft>
                <a:spcPts val="0"/>
              </a:spcAft>
              <a:buSzPts val="2400"/>
              <a:buChar char="▰"/>
              <a:defRPr/>
            </a:lvl5pPr>
            <a:lvl6pPr marL="3657600" lvl="5" indent="-508000" rtl="0">
              <a:spcBef>
                <a:spcPts val="0"/>
              </a:spcBef>
              <a:spcAft>
                <a:spcPts val="0"/>
              </a:spcAft>
              <a:buSzPts val="2400"/>
              <a:buChar char="▰"/>
              <a:defRPr/>
            </a:lvl6pPr>
            <a:lvl7pPr marL="4267200" lvl="6" indent="-508000" rtl="0">
              <a:spcBef>
                <a:spcPts val="0"/>
              </a:spcBef>
              <a:spcAft>
                <a:spcPts val="0"/>
              </a:spcAft>
              <a:buSzPts val="2400"/>
              <a:buChar char="▰"/>
              <a:defRPr/>
            </a:lvl7pPr>
            <a:lvl8pPr marL="4876800" lvl="7" indent="-508000" rtl="0">
              <a:spcBef>
                <a:spcPts val="0"/>
              </a:spcBef>
              <a:spcAft>
                <a:spcPts val="0"/>
              </a:spcAft>
              <a:buSzPts val="2400"/>
              <a:buChar char="▰"/>
              <a:defRPr/>
            </a:lvl8pPr>
            <a:lvl9pPr marL="5486400" lvl="8" indent="-508000" rtl="0">
              <a:spcBef>
                <a:spcPts val="0"/>
              </a:spcBef>
              <a:spcAft>
                <a:spcPts val="0"/>
              </a:spcAft>
              <a:buSzPts val="2400"/>
              <a:buChar char="▰"/>
              <a:defRPr/>
            </a:lvl9pPr>
          </a:lstStyle>
          <a:p/>
        </p:txBody>
      </p:sp>
      <p:sp>
        <p:nvSpPr>
          <p:cNvPr id="105" name="Google Shape;105;p19"/>
          <p:cNvSpPr txBox="1">
            <a:spLocks noGrp="1"/>
          </p:cNvSpPr>
          <p:nvPr>
            <p:ph type="sldNum" idx="12"/>
          </p:nvPr>
        </p:nvSpPr>
        <p:spPr>
          <a:xfrm>
            <a:off x="345633" y="6232133"/>
            <a:ext cx="642000" cy="32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a:solidFill>
                  <a:srgbClr val="9EB3C2"/>
                </a:solidFill>
              </a:rPr>
            </a:fld>
            <a:endParaRPr lang="en-GB" dirty="0">
              <a:solidFill>
                <a:srgbClr val="9EB3C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1 column + image">
  <p:cSld name="1_Title + 1 column + image">
    <p:spTree>
      <p:nvGrpSpPr>
        <p:cNvPr id="1" name="Shape 106"/>
        <p:cNvGrpSpPr/>
        <p:nvPr/>
      </p:nvGrpSpPr>
      <p:grpSpPr>
        <a:xfrm>
          <a:off x="0" y="0"/>
          <a:ext cx="0" cy="0"/>
          <a:chOff x="0" y="0"/>
          <a:chExt cx="0" cy="0"/>
        </a:xfrm>
      </p:grpSpPr>
      <p:grpSp>
        <p:nvGrpSpPr>
          <p:cNvPr id="107" name="Google Shape;107;p20"/>
          <p:cNvGrpSpPr/>
          <p:nvPr/>
        </p:nvGrpSpPr>
        <p:grpSpPr>
          <a:xfrm>
            <a:off x="-318" y="-141"/>
            <a:ext cx="12191761" cy="6857756"/>
            <a:chOff x="6361595" y="2777133"/>
            <a:chExt cx="2856819" cy="1606935"/>
          </a:xfrm>
        </p:grpSpPr>
        <p:sp>
          <p:nvSpPr>
            <p:cNvPr id="108" name="Google Shape;108;p20"/>
            <p:cNvSpPr/>
            <p:nvPr/>
          </p:nvSpPr>
          <p:spPr>
            <a:xfrm>
              <a:off x="6361595" y="3328877"/>
              <a:ext cx="2856819" cy="1055191"/>
            </a:xfrm>
            <a:custGeom>
              <a:avLst/>
              <a:gdLst/>
              <a:ahLst/>
              <a:cxnLst/>
              <a:rect l="l" t="t" r="r" b="b"/>
              <a:pathLst>
                <a:path w="2856819" h="1055191" extrusionOk="0">
                  <a:moveTo>
                    <a:pt x="0" y="1055599"/>
                  </a:moveTo>
                  <a:lnTo>
                    <a:pt x="2856819" y="1055599"/>
                  </a:lnTo>
                  <a:lnTo>
                    <a:pt x="2856819" y="0"/>
                  </a:lnTo>
                  <a:lnTo>
                    <a:pt x="0" y="503854"/>
                  </a:lnTo>
                  <a:lnTo>
                    <a:pt x="0" y="1055599"/>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 name="Google Shape;109;p20"/>
            <p:cNvSpPr/>
            <p:nvPr/>
          </p:nvSpPr>
          <p:spPr>
            <a:xfrm>
              <a:off x="6361595" y="3581367"/>
              <a:ext cx="471672" cy="250031"/>
            </a:xfrm>
            <a:custGeom>
              <a:avLst/>
              <a:gdLst/>
              <a:ahLst/>
              <a:cxnLst/>
              <a:rect l="l" t="t" r="r" b="b"/>
              <a:pathLst>
                <a:path w="471672" h="250031" extrusionOk="0">
                  <a:moveTo>
                    <a:pt x="0" y="83189"/>
                  </a:moveTo>
                  <a:lnTo>
                    <a:pt x="0" y="251365"/>
                  </a:lnTo>
                  <a:lnTo>
                    <a:pt x="471673" y="168176"/>
                  </a:lnTo>
                  <a:lnTo>
                    <a:pt x="471673" y="0"/>
                  </a:lnTo>
                  <a:lnTo>
                    <a:pt x="0" y="831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 name="Google Shape;110;p20"/>
            <p:cNvSpPr/>
            <p:nvPr/>
          </p:nvSpPr>
          <p:spPr>
            <a:xfrm>
              <a:off x="8188769" y="3160702"/>
              <a:ext cx="1029645" cy="349746"/>
            </a:xfrm>
            <a:custGeom>
              <a:avLst/>
              <a:gdLst/>
              <a:ahLst/>
              <a:cxnLst/>
              <a:rect l="l" t="t" r="r" b="b"/>
              <a:pathLst>
                <a:path w="1029645" h="349746" extrusionOk="0">
                  <a:moveTo>
                    <a:pt x="1029645" y="0"/>
                  </a:moveTo>
                  <a:lnTo>
                    <a:pt x="0" y="181597"/>
                  </a:lnTo>
                  <a:lnTo>
                    <a:pt x="0" y="349773"/>
                  </a:lnTo>
                  <a:lnTo>
                    <a:pt x="1029645" y="168176"/>
                  </a:lnTo>
                  <a:lnTo>
                    <a:pt x="1029645"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 name="Google Shape;111;p20"/>
            <p:cNvSpPr/>
            <p:nvPr/>
          </p:nvSpPr>
          <p:spPr>
            <a:xfrm>
              <a:off x="6361595" y="3343125"/>
              <a:ext cx="868949" cy="319980"/>
            </a:xfrm>
            <a:custGeom>
              <a:avLst/>
              <a:gdLst/>
              <a:ahLst/>
              <a:cxnLst/>
              <a:rect l="l" t="t" r="r" b="b"/>
              <a:pathLst>
                <a:path w="868949" h="319980" extrusionOk="0">
                  <a:moveTo>
                    <a:pt x="0" y="153256"/>
                  </a:moveTo>
                  <a:lnTo>
                    <a:pt x="0" y="321431"/>
                  </a:lnTo>
                  <a:lnTo>
                    <a:pt x="868949" y="168176"/>
                  </a:lnTo>
                  <a:lnTo>
                    <a:pt x="868949" y="0"/>
                  </a:lnTo>
                  <a:lnTo>
                    <a:pt x="0" y="153256"/>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 name="Google Shape;112;p20"/>
            <p:cNvSpPr/>
            <p:nvPr/>
          </p:nvSpPr>
          <p:spPr>
            <a:xfrm>
              <a:off x="6361595" y="3286479"/>
              <a:ext cx="236580" cy="209847"/>
            </a:xfrm>
            <a:custGeom>
              <a:avLst/>
              <a:gdLst/>
              <a:ahLst/>
              <a:cxnLst/>
              <a:rect l="l" t="t" r="r" b="b"/>
              <a:pathLst>
                <a:path w="236580" h="209847" extrusionOk="0">
                  <a:moveTo>
                    <a:pt x="0" y="41725"/>
                  </a:moveTo>
                  <a:lnTo>
                    <a:pt x="0" y="209901"/>
                  </a:lnTo>
                  <a:lnTo>
                    <a:pt x="236580" y="168176"/>
                  </a:lnTo>
                  <a:lnTo>
                    <a:pt x="236580" y="0"/>
                  </a:lnTo>
                  <a:lnTo>
                    <a:pt x="0" y="417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 name="Google Shape;113;p20"/>
            <p:cNvSpPr/>
            <p:nvPr/>
          </p:nvSpPr>
          <p:spPr>
            <a:xfrm>
              <a:off x="8331610" y="2824350"/>
              <a:ext cx="886804" cy="324445"/>
            </a:xfrm>
            <a:custGeom>
              <a:avLst/>
              <a:gdLst/>
              <a:ahLst/>
              <a:cxnLst/>
              <a:rect l="l" t="t" r="r" b="b"/>
              <a:pathLst>
                <a:path w="886804" h="324445" extrusionOk="0">
                  <a:moveTo>
                    <a:pt x="886804" y="0"/>
                  </a:moveTo>
                  <a:lnTo>
                    <a:pt x="0" y="156405"/>
                  </a:lnTo>
                  <a:lnTo>
                    <a:pt x="0" y="324581"/>
                  </a:lnTo>
                  <a:lnTo>
                    <a:pt x="886804" y="168176"/>
                  </a:lnTo>
                  <a:lnTo>
                    <a:pt x="886804"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 name="Google Shape;114;p20"/>
            <p:cNvSpPr/>
            <p:nvPr/>
          </p:nvSpPr>
          <p:spPr>
            <a:xfrm>
              <a:off x="6868978" y="2954026"/>
              <a:ext cx="660639" cy="284261"/>
            </a:xfrm>
            <a:custGeom>
              <a:avLst/>
              <a:gdLst/>
              <a:ahLst/>
              <a:cxnLst/>
              <a:rect l="l" t="t" r="r" b="b"/>
              <a:pathLst>
                <a:path w="660639" h="284261" extrusionOk="0">
                  <a:moveTo>
                    <a:pt x="0" y="116516"/>
                  </a:moveTo>
                  <a:lnTo>
                    <a:pt x="0" y="284692"/>
                  </a:lnTo>
                  <a:lnTo>
                    <a:pt x="660639" y="168176"/>
                  </a:lnTo>
                  <a:lnTo>
                    <a:pt x="660639" y="0"/>
                  </a:lnTo>
                  <a:lnTo>
                    <a:pt x="0" y="116516"/>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 name="Google Shape;115;p20"/>
            <p:cNvSpPr/>
            <p:nvPr/>
          </p:nvSpPr>
          <p:spPr>
            <a:xfrm>
              <a:off x="7093655" y="2777133"/>
              <a:ext cx="1438825" cy="253007"/>
            </a:xfrm>
            <a:custGeom>
              <a:avLst/>
              <a:gdLst/>
              <a:ahLst/>
              <a:cxnLst/>
              <a:rect l="l" t="t" r="r" b="b"/>
              <a:pathLst>
                <a:path w="1438825" h="253007" extrusionOk="0">
                  <a:moveTo>
                    <a:pt x="485388" y="0"/>
                  </a:moveTo>
                  <a:lnTo>
                    <a:pt x="0" y="85607"/>
                  </a:lnTo>
                  <a:lnTo>
                    <a:pt x="0" y="253783"/>
                  </a:lnTo>
                  <a:lnTo>
                    <a:pt x="1438932" y="0"/>
                  </a:lnTo>
                  <a:lnTo>
                    <a:pt x="485388"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16" name="Google Shape;116;p20"/>
          <p:cNvSpPr txBox="1">
            <a:spLocks noGrp="1"/>
          </p:cNvSpPr>
          <p:nvPr>
            <p:ph type="title"/>
          </p:nvPr>
        </p:nvSpPr>
        <p:spPr>
          <a:xfrm>
            <a:off x="609600" y="3192600"/>
            <a:ext cx="5486400" cy="560800"/>
          </a:xfrm>
          <a:prstGeom prst="rect">
            <a:avLst/>
          </a:prstGeom>
          <a:effectLst>
            <a:outerShdw blurRad="28575" dist="9525" dir="5400000" algn="bl" rotWithShape="0">
              <a:srgbClr val="00001A">
                <a:alpha val="15000"/>
              </a:srgbClr>
            </a:outerShdw>
          </a:effectLst>
        </p:spPr>
        <p:txBody>
          <a:bodyPr spcFirstLastPara="1" wrap="square" lIns="0" tIns="0" rIns="0" bIns="0" anchor="b" anchorCtr="0">
            <a:noAutofit/>
          </a:bodyPr>
          <a:lstStyle>
            <a:lvl1pPr lvl="0" rtl="0">
              <a:spcBef>
                <a:spcPts val="0"/>
              </a:spcBef>
              <a:spcAft>
                <a:spcPts val="0"/>
              </a:spcAft>
              <a:buSzPts val="2600"/>
              <a:buNone/>
              <a:defRPr sz="3465"/>
            </a:lvl1pPr>
            <a:lvl2pPr lvl="1" rtl="0">
              <a:spcBef>
                <a:spcPts val="0"/>
              </a:spcBef>
              <a:spcAft>
                <a:spcPts val="0"/>
              </a:spcAft>
              <a:buSzPts val="2600"/>
              <a:buNone/>
              <a:defRPr sz="3465"/>
            </a:lvl2pPr>
            <a:lvl3pPr lvl="2" rtl="0">
              <a:spcBef>
                <a:spcPts val="0"/>
              </a:spcBef>
              <a:spcAft>
                <a:spcPts val="0"/>
              </a:spcAft>
              <a:buSzPts val="2600"/>
              <a:buNone/>
              <a:defRPr sz="3465"/>
            </a:lvl3pPr>
            <a:lvl4pPr lvl="3" rtl="0">
              <a:spcBef>
                <a:spcPts val="0"/>
              </a:spcBef>
              <a:spcAft>
                <a:spcPts val="0"/>
              </a:spcAft>
              <a:buSzPts val="2600"/>
              <a:buNone/>
              <a:defRPr sz="3465"/>
            </a:lvl4pPr>
            <a:lvl5pPr lvl="4" rtl="0">
              <a:spcBef>
                <a:spcPts val="0"/>
              </a:spcBef>
              <a:spcAft>
                <a:spcPts val="0"/>
              </a:spcAft>
              <a:buSzPts val="2600"/>
              <a:buNone/>
              <a:defRPr sz="3465"/>
            </a:lvl5pPr>
            <a:lvl6pPr lvl="5" rtl="0">
              <a:spcBef>
                <a:spcPts val="0"/>
              </a:spcBef>
              <a:spcAft>
                <a:spcPts val="0"/>
              </a:spcAft>
              <a:buSzPts val="2600"/>
              <a:buNone/>
              <a:defRPr sz="3465"/>
            </a:lvl6pPr>
            <a:lvl7pPr lvl="6" rtl="0">
              <a:spcBef>
                <a:spcPts val="0"/>
              </a:spcBef>
              <a:spcAft>
                <a:spcPts val="0"/>
              </a:spcAft>
              <a:buSzPts val="2600"/>
              <a:buNone/>
              <a:defRPr sz="3465"/>
            </a:lvl7pPr>
            <a:lvl8pPr lvl="7" rtl="0">
              <a:spcBef>
                <a:spcPts val="0"/>
              </a:spcBef>
              <a:spcAft>
                <a:spcPts val="0"/>
              </a:spcAft>
              <a:buSzPts val="2600"/>
              <a:buNone/>
              <a:defRPr sz="3465"/>
            </a:lvl8pPr>
            <a:lvl9pPr lvl="8" rtl="0">
              <a:spcBef>
                <a:spcPts val="0"/>
              </a:spcBef>
              <a:spcAft>
                <a:spcPts val="0"/>
              </a:spcAft>
              <a:buSzPts val="2600"/>
              <a:buNone/>
              <a:defRPr sz="3465"/>
            </a:lvl9pPr>
          </a:lstStyle>
          <a:p/>
        </p:txBody>
      </p:sp>
      <p:sp>
        <p:nvSpPr>
          <p:cNvPr id="117" name="Google Shape;117;p20"/>
          <p:cNvSpPr txBox="1">
            <a:spLocks noGrp="1"/>
          </p:cNvSpPr>
          <p:nvPr>
            <p:ph type="body" idx="1"/>
          </p:nvPr>
        </p:nvSpPr>
        <p:spPr>
          <a:xfrm>
            <a:off x="4267200" y="3733567"/>
            <a:ext cx="7315200" cy="2825200"/>
          </a:xfrm>
          <a:prstGeom prst="rect">
            <a:avLst/>
          </a:prstGeom>
        </p:spPr>
        <p:txBody>
          <a:bodyPr spcFirstLastPara="1" wrap="square" lIns="0" tIns="0" rIns="0" bIns="0" anchor="ctr" anchorCtr="0">
            <a:noAutofit/>
          </a:bodyPr>
          <a:lstStyle>
            <a:lvl1pPr marL="609600" lvl="0" indent="-474345" rtl="0">
              <a:spcBef>
                <a:spcPts val="800"/>
              </a:spcBef>
              <a:spcAft>
                <a:spcPts val="0"/>
              </a:spcAft>
              <a:buSzPts val="2000"/>
              <a:buChar char="▰"/>
              <a:defRPr sz="2665"/>
            </a:lvl1pPr>
            <a:lvl2pPr marL="1219200" lvl="1" indent="-474345" rtl="0">
              <a:spcBef>
                <a:spcPts val="0"/>
              </a:spcBef>
              <a:spcAft>
                <a:spcPts val="0"/>
              </a:spcAft>
              <a:buSzPts val="2000"/>
              <a:buChar char="▰"/>
              <a:defRPr sz="2665"/>
            </a:lvl2pPr>
            <a:lvl3pPr marL="1828800" lvl="2" indent="-474345" rtl="0">
              <a:spcBef>
                <a:spcPts val="0"/>
              </a:spcBef>
              <a:spcAft>
                <a:spcPts val="0"/>
              </a:spcAft>
              <a:buSzPts val="2000"/>
              <a:buChar char="▰"/>
              <a:defRPr sz="2665"/>
            </a:lvl3pPr>
            <a:lvl4pPr marL="2438400" lvl="3" indent="-474345" rtl="0">
              <a:spcBef>
                <a:spcPts val="0"/>
              </a:spcBef>
              <a:spcAft>
                <a:spcPts val="0"/>
              </a:spcAft>
              <a:buSzPts val="2000"/>
              <a:buChar char="▰"/>
              <a:defRPr sz="2665"/>
            </a:lvl4pPr>
            <a:lvl5pPr marL="3048000" lvl="4" indent="-474345" rtl="0">
              <a:spcBef>
                <a:spcPts val="0"/>
              </a:spcBef>
              <a:spcAft>
                <a:spcPts val="0"/>
              </a:spcAft>
              <a:buSzPts val="2000"/>
              <a:buChar char="▰"/>
              <a:defRPr sz="2665"/>
            </a:lvl5pPr>
            <a:lvl6pPr marL="3657600" lvl="5" indent="-474345" rtl="0">
              <a:spcBef>
                <a:spcPts val="0"/>
              </a:spcBef>
              <a:spcAft>
                <a:spcPts val="0"/>
              </a:spcAft>
              <a:buSzPts val="2000"/>
              <a:buChar char="▰"/>
              <a:defRPr sz="2665"/>
            </a:lvl6pPr>
            <a:lvl7pPr marL="4267200" lvl="6" indent="-474345" rtl="0">
              <a:spcBef>
                <a:spcPts val="0"/>
              </a:spcBef>
              <a:spcAft>
                <a:spcPts val="0"/>
              </a:spcAft>
              <a:buSzPts val="2000"/>
              <a:buChar char="▰"/>
              <a:defRPr sz="2665"/>
            </a:lvl7pPr>
            <a:lvl8pPr marL="4876800" lvl="7" indent="-474345" rtl="0">
              <a:spcBef>
                <a:spcPts val="0"/>
              </a:spcBef>
              <a:spcAft>
                <a:spcPts val="0"/>
              </a:spcAft>
              <a:buSzPts val="2000"/>
              <a:buChar char="▰"/>
              <a:defRPr sz="2665"/>
            </a:lvl8pPr>
            <a:lvl9pPr marL="5486400" lvl="8" indent="-474345" rtl="0">
              <a:spcBef>
                <a:spcPts val="0"/>
              </a:spcBef>
              <a:spcAft>
                <a:spcPts val="0"/>
              </a:spcAft>
              <a:buSzPts val="2000"/>
              <a:buChar char="▰"/>
              <a:defRPr sz="2665"/>
            </a:lvl9pPr>
          </a:lstStyle>
          <a:p/>
        </p:txBody>
      </p:sp>
      <p:sp>
        <p:nvSpPr>
          <p:cNvPr id="118" name="Google Shape;118;p20"/>
          <p:cNvSpPr txBox="1">
            <a:spLocks noGrp="1"/>
          </p:cNvSpPr>
          <p:nvPr>
            <p:ph type="sldNum" idx="12"/>
          </p:nvPr>
        </p:nvSpPr>
        <p:spPr>
          <a:xfrm>
            <a:off x="345633" y="6232133"/>
            <a:ext cx="642000" cy="32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a:solidFill>
                  <a:srgbClr val="9EB3C2"/>
                </a:solidFill>
              </a:rPr>
            </a:fld>
            <a:endParaRPr lang="en-GB" dirty="0">
              <a:solidFill>
                <a:srgbClr val="9EB3C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ColTx" matchingName="Title + 2 columns">
  <p:cSld name="1_Title + 2 columns">
    <p:spTree>
      <p:nvGrpSpPr>
        <p:cNvPr id="1" name="Shape 119"/>
        <p:cNvGrpSpPr/>
        <p:nvPr/>
      </p:nvGrpSpPr>
      <p:grpSpPr>
        <a:xfrm>
          <a:off x="0" y="0"/>
          <a:ext cx="0" cy="0"/>
          <a:chOff x="0" y="0"/>
          <a:chExt cx="0" cy="0"/>
        </a:xfrm>
      </p:grpSpPr>
      <p:grpSp>
        <p:nvGrpSpPr>
          <p:cNvPr id="120" name="Google Shape;120;p21"/>
          <p:cNvGrpSpPr/>
          <p:nvPr/>
        </p:nvGrpSpPr>
        <p:grpSpPr>
          <a:xfrm>
            <a:off x="-159" y="-141"/>
            <a:ext cx="12191761" cy="6857756"/>
            <a:chOff x="2973586" y="2777133"/>
            <a:chExt cx="2856819" cy="1606935"/>
          </a:xfrm>
        </p:grpSpPr>
        <p:sp>
          <p:nvSpPr>
            <p:cNvPr id="121" name="Google Shape;121;p21"/>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2" name="Google Shape;122;p21"/>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3" name="Google Shape;123;p21"/>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4" name="Google Shape;124;p21"/>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5" name="Google Shape;125;p21"/>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 name="Google Shape;126;p21"/>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27" name="Google Shape;127;p21"/>
          <p:cNvSpPr txBox="1">
            <a:spLocks noGrp="1"/>
          </p:cNvSpPr>
          <p:nvPr>
            <p:ph type="title"/>
          </p:nvPr>
        </p:nvSpPr>
        <p:spPr>
          <a:xfrm>
            <a:off x="609600" y="-133"/>
            <a:ext cx="7315200" cy="24192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8" name="Google Shape;128;p21"/>
          <p:cNvSpPr txBox="1">
            <a:spLocks noGrp="1"/>
          </p:cNvSpPr>
          <p:nvPr>
            <p:ph type="body" idx="1"/>
          </p:nvPr>
        </p:nvSpPr>
        <p:spPr>
          <a:xfrm>
            <a:off x="4267167" y="2545733"/>
            <a:ext cx="3324800" cy="4022000"/>
          </a:xfrm>
          <a:prstGeom prst="rect">
            <a:avLst/>
          </a:prstGeom>
        </p:spPr>
        <p:txBody>
          <a:bodyPr spcFirstLastPara="1" wrap="square" lIns="0" tIns="0" rIns="0" bIns="0" anchor="t" anchorCtr="0">
            <a:noAutofit/>
          </a:bodyPr>
          <a:lstStyle>
            <a:lvl1pPr marL="609600" lvl="0" indent="-457200" rtl="0">
              <a:spcBef>
                <a:spcPts val="800"/>
              </a:spcBef>
              <a:spcAft>
                <a:spcPts val="0"/>
              </a:spcAft>
              <a:buSzPts val="1800"/>
              <a:buChar char="▰"/>
              <a:defRPr sz="2400"/>
            </a:lvl1pPr>
            <a:lvl2pPr marL="1219200" lvl="1" indent="-457200" rtl="0">
              <a:spcBef>
                <a:spcPts val="0"/>
              </a:spcBef>
              <a:spcAft>
                <a:spcPts val="0"/>
              </a:spcAft>
              <a:buSzPts val="1800"/>
              <a:buChar char="▰"/>
              <a:defRPr sz="2400"/>
            </a:lvl2pPr>
            <a:lvl3pPr marL="1828800" lvl="2" indent="-457200" rtl="0">
              <a:spcBef>
                <a:spcPts val="0"/>
              </a:spcBef>
              <a:spcAft>
                <a:spcPts val="0"/>
              </a:spcAft>
              <a:buSzPts val="1800"/>
              <a:buChar char="▰"/>
              <a:defRPr sz="2400"/>
            </a:lvl3pPr>
            <a:lvl4pPr marL="2438400" lvl="3" indent="-457200" rtl="0">
              <a:spcBef>
                <a:spcPts val="0"/>
              </a:spcBef>
              <a:spcAft>
                <a:spcPts val="0"/>
              </a:spcAft>
              <a:buSzPts val="1800"/>
              <a:buChar char="▰"/>
              <a:defRPr sz="2400"/>
            </a:lvl4pPr>
            <a:lvl5pPr marL="3048000" lvl="4" indent="-457200" rtl="0">
              <a:spcBef>
                <a:spcPts val="0"/>
              </a:spcBef>
              <a:spcAft>
                <a:spcPts val="0"/>
              </a:spcAft>
              <a:buSzPts val="1800"/>
              <a:buChar char="▰"/>
              <a:defRPr sz="2400"/>
            </a:lvl5pPr>
            <a:lvl6pPr marL="3657600" lvl="5" indent="-457200" rtl="0">
              <a:spcBef>
                <a:spcPts val="0"/>
              </a:spcBef>
              <a:spcAft>
                <a:spcPts val="0"/>
              </a:spcAft>
              <a:buSzPts val="1800"/>
              <a:buChar char="▰"/>
              <a:defRPr sz="2400"/>
            </a:lvl6pPr>
            <a:lvl7pPr marL="4267200" lvl="6" indent="-457200" rtl="0">
              <a:spcBef>
                <a:spcPts val="0"/>
              </a:spcBef>
              <a:spcAft>
                <a:spcPts val="0"/>
              </a:spcAft>
              <a:buSzPts val="1800"/>
              <a:buChar char="▰"/>
              <a:defRPr sz="2400"/>
            </a:lvl7pPr>
            <a:lvl8pPr marL="4876800" lvl="7" indent="-457200" rtl="0">
              <a:spcBef>
                <a:spcPts val="0"/>
              </a:spcBef>
              <a:spcAft>
                <a:spcPts val="0"/>
              </a:spcAft>
              <a:buSzPts val="1800"/>
              <a:buChar char="▰"/>
              <a:defRPr sz="2400"/>
            </a:lvl8pPr>
            <a:lvl9pPr marL="5486400" lvl="8" indent="-457200" rtl="0">
              <a:spcBef>
                <a:spcPts val="0"/>
              </a:spcBef>
              <a:spcAft>
                <a:spcPts val="0"/>
              </a:spcAft>
              <a:buSzPts val="1800"/>
              <a:buChar char="▰"/>
              <a:defRPr sz="2400"/>
            </a:lvl9pPr>
          </a:lstStyle>
          <a:p/>
        </p:txBody>
      </p:sp>
      <p:sp>
        <p:nvSpPr>
          <p:cNvPr id="129" name="Google Shape;129;p21"/>
          <p:cNvSpPr txBox="1">
            <a:spLocks noGrp="1"/>
          </p:cNvSpPr>
          <p:nvPr>
            <p:ph type="body" idx="2"/>
          </p:nvPr>
        </p:nvSpPr>
        <p:spPr>
          <a:xfrm>
            <a:off x="8257607" y="2545733"/>
            <a:ext cx="3324800" cy="4022000"/>
          </a:xfrm>
          <a:prstGeom prst="rect">
            <a:avLst/>
          </a:prstGeom>
        </p:spPr>
        <p:txBody>
          <a:bodyPr spcFirstLastPara="1" wrap="square" lIns="0" tIns="0" rIns="0" bIns="0" anchor="t" anchorCtr="0">
            <a:noAutofit/>
          </a:bodyPr>
          <a:lstStyle>
            <a:lvl1pPr marL="609600" lvl="0" indent="-457200" rtl="0">
              <a:spcBef>
                <a:spcPts val="800"/>
              </a:spcBef>
              <a:spcAft>
                <a:spcPts val="0"/>
              </a:spcAft>
              <a:buSzPts val="1800"/>
              <a:buChar char="▰"/>
              <a:defRPr sz="2400"/>
            </a:lvl1pPr>
            <a:lvl2pPr marL="1219200" lvl="1" indent="-457200" rtl="0">
              <a:spcBef>
                <a:spcPts val="0"/>
              </a:spcBef>
              <a:spcAft>
                <a:spcPts val="0"/>
              </a:spcAft>
              <a:buSzPts val="1800"/>
              <a:buChar char="▰"/>
              <a:defRPr sz="2400"/>
            </a:lvl2pPr>
            <a:lvl3pPr marL="1828800" lvl="2" indent="-457200" rtl="0">
              <a:spcBef>
                <a:spcPts val="0"/>
              </a:spcBef>
              <a:spcAft>
                <a:spcPts val="0"/>
              </a:spcAft>
              <a:buSzPts val="1800"/>
              <a:buChar char="▰"/>
              <a:defRPr sz="2400"/>
            </a:lvl3pPr>
            <a:lvl4pPr marL="2438400" lvl="3" indent="-457200" rtl="0">
              <a:spcBef>
                <a:spcPts val="0"/>
              </a:spcBef>
              <a:spcAft>
                <a:spcPts val="0"/>
              </a:spcAft>
              <a:buSzPts val="1800"/>
              <a:buChar char="▰"/>
              <a:defRPr sz="2400"/>
            </a:lvl4pPr>
            <a:lvl5pPr marL="3048000" lvl="4" indent="-457200" rtl="0">
              <a:spcBef>
                <a:spcPts val="0"/>
              </a:spcBef>
              <a:spcAft>
                <a:spcPts val="0"/>
              </a:spcAft>
              <a:buSzPts val="1800"/>
              <a:buChar char="▰"/>
              <a:defRPr sz="2400"/>
            </a:lvl5pPr>
            <a:lvl6pPr marL="3657600" lvl="5" indent="-457200" rtl="0">
              <a:spcBef>
                <a:spcPts val="0"/>
              </a:spcBef>
              <a:spcAft>
                <a:spcPts val="0"/>
              </a:spcAft>
              <a:buSzPts val="1800"/>
              <a:buChar char="▰"/>
              <a:defRPr sz="2400"/>
            </a:lvl6pPr>
            <a:lvl7pPr marL="4267200" lvl="6" indent="-457200" rtl="0">
              <a:spcBef>
                <a:spcPts val="0"/>
              </a:spcBef>
              <a:spcAft>
                <a:spcPts val="0"/>
              </a:spcAft>
              <a:buSzPts val="1800"/>
              <a:buChar char="▰"/>
              <a:defRPr sz="2400"/>
            </a:lvl7pPr>
            <a:lvl8pPr marL="4876800" lvl="7" indent="-457200" rtl="0">
              <a:spcBef>
                <a:spcPts val="0"/>
              </a:spcBef>
              <a:spcAft>
                <a:spcPts val="0"/>
              </a:spcAft>
              <a:buSzPts val="1800"/>
              <a:buChar char="▰"/>
              <a:defRPr sz="2400"/>
            </a:lvl8pPr>
            <a:lvl9pPr marL="5486400" lvl="8" indent="-457200" rtl="0">
              <a:spcBef>
                <a:spcPts val="0"/>
              </a:spcBef>
              <a:spcAft>
                <a:spcPts val="0"/>
              </a:spcAft>
              <a:buSzPts val="1800"/>
              <a:buChar char="▰"/>
              <a:defRPr sz="2400"/>
            </a:lvl9pPr>
          </a:lstStyle>
          <a:p/>
        </p:txBody>
      </p:sp>
      <p:sp>
        <p:nvSpPr>
          <p:cNvPr id="130" name="Google Shape;130;p21"/>
          <p:cNvSpPr txBox="1">
            <a:spLocks noGrp="1"/>
          </p:cNvSpPr>
          <p:nvPr>
            <p:ph type="sldNum" idx="12"/>
          </p:nvPr>
        </p:nvSpPr>
        <p:spPr>
          <a:xfrm>
            <a:off x="345633" y="6232133"/>
            <a:ext cx="642000" cy="32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a:solidFill>
                  <a:srgbClr val="9EB3C2"/>
                </a:solidFill>
              </a:rPr>
            </a:fld>
            <a:endParaRPr lang="en-GB" dirty="0">
              <a:solidFill>
                <a:srgbClr val="9EB3C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3 columns">
  <p:cSld name="1_Title + 3 columns">
    <p:spTree>
      <p:nvGrpSpPr>
        <p:cNvPr id="1" name="Shape 131"/>
        <p:cNvGrpSpPr/>
        <p:nvPr/>
      </p:nvGrpSpPr>
      <p:grpSpPr>
        <a:xfrm>
          <a:off x="0" y="0"/>
          <a:ext cx="0" cy="0"/>
          <a:chOff x="0" y="0"/>
          <a:chExt cx="0" cy="0"/>
        </a:xfrm>
      </p:grpSpPr>
      <p:grpSp>
        <p:nvGrpSpPr>
          <p:cNvPr id="132" name="Google Shape;132;p22"/>
          <p:cNvGrpSpPr/>
          <p:nvPr/>
        </p:nvGrpSpPr>
        <p:grpSpPr>
          <a:xfrm>
            <a:off x="-159" y="-141"/>
            <a:ext cx="12191761" cy="6857756"/>
            <a:chOff x="2973586" y="2777133"/>
            <a:chExt cx="2856819" cy="1606935"/>
          </a:xfrm>
        </p:grpSpPr>
        <p:sp>
          <p:nvSpPr>
            <p:cNvPr id="133" name="Google Shape;133;p22"/>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4" name="Google Shape;134;p22"/>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 name="Google Shape;135;p22"/>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6" name="Google Shape;136;p22"/>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22"/>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138;p22"/>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39" name="Google Shape;139;p22"/>
          <p:cNvSpPr txBox="1">
            <a:spLocks noGrp="1"/>
          </p:cNvSpPr>
          <p:nvPr>
            <p:ph type="title"/>
          </p:nvPr>
        </p:nvSpPr>
        <p:spPr>
          <a:xfrm>
            <a:off x="609600" y="-133"/>
            <a:ext cx="7315200" cy="24192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0" name="Google Shape;140;p22"/>
          <p:cNvSpPr txBox="1">
            <a:spLocks noGrp="1"/>
          </p:cNvSpPr>
          <p:nvPr>
            <p:ph type="body" idx="1"/>
          </p:nvPr>
        </p:nvSpPr>
        <p:spPr>
          <a:xfrm>
            <a:off x="609600" y="3177533"/>
            <a:ext cx="3418000" cy="2959600"/>
          </a:xfrm>
          <a:prstGeom prst="rect">
            <a:avLst/>
          </a:prstGeom>
        </p:spPr>
        <p:txBody>
          <a:bodyPr spcFirstLastPara="1" wrap="square" lIns="0" tIns="0" rIns="0" bIns="0" anchor="t" anchorCtr="0">
            <a:noAutofit/>
          </a:bodyPr>
          <a:lstStyle>
            <a:lvl1pPr marL="609600" lvl="0" indent="-440055" rtl="0">
              <a:spcBef>
                <a:spcPts val="800"/>
              </a:spcBef>
              <a:spcAft>
                <a:spcPts val="0"/>
              </a:spcAft>
              <a:buSzPts val="1600"/>
              <a:buChar char="▰"/>
              <a:defRPr sz="2135"/>
            </a:lvl1pPr>
            <a:lvl2pPr marL="1219200" lvl="1" indent="-440055" rtl="0">
              <a:spcBef>
                <a:spcPts val="0"/>
              </a:spcBef>
              <a:spcAft>
                <a:spcPts val="0"/>
              </a:spcAft>
              <a:buSzPts val="1600"/>
              <a:buChar char="▰"/>
              <a:defRPr sz="2135"/>
            </a:lvl2pPr>
            <a:lvl3pPr marL="1828800" lvl="2" indent="-440055" rtl="0">
              <a:spcBef>
                <a:spcPts val="0"/>
              </a:spcBef>
              <a:spcAft>
                <a:spcPts val="0"/>
              </a:spcAft>
              <a:buSzPts val="1600"/>
              <a:buChar char="▰"/>
              <a:defRPr sz="2135"/>
            </a:lvl3pPr>
            <a:lvl4pPr marL="2438400" lvl="3" indent="-440055" rtl="0">
              <a:spcBef>
                <a:spcPts val="0"/>
              </a:spcBef>
              <a:spcAft>
                <a:spcPts val="0"/>
              </a:spcAft>
              <a:buSzPts val="1600"/>
              <a:buChar char="▰"/>
              <a:defRPr sz="2135"/>
            </a:lvl4pPr>
            <a:lvl5pPr marL="3048000" lvl="4" indent="-440055" rtl="0">
              <a:spcBef>
                <a:spcPts val="0"/>
              </a:spcBef>
              <a:spcAft>
                <a:spcPts val="0"/>
              </a:spcAft>
              <a:buSzPts val="1600"/>
              <a:buChar char="▰"/>
              <a:defRPr sz="2135"/>
            </a:lvl5pPr>
            <a:lvl6pPr marL="3657600" lvl="5" indent="-440055" rtl="0">
              <a:spcBef>
                <a:spcPts val="0"/>
              </a:spcBef>
              <a:spcAft>
                <a:spcPts val="0"/>
              </a:spcAft>
              <a:buSzPts val="1600"/>
              <a:buChar char="▰"/>
              <a:defRPr sz="2135"/>
            </a:lvl6pPr>
            <a:lvl7pPr marL="4267200" lvl="6" indent="-440055" rtl="0">
              <a:spcBef>
                <a:spcPts val="0"/>
              </a:spcBef>
              <a:spcAft>
                <a:spcPts val="0"/>
              </a:spcAft>
              <a:buSzPts val="1600"/>
              <a:buChar char="▰"/>
              <a:defRPr sz="2135"/>
            </a:lvl7pPr>
            <a:lvl8pPr marL="4876800" lvl="7" indent="-440055" rtl="0">
              <a:spcBef>
                <a:spcPts val="0"/>
              </a:spcBef>
              <a:spcAft>
                <a:spcPts val="0"/>
              </a:spcAft>
              <a:buSzPts val="1600"/>
              <a:buChar char="▰"/>
              <a:defRPr sz="2135"/>
            </a:lvl8pPr>
            <a:lvl9pPr marL="5486400" lvl="8" indent="-440055" rtl="0">
              <a:spcBef>
                <a:spcPts val="0"/>
              </a:spcBef>
              <a:spcAft>
                <a:spcPts val="0"/>
              </a:spcAft>
              <a:buSzPts val="1600"/>
              <a:buChar char="▰"/>
              <a:defRPr sz="2135"/>
            </a:lvl9pPr>
          </a:lstStyle>
          <a:p/>
        </p:txBody>
      </p:sp>
      <p:sp>
        <p:nvSpPr>
          <p:cNvPr id="141" name="Google Shape;141;p22"/>
          <p:cNvSpPr txBox="1">
            <a:spLocks noGrp="1"/>
          </p:cNvSpPr>
          <p:nvPr>
            <p:ph type="body" idx="2"/>
          </p:nvPr>
        </p:nvSpPr>
        <p:spPr>
          <a:xfrm>
            <a:off x="4386984" y="3177533"/>
            <a:ext cx="3418000" cy="2959600"/>
          </a:xfrm>
          <a:prstGeom prst="rect">
            <a:avLst/>
          </a:prstGeom>
        </p:spPr>
        <p:txBody>
          <a:bodyPr spcFirstLastPara="1" wrap="square" lIns="0" tIns="0" rIns="0" bIns="0" anchor="t" anchorCtr="0">
            <a:noAutofit/>
          </a:bodyPr>
          <a:lstStyle>
            <a:lvl1pPr marL="609600" lvl="0" indent="-440055" rtl="0">
              <a:spcBef>
                <a:spcPts val="800"/>
              </a:spcBef>
              <a:spcAft>
                <a:spcPts val="0"/>
              </a:spcAft>
              <a:buSzPts val="1600"/>
              <a:buChar char="▰"/>
              <a:defRPr sz="2135"/>
            </a:lvl1pPr>
            <a:lvl2pPr marL="1219200" lvl="1" indent="-440055" rtl="0">
              <a:spcBef>
                <a:spcPts val="0"/>
              </a:spcBef>
              <a:spcAft>
                <a:spcPts val="0"/>
              </a:spcAft>
              <a:buSzPts val="1600"/>
              <a:buChar char="▰"/>
              <a:defRPr sz="2135"/>
            </a:lvl2pPr>
            <a:lvl3pPr marL="1828800" lvl="2" indent="-440055" rtl="0">
              <a:spcBef>
                <a:spcPts val="0"/>
              </a:spcBef>
              <a:spcAft>
                <a:spcPts val="0"/>
              </a:spcAft>
              <a:buSzPts val="1600"/>
              <a:buChar char="▰"/>
              <a:defRPr sz="2135"/>
            </a:lvl3pPr>
            <a:lvl4pPr marL="2438400" lvl="3" indent="-440055" rtl="0">
              <a:spcBef>
                <a:spcPts val="0"/>
              </a:spcBef>
              <a:spcAft>
                <a:spcPts val="0"/>
              </a:spcAft>
              <a:buSzPts val="1600"/>
              <a:buChar char="▰"/>
              <a:defRPr sz="2135"/>
            </a:lvl4pPr>
            <a:lvl5pPr marL="3048000" lvl="4" indent="-440055" rtl="0">
              <a:spcBef>
                <a:spcPts val="0"/>
              </a:spcBef>
              <a:spcAft>
                <a:spcPts val="0"/>
              </a:spcAft>
              <a:buSzPts val="1600"/>
              <a:buChar char="▰"/>
              <a:defRPr sz="2135"/>
            </a:lvl5pPr>
            <a:lvl6pPr marL="3657600" lvl="5" indent="-440055" rtl="0">
              <a:spcBef>
                <a:spcPts val="0"/>
              </a:spcBef>
              <a:spcAft>
                <a:spcPts val="0"/>
              </a:spcAft>
              <a:buSzPts val="1600"/>
              <a:buChar char="▰"/>
              <a:defRPr sz="2135"/>
            </a:lvl6pPr>
            <a:lvl7pPr marL="4267200" lvl="6" indent="-440055" rtl="0">
              <a:spcBef>
                <a:spcPts val="0"/>
              </a:spcBef>
              <a:spcAft>
                <a:spcPts val="0"/>
              </a:spcAft>
              <a:buSzPts val="1600"/>
              <a:buChar char="▰"/>
              <a:defRPr sz="2135"/>
            </a:lvl7pPr>
            <a:lvl8pPr marL="4876800" lvl="7" indent="-440055" rtl="0">
              <a:spcBef>
                <a:spcPts val="0"/>
              </a:spcBef>
              <a:spcAft>
                <a:spcPts val="0"/>
              </a:spcAft>
              <a:buSzPts val="1600"/>
              <a:buChar char="▰"/>
              <a:defRPr sz="2135"/>
            </a:lvl8pPr>
            <a:lvl9pPr marL="5486400" lvl="8" indent="-440055" rtl="0">
              <a:spcBef>
                <a:spcPts val="0"/>
              </a:spcBef>
              <a:spcAft>
                <a:spcPts val="0"/>
              </a:spcAft>
              <a:buSzPts val="1600"/>
              <a:buChar char="▰"/>
              <a:defRPr sz="2135"/>
            </a:lvl9pPr>
          </a:lstStyle>
          <a:p/>
        </p:txBody>
      </p:sp>
      <p:sp>
        <p:nvSpPr>
          <p:cNvPr id="142" name="Google Shape;142;p22"/>
          <p:cNvSpPr txBox="1">
            <a:spLocks noGrp="1"/>
          </p:cNvSpPr>
          <p:nvPr>
            <p:ph type="body" idx="3"/>
          </p:nvPr>
        </p:nvSpPr>
        <p:spPr>
          <a:xfrm>
            <a:off x="8164400" y="3177533"/>
            <a:ext cx="3418000" cy="2959600"/>
          </a:xfrm>
          <a:prstGeom prst="rect">
            <a:avLst/>
          </a:prstGeom>
        </p:spPr>
        <p:txBody>
          <a:bodyPr spcFirstLastPara="1" wrap="square" lIns="0" tIns="0" rIns="0" bIns="0" anchor="t" anchorCtr="0">
            <a:noAutofit/>
          </a:bodyPr>
          <a:lstStyle>
            <a:lvl1pPr marL="609600" lvl="0" indent="-440055" rtl="0">
              <a:spcBef>
                <a:spcPts val="800"/>
              </a:spcBef>
              <a:spcAft>
                <a:spcPts val="0"/>
              </a:spcAft>
              <a:buSzPts val="1600"/>
              <a:buChar char="▰"/>
              <a:defRPr sz="2135"/>
            </a:lvl1pPr>
            <a:lvl2pPr marL="1219200" lvl="1" indent="-440055" rtl="0">
              <a:spcBef>
                <a:spcPts val="0"/>
              </a:spcBef>
              <a:spcAft>
                <a:spcPts val="0"/>
              </a:spcAft>
              <a:buSzPts val="1600"/>
              <a:buChar char="▰"/>
              <a:defRPr sz="2135"/>
            </a:lvl2pPr>
            <a:lvl3pPr marL="1828800" lvl="2" indent="-440055" rtl="0">
              <a:spcBef>
                <a:spcPts val="0"/>
              </a:spcBef>
              <a:spcAft>
                <a:spcPts val="0"/>
              </a:spcAft>
              <a:buSzPts val="1600"/>
              <a:buChar char="▰"/>
              <a:defRPr sz="2135"/>
            </a:lvl3pPr>
            <a:lvl4pPr marL="2438400" lvl="3" indent="-440055" rtl="0">
              <a:spcBef>
                <a:spcPts val="0"/>
              </a:spcBef>
              <a:spcAft>
                <a:spcPts val="0"/>
              </a:spcAft>
              <a:buSzPts val="1600"/>
              <a:buChar char="▰"/>
              <a:defRPr sz="2135"/>
            </a:lvl4pPr>
            <a:lvl5pPr marL="3048000" lvl="4" indent="-440055" rtl="0">
              <a:spcBef>
                <a:spcPts val="0"/>
              </a:spcBef>
              <a:spcAft>
                <a:spcPts val="0"/>
              </a:spcAft>
              <a:buSzPts val="1600"/>
              <a:buChar char="▰"/>
              <a:defRPr sz="2135"/>
            </a:lvl5pPr>
            <a:lvl6pPr marL="3657600" lvl="5" indent="-440055" rtl="0">
              <a:spcBef>
                <a:spcPts val="0"/>
              </a:spcBef>
              <a:spcAft>
                <a:spcPts val="0"/>
              </a:spcAft>
              <a:buSzPts val="1600"/>
              <a:buChar char="▰"/>
              <a:defRPr sz="2135"/>
            </a:lvl6pPr>
            <a:lvl7pPr marL="4267200" lvl="6" indent="-440055" rtl="0">
              <a:spcBef>
                <a:spcPts val="0"/>
              </a:spcBef>
              <a:spcAft>
                <a:spcPts val="0"/>
              </a:spcAft>
              <a:buSzPts val="1600"/>
              <a:buChar char="▰"/>
              <a:defRPr sz="2135"/>
            </a:lvl7pPr>
            <a:lvl8pPr marL="4876800" lvl="7" indent="-440055" rtl="0">
              <a:spcBef>
                <a:spcPts val="0"/>
              </a:spcBef>
              <a:spcAft>
                <a:spcPts val="0"/>
              </a:spcAft>
              <a:buSzPts val="1600"/>
              <a:buChar char="▰"/>
              <a:defRPr sz="2135"/>
            </a:lvl8pPr>
            <a:lvl9pPr marL="5486400" lvl="8" indent="-440055" rtl="0">
              <a:spcBef>
                <a:spcPts val="0"/>
              </a:spcBef>
              <a:spcAft>
                <a:spcPts val="0"/>
              </a:spcAft>
              <a:buSzPts val="1600"/>
              <a:buChar char="▰"/>
              <a:defRPr sz="2135"/>
            </a:lvl9pPr>
          </a:lstStyle>
          <a:p/>
        </p:txBody>
      </p:sp>
      <p:sp>
        <p:nvSpPr>
          <p:cNvPr id="143" name="Google Shape;143;p22"/>
          <p:cNvSpPr txBox="1">
            <a:spLocks noGrp="1"/>
          </p:cNvSpPr>
          <p:nvPr>
            <p:ph type="sldNum" idx="12"/>
          </p:nvPr>
        </p:nvSpPr>
        <p:spPr>
          <a:xfrm>
            <a:off x="345633" y="6232133"/>
            <a:ext cx="642000" cy="32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a:solidFill>
                  <a:srgbClr val="9EB3C2"/>
                </a:solidFill>
              </a:rPr>
            </a:fld>
            <a:endParaRPr lang="en-GB" dirty="0">
              <a:solidFill>
                <a:srgbClr val="9EB3C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matchingName="Title only">
  <p:cSld name="Title only">
    <p:spTree>
      <p:nvGrpSpPr>
        <p:cNvPr id="1" name="Shape 144"/>
        <p:cNvGrpSpPr/>
        <p:nvPr/>
      </p:nvGrpSpPr>
      <p:grpSpPr>
        <a:xfrm>
          <a:off x="0" y="0"/>
          <a:ext cx="0" cy="0"/>
          <a:chOff x="0" y="0"/>
          <a:chExt cx="0" cy="0"/>
        </a:xfrm>
      </p:grpSpPr>
      <p:grpSp>
        <p:nvGrpSpPr>
          <p:cNvPr id="145" name="Google Shape;145;p23"/>
          <p:cNvGrpSpPr/>
          <p:nvPr/>
        </p:nvGrpSpPr>
        <p:grpSpPr>
          <a:xfrm>
            <a:off x="-159" y="-141"/>
            <a:ext cx="12191761" cy="6857756"/>
            <a:chOff x="2973586" y="2777133"/>
            <a:chExt cx="2856819" cy="1606935"/>
          </a:xfrm>
        </p:grpSpPr>
        <p:sp>
          <p:nvSpPr>
            <p:cNvPr id="146" name="Google Shape;146;p23"/>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7" name="Google Shape;147;p23"/>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8" name="Google Shape;148;p23"/>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9" name="Google Shape;149;p23"/>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0" name="Google Shape;150;p23"/>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1" name="Google Shape;151;p23"/>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52" name="Google Shape;152;p23"/>
          <p:cNvSpPr txBox="1">
            <a:spLocks noGrp="1"/>
          </p:cNvSpPr>
          <p:nvPr>
            <p:ph type="title"/>
          </p:nvPr>
        </p:nvSpPr>
        <p:spPr>
          <a:xfrm>
            <a:off x="609600" y="-133"/>
            <a:ext cx="7315200" cy="24192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3" name="Google Shape;153;p23"/>
          <p:cNvSpPr txBox="1">
            <a:spLocks noGrp="1"/>
          </p:cNvSpPr>
          <p:nvPr>
            <p:ph type="sldNum" idx="12"/>
          </p:nvPr>
        </p:nvSpPr>
        <p:spPr>
          <a:xfrm>
            <a:off x="345633" y="6232133"/>
            <a:ext cx="642000" cy="32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a:solidFill>
                  <a:srgbClr val="9EB3C2"/>
                </a:solidFill>
              </a:rPr>
            </a:fld>
            <a:endParaRPr lang="en-GB" dirty="0">
              <a:solidFill>
                <a:srgbClr val="9EB3C2"/>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54"/>
        <p:cNvGrpSpPr/>
        <p:nvPr/>
      </p:nvGrpSpPr>
      <p:grpSpPr>
        <a:xfrm>
          <a:off x="0" y="0"/>
          <a:ext cx="0" cy="0"/>
          <a:chOff x="0" y="0"/>
          <a:chExt cx="0" cy="0"/>
        </a:xfrm>
      </p:grpSpPr>
      <p:grpSp>
        <p:nvGrpSpPr>
          <p:cNvPr id="155" name="Google Shape;155;p24"/>
          <p:cNvGrpSpPr/>
          <p:nvPr/>
        </p:nvGrpSpPr>
        <p:grpSpPr>
          <a:xfrm>
            <a:off x="-158" y="2"/>
            <a:ext cx="12191761" cy="6859497"/>
            <a:chOff x="2973586" y="0"/>
            <a:chExt cx="2856819" cy="1607343"/>
          </a:xfrm>
        </p:grpSpPr>
        <p:sp>
          <p:nvSpPr>
            <p:cNvPr id="156" name="Google Shape;156;p24"/>
            <p:cNvSpPr/>
            <p:nvPr/>
          </p:nvSpPr>
          <p:spPr>
            <a:xfrm>
              <a:off x="2973586" y="0"/>
              <a:ext cx="2856819" cy="1607343"/>
            </a:xfrm>
            <a:custGeom>
              <a:avLst/>
              <a:gdLst/>
              <a:ahLst/>
              <a:cxnLst/>
              <a:rect l="l" t="t" r="r" b="b"/>
              <a:pathLst>
                <a:path w="2856819" h="1607343" extrusionOk="0">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7" name="Google Shape;157;p24"/>
            <p:cNvSpPr/>
            <p:nvPr/>
          </p:nvSpPr>
          <p:spPr>
            <a:xfrm>
              <a:off x="2973586" y="278850"/>
              <a:ext cx="319904" cy="223242"/>
            </a:xfrm>
            <a:custGeom>
              <a:avLst/>
              <a:gdLst/>
              <a:ahLst/>
              <a:cxnLst/>
              <a:rect l="l" t="t" r="r" b="b"/>
              <a:pathLst>
                <a:path w="319904" h="223242" extrusionOk="0">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8" name="Google Shape;158;p24"/>
            <p:cNvSpPr/>
            <p:nvPr/>
          </p:nvSpPr>
          <p:spPr>
            <a:xfrm>
              <a:off x="4446633" y="0"/>
              <a:ext cx="1380795" cy="242589"/>
            </a:xfrm>
            <a:custGeom>
              <a:avLst/>
              <a:gdLst/>
              <a:ahLst/>
              <a:cxnLst/>
              <a:rect l="l" t="t" r="r" b="b"/>
              <a:pathLst>
                <a:path w="1380795" h="242589" extrusionOk="0">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9" name="Google Shape;159;p24"/>
            <p:cNvSpPr/>
            <p:nvPr/>
          </p:nvSpPr>
          <p:spPr>
            <a:xfrm>
              <a:off x="2973586" y="131406"/>
              <a:ext cx="202358" cy="202406"/>
            </a:xfrm>
            <a:custGeom>
              <a:avLst/>
              <a:gdLst/>
              <a:ahLst/>
              <a:cxnLst/>
              <a:rect l="l" t="t" r="r" b="b"/>
              <a:pathLst>
                <a:path w="202358" h="202406" extrusionOk="0">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0" name="Google Shape;160;p24"/>
            <p:cNvSpPr/>
            <p:nvPr/>
          </p:nvSpPr>
          <p:spPr>
            <a:xfrm>
              <a:off x="3669936" y="0"/>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61" name="Google Shape;161;p24"/>
          <p:cNvSpPr txBox="1">
            <a:spLocks noGrp="1"/>
          </p:cNvSpPr>
          <p:nvPr>
            <p:ph type="body" idx="1"/>
          </p:nvPr>
        </p:nvSpPr>
        <p:spPr>
          <a:xfrm>
            <a:off x="609600" y="2459033"/>
            <a:ext cx="2920000" cy="3612400"/>
          </a:xfrm>
          <a:prstGeom prst="rect">
            <a:avLst/>
          </a:prstGeom>
        </p:spPr>
        <p:txBody>
          <a:bodyPr spcFirstLastPara="1" wrap="square" lIns="0" tIns="0" rIns="0" bIns="0" anchor="t" anchorCtr="0">
            <a:noAutofit/>
          </a:bodyPr>
          <a:lstStyle>
            <a:lvl1pPr marL="609600" lvl="0" indent="-304800" rtl="0">
              <a:spcBef>
                <a:spcPts val="535"/>
              </a:spcBef>
              <a:spcAft>
                <a:spcPts val="0"/>
              </a:spcAft>
              <a:buSzPts val="1600"/>
              <a:buNone/>
              <a:defRPr sz="2135"/>
            </a:lvl1pPr>
          </a:lstStyle>
          <a:p/>
        </p:txBody>
      </p:sp>
      <p:sp>
        <p:nvSpPr>
          <p:cNvPr id="162" name="Google Shape;162;p24"/>
          <p:cNvSpPr txBox="1">
            <a:spLocks noGrp="1"/>
          </p:cNvSpPr>
          <p:nvPr>
            <p:ph type="sldNum" idx="12"/>
          </p:nvPr>
        </p:nvSpPr>
        <p:spPr>
          <a:xfrm>
            <a:off x="345633" y="6232133"/>
            <a:ext cx="642000" cy="32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a:solidFill>
                  <a:srgbClr val="9EB3C2"/>
                </a:solidFill>
              </a:rPr>
            </a:fld>
            <a:endParaRPr lang="en-GB" dirty="0">
              <a:solidFill>
                <a:srgbClr val="9EB3C2"/>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54"/>
        <p:cNvGrpSpPr/>
        <p:nvPr/>
      </p:nvGrpSpPr>
      <p:grpSpPr>
        <a:xfrm>
          <a:off x="0" y="0"/>
          <a:ext cx="0" cy="0"/>
          <a:chOff x="0" y="0"/>
          <a:chExt cx="0" cy="0"/>
        </a:xfrm>
      </p:grpSpPr>
      <p:grpSp>
        <p:nvGrpSpPr>
          <p:cNvPr id="155" name="Google Shape;155;p24"/>
          <p:cNvGrpSpPr/>
          <p:nvPr/>
        </p:nvGrpSpPr>
        <p:grpSpPr>
          <a:xfrm>
            <a:off x="-159" y="1"/>
            <a:ext cx="12191761" cy="6859497"/>
            <a:chOff x="2973586" y="0"/>
            <a:chExt cx="2856819" cy="1607343"/>
          </a:xfrm>
        </p:grpSpPr>
        <p:sp>
          <p:nvSpPr>
            <p:cNvPr id="156" name="Google Shape;156;p24"/>
            <p:cNvSpPr/>
            <p:nvPr/>
          </p:nvSpPr>
          <p:spPr>
            <a:xfrm>
              <a:off x="2973586" y="0"/>
              <a:ext cx="2856819" cy="1607343"/>
            </a:xfrm>
            <a:custGeom>
              <a:avLst/>
              <a:gdLst/>
              <a:ahLst/>
              <a:cxnLst/>
              <a:rect l="l" t="t" r="r" b="b"/>
              <a:pathLst>
                <a:path w="2856819" h="1607343" extrusionOk="0">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7" name="Google Shape;157;p24"/>
            <p:cNvSpPr/>
            <p:nvPr/>
          </p:nvSpPr>
          <p:spPr>
            <a:xfrm>
              <a:off x="2973586" y="278850"/>
              <a:ext cx="319904" cy="223242"/>
            </a:xfrm>
            <a:custGeom>
              <a:avLst/>
              <a:gdLst/>
              <a:ahLst/>
              <a:cxnLst/>
              <a:rect l="l" t="t" r="r" b="b"/>
              <a:pathLst>
                <a:path w="319904" h="223242" extrusionOk="0">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8" name="Google Shape;158;p24"/>
            <p:cNvSpPr/>
            <p:nvPr/>
          </p:nvSpPr>
          <p:spPr>
            <a:xfrm>
              <a:off x="4446633" y="0"/>
              <a:ext cx="1380795" cy="242589"/>
            </a:xfrm>
            <a:custGeom>
              <a:avLst/>
              <a:gdLst/>
              <a:ahLst/>
              <a:cxnLst/>
              <a:rect l="l" t="t" r="r" b="b"/>
              <a:pathLst>
                <a:path w="1380795" h="242589" extrusionOk="0">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9" name="Google Shape;159;p24"/>
            <p:cNvSpPr/>
            <p:nvPr/>
          </p:nvSpPr>
          <p:spPr>
            <a:xfrm>
              <a:off x="2973586" y="131406"/>
              <a:ext cx="202358" cy="202406"/>
            </a:xfrm>
            <a:custGeom>
              <a:avLst/>
              <a:gdLst/>
              <a:ahLst/>
              <a:cxnLst/>
              <a:rect l="l" t="t" r="r" b="b"/>
              <a:pathLst>
                <a:path w="202358" h="202406" extrusionOk="0">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0" name="Google Shape;160;p24"/>
            <p:cNvSpPr/>
            <p:nvPr/>
          </p:nvSpPr>
          <p:spPr>
            <a:xfrm>
              <a:off x="3669936" y="0"/>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61" name="Google Shape;161;p24"/>
          <p:cNvSpPr txBox="1">
            <a:spLocks noGrp="1"/>
          </p:cNvSpPr>
          <p:nvPr>
            <p:ph type="body" idx="1"/>
          </p:nvPr>
        </p:nvSpPr>
        <p:spPr>
          <a:xfrm>
            <a:off x="609600" y="2459033"/>
            <a:ext cx="2920000" cy="3612400"/>
          </a:xfrm>
          <a:prstGeom prst="rect">
            <a:avLst/>
          </a:prstGeom>
        </p:spPr>
        <p:txBody>
          <a:bodyPr spcFirstLastPara="1" wrap="square" lIns="0" tIns="0" rIns="0" bIns="0" anchor="t" anchorCtr="0">
            <a:noAutofit/>
          </a:bodyPr>
          <a:lstStyle>
            <a:lvl1pPr marL="609600" lvl="0" indent="-304800" rtl="0">
              <a:spcBef>
                <a:spcPts val="535"/>
              </a:spcBef>
              <a:spcAft>
                <a:spcPts val="0"/>
              </a:spcAft>
              <a:buSzPts val="1600"/>
              <a:buNone/>
              <a:defRPr sz="2135"/>
            </a:lvl1pPr>
          </a:lstStyle>
          <a:p/>
        </p:txBody>
      </p:sp>
      <p:sp>
        <p:nvSpPr>
          <p:cNvPr id="162" name="Google Shape;162;p24"/>
          <p:cNvSpPr txBox="1">
            <a:spLocks noGrp="1"/>
          </p:cNvSpPr>
          <p:nvPr>
            <p:ph type="sldNum" idx="12"/>
          </p:nvPr>
        </p:nvSpPr>
        <p:spPr>
          <a:xfrm>
            <a:off x="345633" y="6232133"/>
            <a:ext cx="642000" cy="32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a:solidFill>
                  <a:srgbClr val="9EB3C2"/>
                </a:solidFill>
              </a:rPr>
            </a:fld>
            <a:endParaRPr lang="en-GB" dirty="0">
              <a:solidFill>
                <a:srgbClr val="9EB3C2"/>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mage background">
  <p:cSld name="Image background">
    <p:spTree>
      <p:nvGrpSpPr>
        <p:cNvPr id="1" name="Shape 171"/>
        <p:cNvGrpSpPr/>
        <p:nvPr/>
      </p:nvGrpSpPr>
      <p:grpSpPr>
        <a:xfrm>
          <a:off x="0" y="0"/>
          <a:ext cx="0" cy="0"/>
          <a:chOff x="0" y="0"/>
          <a:chExt cx="0" cy="0"/>
        </a:xfrm>
      </p:grpSpPr>
      <p:grpSp>
        <p:nvGrpSpPr>
          <p:cNvPr id="172" name="Google Shape;172;p26"/>
          <p:cNvGrpSpPr/>
          <p:nvPr/>
        </p:nvGrpSpPr>
        <p:grpSpPr>
          <a:xfrm>
            <a:off x="-317" y="-267"/>
            <a:ext cx="12191761" cy="6857736"/>
            <a:chOff x="6316957" y="5250656"/>
            <a:chExt cx="2856819" cy="1606930"/>
          </a:xfrm>
        </p:grpSpPr>
        <p:sp>
          <p:nvSpPr>
            <p:cNvPr id="173" name="Google Shape;173;p26"/>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4" name="Google Shape;174;p26"/>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5" name="Google Shape;175;p26"/>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 name="Google Shape;176;p26"/>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 name="Google Shape;177;p26"/>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 name="Google Shape;178;p26"/>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9" name="Google Shape;179;p26"/>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0" name="Google Shape;180;p26"/>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1" name="Google Shape;181;p26"/>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182;p26"/>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a:buClr>
                  <a:srgbClr val="000000"/>
                </a:buClr>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83" name="Google Shape;183;p26"/>
          <p:cNvSpPr txBox="1">
            <a:spLocks noGrp="1"/>
          </p:cNvSpPr>
          <p:nvPr>
            <p:ph type="sldNum" idx="12"/>
          </p:nvPr>
        </p:nvSpPr>
        <p:spPr>
          <a:xfrm>
            <a:off x="345633" y="6232133"/>
            <a:ext cx="642000" cy="326800"/>
          </a:xfrm>
          <a:prstGeom prst="rect">
            <a:avLst/>
          </a:prstGeom>
        </p:spPr>
        <p:txBody>
          <a:bodyPr spcFirstLastPara="1" wrap="square" lIns="0" tIns="0" rIns="0" bIns="0" anchor="b"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fld id="{00000000-1234-1234-1234-123412341234}" type="slidenum">
              <a:rPr lang="en-GB"/>
            </a:fld>
            <a:endParaRPr lang="en-GB"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6_Contents slide layout">
  <p:cSld name="6_Contents slide layout">
    <p:bg>
      <p:bgPr>
        <a:blipFill>
          <a:blip r:embed="rId2"/>
          <a:stretch>
            <a:fillRect/>
          </a:stretch>
        </a:blipFill>
        <a:effectLst/>
      </p:bgPr>
    </p:bg>
    <p:spTree>
      <p:nvGrpSpPr>
        <p:cNvPr id="1" name="Shape 184"/>
        <p:cNvGrpSpPr/>
        <p:nvPr/>
      </p:nvGrpSpPr>
      <p:grpSpPr>
        <a:xfrm>
          <a:off x="0" y="0"/>
          <a:ext cx="0" cy="0"/>
          <a:chOff x="0" y="0"/>
          <a:chExt cx="0" cy="0"/>
        </a:xfrm>
      </p:grpSpPr>
      <p:sp>
        <p:nvSpPr>
          <p:cNvPr id="185" name="Google Shape;185;p27"/>
          <p:cNvSpPr/>
          <p:nvPr/>
        </p:nvSpPr>
        <p:spPr>
          <a:xfrm>
            <a:off x="405725" y="347409"/>
            <a:ext cx="11380400" cy="6163200"/>
          </a:xfrm>
          <a:prstGeom prst="roundRect">
            <a:avLst>
              <a:gd name="adj" fmla="val 3889"/>
            </a:avLst>
          </a:prstGeom>
          <a:solidFill>
            <a:schemeClr val="lt1">
              <a:alpha val="69800"/>
            </a:schemeClr>
          </a:solidFill>
          <a:ln>
            <a:noFill/>
          </a:ln>
        </p:spPr>
        <p:txBody>
          <a:bodyPr spcFirstLastPara="1" wrap="square" lIns="91433" tIns="45700" rIns="91433" bIns="45700" anchor="ctr" anchorCtr="0">
            <a:noAutofit/>
          </a:bodyPr>
          <a:lstStyle/>
          <a:p>
            <a:pPr algn="ctr">
              <a:buClr>
                <a:srgbClr val="000000"/>
              </a:buClr>
              <a:buFont typeface="Arial" panose="020B0604020202020204"/>
              <a:buNone/>
            </a:pPr>
            <a:endParaRPr sz="1865" kern="0" dirty="0">
              <a:solidFill>
                <a:srgbClr val="FFFFFF"/>
              </a:solidFill>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1">
  <p:cSld name="TITLE_1">
    <p:spTree>
      <p:nvGrpSpPr>
        <p:cNvPr id="1" name="Shape 356"/>
        <p:cNvGrpSpPr/>
        <p:nvPr/>
      </p:nvGrpSpPr>
      <p:grpSpPr>
        <a:xfrm>
          <a:off x="0" y="0"/>
          <a:ext cx="0" cy="0"/>
          <a:chOff x="0" y="0"/>
          <a:chExt cx="0" cy="0"/>
        </a:xfrm>
      </p:grpSpPr>
      <p:grpSp>
        <p:nvGrpSpPr>
          <p:cNvPr id="357" name="Google Shape;357;p59"/>
          <p:cNvGrpSpPr/>
          <p:nvPr/>
        </p:nvGrpSpPr>
        <p:grpSpPr>
          <a:xfrm>
            <a:off x="-159" y="-272"/>
            <a:ext cx="12191761" cy="6857181"/>
            <a:chOff x="2973586" y="5250656"/>
            <a:chExt cx="2856819" cy="1606800"/>
          </a:xfrm>
        </p:grpSpPr>
        <p:sp>
          <p:nvSpPr>
            <p:cNvPr id="358" name="Google Shape;358;p59"/>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9" name="Google Shape;359;p59"/>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0" name="Google Shape;360;p59"/>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1" name="Google Shape;361;p59"/>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568"/>
                  </a:srgbClr>
                </a:gs>
                <a:gs pos="100000">
                  <a:srgbClr val="00001A">
                    <a:alpha val="7450"/>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2" name="Google Shape;362;p59"/>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3" name="Google Shape;363;p59"/>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4" name="Google Shape;364;p59"/>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313"/>
                  </a:srgbClr>
                </a:gs>
                <a:gs pos="100000">
                  <a:srgbClr val="FFFFFF">
                    <a:alpha val="11372"/>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5" name="Google Shape;365;p59"/>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66" name="Google Shape;366;p59"/>
          <p:cNvSpPr txBox="1">
            <a:spLocks noGrp="1"/>
          </p:cNvSpPr>
          <p:nvPr>
            <p:ph type="ctrTitle"/>
          </p:nvPr>
        </p:nvSpPr>
        <p:spPr>
          <a:xfrm>
            <a:off x="609600" y="1907933"/>
            <a:ext cx="7315200" cy="1546400"/>
          </a:xfrm>
          <a:prstGeom prst="rect">
            <a:avLst/>
          </a:prstGeom>
          <a:noFill/>
          <a:ln>
            <a:noFill/>
          </a:ln>
          <a:effectLst>
            <a:outerShdw blurRad="28575" dist="9525" dir="5400000" algn="bl" rotWithShape="0">
              <a:srgbClr val="00001A">
                <a:alpha val="14900"/>
              </a:srgbClr>
            </a:outerShdw>
          </a:effectLst>
        </p:spPr>
        <p:txBody>
          <a:bodyPr spcFirstLastPara="1" wrap="square" lIns="0" tIns="0" rIns="0" bIns="0" anchor="ctr" anchorCtr="0">
            <a:noAutofit/>
          </a:bodyPr>
          <a:lstStyle>
            <a:lvl1pPr lvl="0" algn="l" rtl="0">
              <a:lnSpc>
                <a:spcPct val="90000"/>
              </a:lnSpc>
              <a:spcBef>
                <a:spcPts val="0"/>
              </a:spcBef>
              <a:spcAft>
                <a:spcPts val="0"/>
              </a:spcAft>
              <a:buSzPts val="4400"/>
              <a:buNone/>
              <a:defRPr sz="5865"/>
            </a:lvl1pPr>
            <a:lvl2pPr lvl="1" algn="l" rtl="0">
              <a:lnSpc>
                <a:spcPct val="90000"/>
              </a:lnSpc>
              <a:spcBef>
                <a:spcPts val="0"/>
              </a:spcBef>
              <a:spcAft>
                <a:spcPts val="0"/>
              </a:spcAft>
              <a:buSzPts val="4400"/>
              <a:buNone/>
              <a:defRPr sz="5865"/>
            </a:lvl2pPr>
            <a:lvl3pPr lvl="2" algn="l" rtl="0">
              <a:lnSpc>
                <a:spcPct val="90000"/>
              </a:lnSpc>
              <a:spcBef>
                <a:spcPts val="0"/>
              </a:spcBef>
              <a:spcAft>
                <a:spcPts val="0"/>
              </a:spcAft>
              <a:buSzPts val="4400"/>
              <a:buNone/>
              <a:defRPr sz="5865"/>
            </a:lvl3pPr>
            <a:lvl4pPr lvl="3" algn="l" rtl="0">
              <a:lnSpc>
                <a:spcPct val="90000"/>
              </a:lnSpc>
              <a:spcBef>
                <a:spcPts val="0"/>
              </a:spcBef>
              <a:spcAft>
                <a:spcPts val="0"/>
              </a:spcAft>
              <a:buSzPts val="4400"/>
              <a:buNone/>
              <a:defRPr sz="5865"/>
            </a:lvl4pPr>
            <a:lvl5pPr lvl="4" algn="l" rtl="0">
              <a:lnSpc>
                <a:spcPct val="90000"/>
              </a:lnSpc>
              <a:spcBef>
                <a:spcPts val="0"/>
              </a:spcBef>
              <a:spcAft>
                <a:spcPts val="0"/>
              </a:spcAft>
              <a:buSzPts val="4400"/>
              <a:buNone/>
              <a:defRPr sz="5865"/>
            </a:lvl5pPr>
            <a:lvl6pPr lvl="5" algn="l" rtl="0">
              <a:lnSpc>
                <a:spcPct val="90000"/>
              </a:lnSpc>
              <a:spcBef>
                <a:spcPts val="0"/>
              </a:spcBef>
              <a:spcAft>
                <a:spcPts val="0"/>
              </a:spcAft>
              <a:buSzPts val="4400"/>
              <a:buNone/>
              <a:defRPr sz="5865"/>
            </a:lvl6pPr>
            <a:lvl7pPr lvl="6" algn="l" rtl="0">
              <a:lnSpc>
                <a:spcPct val="90000"/>
              </a:lnSpc>
              <a:spcBef>
                <a:spcPts val="0"/>
              </a:spcBef>
              <a:spcAft>
                <a:spcPts val="0"/>
              </a:spcAft>
              <a:buSzPts val="4400"/>
              <a:buNone/>
              <a:defRPr sz="5865"/>
            </a:lvl7pPr>
            <a:lvl8pPr lvl="7" algn="l" rtl="0">
              <a:lnSpc>
                <a:spcPct val="90000"/>
              </a:lnSpc>
              <a:spcBef>
                <a:spcPts val="0"/>
              </a:spcBef>
              <a:spcAft>
                <a:spcPts val="0"/>
              </a:spcAft>
              <a:buSzPts val="4400"/>
              <a:buNone/>
              <a:defRPr sz="5865"/>
            </a:lvl8pPr>
            <a:lvl9pPr lvl="8" algn="l" rtl="0">
              <a:lnSpc>
                <a:spcPct val="90000"/>
              </a:lnSpc>
              <a:spcBef>
                <a:spcPts val="0"/>
              </a:spcBef>
              <a:spcAft>
                <a:spcPts val="0"/>
              </a:spcAft>
              <a:buSzPts val="4400"/>
              <a:buNone/>
              <a:defRPr sz="5865"/>
            </a:lvl9pPr>
          </a:lstStyle>
          <a:p/>
        </p:txBody>
      </p:sp>
      <p:sp>
        <p:nvSpPr>
          <p:cNvPr id="367" name="Google Shape;367;p59"/>
          <p:cNvSpPr txBox="1">
            <a:spLocks noGrp="1"/>
          </p:cNvSpPr>
          <p:nvPr>
            <p:ph type="subTitle" idx="1"/>
          </p:nvPr>
        </p:nvSpPr>
        <p:spPr>
          <a:xfrm>
            <a:off x="609600" y="3685136"/>
            <a:ext cx="7315200" cy="1046400"/>
          </a:xfrm>
          <a:prstGeom prst="rect">
            <a:avLst/>
          </a:prstGeom>
          <a:noFill/>
          <a:ln>
            <a:noFill/>
          </a:ln>
        </p:spPr>
        <p:txBody>
          <a:bodyPr spcFirstLastPara="1" wrap="square" lIns="0" tIns="0" rIns="0" bIns="0" anchor="t" anchorCtr="0">
            <a:noAutofit/>
          </a:bodyPr>
          <a:lstStyle>
            <a:lvl1pPr lvl="0" algn="l" rtl="0">
              <a:lnSpc>
                <a:spcPct val="115000"/>
              </a:lnSpc>
              <a:spcBef>
                <a:spcPts val="0"/>
              </a:spcBef>
              <a:spcAft>
                <a:spcPts val="0"/>
              </a:spcAft>
              <a:buClr>
                <a:srgbClr val="FFFFFF"/>
              </a:buClr>
              <a:buSzPts val="2400"/>
              <a:buNone/>
              <a:defRPr>
                <a:solidFill>
                  <a:srgbClr val="FFFFFF"/>
                </a:solidFill>
              </a:defRPr>
            </a:lvl1pPr>
            <a:lvl2pPr lvl="1" algn="l" rtl="0">
              <a:lnSpc>
                <a:spcPct val="115000"/>
              </a:lnSpc>
              <a:spcBef>
                <a:spcPts val="0"/>
              </a:spcBef>
              <a:spcAft>
                <a:spcPts val="0"/>
              </a:spcAft>
              <a:buClr>
                <a:srgbClr val="FFFFFF"/>
              </a:buClr>
              <a:buSzPts val="3000"/>
              <a:buNone/>
              <a:defRPr sz="4000">
                <a:solidFill>
                  <a:srgbClr val="FFFFFF"/>
                </a:solidFill>
              </a:defRPr>
            </a:lvl2pPr>
            <a:lvl3pPr lvl="2" algn="l" rtl="0">
              <a:lnSpc>
                <a:spcPct val="115000"/>
              </a:lnSpc>
              <a:spcBef>
                <a:spcPts val="0"/>
              </a:spcBef>
              <a:spcAft>
                <a:spcPts val="0"/>
              </a:spcAft>
              <a:buClr>
                <a:srgbClr val="FFFFFF"/>
              </a:buClr>
              <a:buSzPts val="3000"/>
              <a:buNone/>
              <a:defRPr sz="4000">
                <a:solidFill>
                  <a:srgbClr val="FFFFFF"/>
                </a:solidFill>
              </a:defRPr>
            </a:lvl3pPr>
            <a:lvl4pPr lvl="3" algn="l" rtl="0">
              <a:lnSpc>
                <a:spcPct val="115000"/>
              </a:lnSpc>
              <a:spcBef>
                <a:spcPts val="0"/>
              </a:spcBef>
              <a:spcAft>
                <a:spcPts val="0"/>
              </a:spcAft>
              <a:buClr>
                <a:srgbClr val="FFFFFF"/>
              </a:buClr>
              <a:buSzPts val="3000"/>
              <a:buNone/>
              <a:defRPr sz="4000">
                <a:solidFill>
                  <a:srgbClr val="FFFFFF"/>
                </a:solidFill>
              </a:defRPr>
            </a:lvl4pPr>
            <a:lvl5pPr lvl="4" algn="l" rtl="0">
              <a:lnSpc>
                <a:spcPct val="115000"/>
              </a:lnSpc>
              <a:spcBef>
                <a:spcPts val="0"/>
              </a:spcBef>
              <a:spcAft>
                <a:spcPts val="0"/>
              </a:spcAft>
              <a:buClr>
                <a:srgbClr val="FFFFFF"/>
              </a:buClr>
              <a:buSzPts val="3000"/>
              <a:buNone/>
              <a:defRPr sz="4000">
                <a:solidFill>
                  <a:srgbClr val="FFFFFF"/>
                </a:solidFill>
              </a:defRPr>
            </a:lvl5pPr>
            <a:lvl6pPr lvl="5" algn="l" rtl="0">
              <a:lnSpc>
                <a:spcPct val="115000"/>
              </a:lnSpc>
              <a:spcBef>
                <a:spcPts val="0"/>
              </a:spcBef>
              <a:spcAft>
                <a:spcPts val="0"/>
              </a:spcAft>
              <a:buClr>
                <a:srgbClr val="FFFFFF"/>
              </a:buClr>
              <a:buSzPts val="3000"/>
              <a:buNone/>
              <a:defRPr sz="4000">
                <a:solidFill>
                  <a:srgbClr val="FFFFFF"/>
                </a:solidFill>
              </a:defRPr>
            </a:lvl6pPr>
            <a:lvl7pPr lvl="6" algn="l" rtl="0">
              <a:lnSpc>
                <a:spcPct val="115000"/>
              </a:lnSpc>
              <a:spcBef>
                <a:spcPts val="0"/>
              </a:spcBef>
              <a:spcAft>
                <a:spcPts val="0"/>
              </a:spcAft>
              <a:buClr>
                <a:srgbClr val="FFFFFF"/>
              </a:buClr>
              <a:buSzPts val="3000"/>
              <a:buNone/>
              <a:defRPr sz="4000">
                <a:solidFill>
                  <a:srgbClr val="FFFFFF"/>
                </a:solidFill>
              </a:defRPr>
            </a:lvl7pPr>
            <a:lvl8pPr lvl="7" algn="l" rtl="0">
              <a:lnSpc>
                <a:spcPct val="115000"/>
              </a:lnSpc>
              <a:spcBef>
                <a:spcPts val="0"/>
              </a:spcBef>
              <a:spcAft>
                <a:spcPts val="0"/>
              </a:spcAft>
              <a:buClr>
                <a:srgbClr val="FFFFFF"/>
              </a:buClr>
              <a:buSzPts val="3000"/>
              <a:buNone/>
              <a:defRPr sz="4000">
                <a:solidFill>
                  <a:srgbClr val="FFFFFF"/>
                </a:solidFill>
              </a:defRPr>
            </a:lvl8pPr>
            <a:lvl9pPr lvl="8" algn="l" rtl="0">
              <a:lnSpc>
                <a:spcPct val="115000"/>
              </a:lnSpc>
              <a:spcBef>
                <a:spcPts val="0"/>
              </a:spcBef>
              <a:spcAft>
                <a:spcPts val="0"/>
              </a:spcAft>
              <a:buClr>
                <a:srgbClr val="FFFFFF"/>
              </a:buClr>
              <a:buSzPts val="3000"/>
              <a:buNone/>
              <a:defRPr sz="4000">
                <a:solidFill>
                  <a:srgbClr val="FFFFFF"/>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matchingName="Title and Content">
  <p:cSld name="Title and Content">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88" name="Google Shape;188;p28"/>
          <p:cNvSpPr txBox="1">
            <a:spLocks noGrp="1"/>
          </p:cNvSpPr>
          <p:nvPr>
            <p:ph type="body" idx="1"/>
          </p:nvPr>
        </p:nvSpPr>
        <p:spPr>
          <a:xfrm>
            <a:off x="838200" y="1825625"/>
            <a:ext cx="10515600" cy="4351200"/>
          </a:xfrm>
          <a:prstGeom prst="rect">
            <a:avLst/>
          </a:prstGeom>
          <a:noFill/>
          <a:ln>
            <a:noFill/>
          </a:ln>
        </p:spPr>
        <p:txBody>
          <a:bodyPr spcFirstLastPara="1" wrap="square" lIns="68575" tIns="34275" rIns="68575" bIns="34275" anchor="t" anchorCtr="0">
            <a:noAutofit/>
          </a:bodyPr>
          <a:lstStyle>
            <a:lvl1pPr marL="609600" lvl="0" indent="-423545" algn="l" rtl="0">
              <a:lnSpc>
                <a:spcPct val="90000"/>
              </a:lnSpc>
              <a:spcBef>
                <a:spcPts val="1065"/>
              </a:spcBef>
              <a:spcAft>
                <a:spcPts val="0"/>
              </a:spcAft>
              <a:buClr>
                <a:schemeClr val="dk1"/>
              </a:buClr>
              <a:buSzPts val="1400"/>
              <a:buChar char="▰"/>
              <a:defRPr/>
            </a:lvl1pPr>
            <a:lvl2pPr marL="1219200" lvl="1" indent="-423545" algn="l" rtl="0">
              <a:lnSpc>
                <a:spcPct val="90000"/>
              </a:lnSpc>
              <a:spcBef>
                <a:spcPts val="535"/>
              </a:spcBef>
              <a:spcAft>
                <a:spcPts val="0"/>
              </a:spcAft>
              <a:buClr>
                <a:schemeClr val="dk1"/>
              </a:buClr>
              <a:buSzPts val="1400"/>
              <a:buChar char="▰"/>
              <a:defRPr/>
            </a:lvl2pPr>
            <a:lvl3pPr marL="1828800" lvl="2" indent="-423545" algn="l" rtl="0">
              <a:lnSpc>
                <a:spcPct val="90000"/>
              </a:lnSpc>
              <a:spcBef>
                <a:spcPts val="535"/>
              </a:spcBef>
              <a:spcAft>
                <a:spcPts val="0"/>
              </a:spcAft>
              <a:buClr>
                <a:schemeClr val="dk1"/>
              </a:buClr>
              <a:buSzPts val="1400"/>
              <a:buChar char="▰"/>
              <a:defRPr/>
            </a:lvl3pPr>
            <a:lvl4pPr marL="2438400" lvl="3" indent="-423545" algn="l" rtl="0">
              <a:lnSpc>
                <a:spcPct val="90000"/>
              </a:lnSpc>
              <a:spcBef>
                <a:spcPts val="535"/>
              </a:spcBef>
              <a:spcAft>
                <a:spcPts val="0"/>
              </a:spcAft>
              <a:buClr>
                <a:schemeClr val="dk1"/>
              </a:buClr>
              <a:buSzPts val="1400"/>
              <a:buChar char="▰"/>
              <a:defRPr/>
            </a:lvl4pPr>
            <a:lvl5pPr marL="3048000" lvl="4" indent="-423545" algn="l" rtl="0">
              <a:lnSpc>
                <a:spcPct val="90000"/>
              </a:lnSpc>
              <a:spcBef>
                <a:spcPts val="535"/>
              </a:spcBef>
              <a:spcAft>
                <a:spcPts val="0"/>
              </a:spcAft>
              <a:buClr>
                <a:schemeClr val="dk1"/>
              </a:buClr>
              <a:buSzPts val="1400"/>
              <a:buChar char="▰"/>
              <a:defRPr/>
            </a:lvl5pPr>
            <a:lvl6pPr marL="3657600" lvl="5" indent="-423545" algn="l" rtl="0">
              <a:lnSpc>
                <a:spcPct val="90000"/>
              </a:lnSpc>
              <a:spcBef>
                <a:spcPts val="535"/>
              </a:spcBef>
              <a:spcAft>
                <a:spcPts val="0"/>
              </a:spcAft>
              <a:buClr>
                <a:schemeClr val="dk1"/>
              </a:buClr>
              <a:buSzPts val="1400"/>
              <a:buChar char="▰"/>
              <a:defRPr/>
            </a:lvl6pPr>
            <a:lvl7pPr marL="4267200" lvl="6" indent="-423545" algn="l" rtl="0">
              <a:lnSpc>
                <a:spcPct val="90000"/>
              </a:lnSpc>
              <a:spcBef>
                <a:spcPts val="535"/>
              </a:spcBef>
              <a:spcAft>
                <a:spcPts val="0"/>
              </a:spcAft>
              <a:buClr>
                <a:schemeClr val="dk1"/>
              </a:buClr>
              <a:buSzPts val="1400"/>
              <a:buChar char="▰"/>
              <a:defRPr/>
            </a:lvl7pPr>
            <a:lvl8pPr marL="4876800" lvl="7" indent="-423545" algn="l" rtl="0">
              <a:lnSpc>
                <a:spcPct val="90000"/>
              </a:lnSpc>
              <a:spcBef>
                <a:spcPts val="535"/>
              </a:spcBef>
              <a:spcAft>
                <a:spcPts val="0"/>
              </a:spcAft>
              <a:buClr>
                <a:schemeClr val="dk1"/>
              </a:buClr>
              <a:buSzPts val="1400"/>
              <a:buChar char="▰"/>
              <a:defRPr/>
            </a:lvl8pPr>
            <a:lvl9pPr marL="5486400" lvl="8" indent="-423545" algn="l" rtl="0">
              <a:lnSpc>
                <a:spcPct val="90000"/>
              </a:lnSpc>
              <a:spcBef>
                <a:spcPts val="535"/>
              </a:spcBef>
              <a:spcAft>
                <a:spcPts val="0"/>
              </a:spcAft>
              <a:buClr>
                <a:schemeClr val="dk1"/>
              </a:buClr>
              <a:buSzPts val="1400"/>
              <a:buChar char="▰"/>
              <a:defRPr/>
            </a:lvl9pPr>
          </a:lstStyle>
          <a:p/>
        </p:txBody>
      </p:sp>
      <p:sp>
        <p:nvSpPr>
          <p:cNvPr id="189" name="Google Shape;189;p28"/>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465"/>
            </a:lvl1pPr>
            <a:lvl2pPr lvl="1" algn="l" rtl="0">
              <a:spcBef>
                <a:spcPts val="0"/>
              </a:spcBef>
              <a:spcAft>
                <a:spcPts val="0"/>
              </a:spcAft>
              <a:buSzPts val="1100"/>
              <a:buNone/>
              <a:defRPr sz="1465"/>
            </a:lvl2pPr>
            <a:lvl3pPr lvl="2" algn="l" rtl="0">
              <a:spcBef>
                <a:spcPts val="0"/>
              </a:spcBef>
              <a:spcAft>
                <a:spcPts val="0"/>
              </a:spcAft>
              <a:buSzPts val="1100"/>
              <a:buNone/>
              <a:defRPr sz="1465"/>
            </a:lvl3pPr>
            <a:lvl4pPr lvl="3" algn="l" rtl="0">
              <a:spcBef>
                <a:spcPts val="0"/>
              </a:spcBef>
              <a:spcAft>
                <a:spcPts val="0"/>
              </a:spcAft>
              <a:buSzPts val="1100"/>
              <a:buNone/>
              <a:defRPr sz="1465"/>
            </a:lvl4pPr>
            <a:lvl5pPr lvl="4" algn="l" rtl="0">
              <a:spcBef>
                <a:spcPts val="0"/>
              </a:spcBef>
              <a:spcAft>
                <a:spcPts val="0"/>
              </a:spcAft>
              <a:buSzPts val="1100"/>
              <a:buNone/>
              <a:defRPr sz="1465"/>
            </a:lvl5pPr>
            <a:lvl6pPr lvl="5" algn="l" rtl="0">
              <a:spcBef>
                <a:spcPts val="0"/>
              </a:spcBef>
              <a:spcAft>
                <a:spcPts val="0"/>
              </a:spcAft>
              <a:buSzPts val="1100"/>
              <a:buNone/>
              <a:defRPr sz="1465"/>
            </a:lvl6pPr>
            <a:lvl7pPr lvl="6" algn="l" rtl="0">
              <a:spcBef>
                <a:spcPts val="0"/>
              </a:spcBef>
              <a:spcAft>
                <a:spcPts val="0"/>
              </a:spcAft>
              <a:buSzPts val="1100"/>
              <a:buNone/>
              <a:defRPr sz="1465"/>
            </a:lvl7pPr>
            <a:lvl8pPr lvl="7" algn="l" rtl="0">
              <a:spcBef>
                <a:spcPts val="0"/>
              </a:spcBef>
              <a:spcAft>
                <a:spcPts val="0"/>
              </a:spcAft>
              <a:buSzPts val="1100"/>
              <a:buNone/>
              <a:defRPr sz="1465"/>
            </a:lvl8pPr>
            <a:lvl9pPr lvl="8" algn="l" rtl="0">
              <a:spcBef>
                <a:spcPts val="0"/>
              </a:spcBef>
              <a:spcAft>
                <a:spcPts val="0"/>
              </a:spcAft>
              <a:buSzPts val="1100"/>
              <a:buNone/>
              <a:defRPr sz="1465"/>
            </a:lvl9pPr>
          </a:lstStyle>
          <a:p>
            <a:pPr>
              <a:buClr>
                <a:srgbClr val="000000"/>
              </a:buClr>
              <a:buFont typeface="Arial" panose="020B0604020202020204"/>
              <a:buNone/>
            </a:pPr>
            <a:endParaRPr kern="0" dirty="0">
              <a:solidFill>
                <a:srgbClr val="000000"/>
              </a:solidFill>
              <a:cs typeface="Arial" panose="020B0604020202020204"/>
              <a:sym typeface="Arial" panose="020B0604020202020204"/>
            </a:endParaRPr>
          </a:p>
        </p:txBody>
      </p:sp>
      <p:sp>
        <p:nvSpPr>
          <p:cNvPr id="190" name="Google Shape;190;p28"/>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465"/>
            </a:lvl1pPr>
            <a:lvl2pPr lvl="1" algn="l" rtl="0">
              <a:spcBef>
                <a:spcPts val="0"/>
              </a:spcBef>
              <a:spcAft>
                <a:spcPts val="0"/>
              </a:spcAft>
              <a:buSzPts val="1100"/>
              <a:buNone/>
              <a:defRPr sz="1465"/>
            </a:lvl2pPr>
            <a:lvl3pPr lvl="2" algn="l" rtl="0">
              <a:spcBef>
                <a:spcPts val="0"/>
              </a:spcBef>
              <a:spcAft>
                <a:spcPts val="0"/>
              </a:spcAft>
              <a:buSzPts val="1100"/>
              <a:buNone/>
              <a:defRPr sz="1465"/>
            </a:lvl3pPr>
            <a:lvl4pPr lvl="3" algn="l" rtl="0">
              <a:spcBef>
                <a:spcPts val="0"/>
              </a:spcBef>
              <a:spcAft>
                <a:spcPts val="0"/>
              </a:spcAft>
              <a:buSzPts val="1100"/>
              <a:buNone/>
              <a:defRPr sz="1465"/>
            </a:lvl4pPr>
            <a:lvl5pPr lvl="4" algn="l" rtl="0">
              <a:spcBef>
                <a:spcPts val="0"/>
              </a:spcBef>
              <a:spcAft>
                <a:spcPts val="0"/>
              </a:spcAft>
              <a:buSzPts val="1100"/>
              <a:buNone/>
              <a:defRPr sz="1465"/>
            </a:lvl5pPr>
            <a:lvl6pPr lvl="5" algn="l" rtl="0">
              <a:spcBef>
                <a:spcPts val="0"/>
              </a:spcBef>
              <a:spcAft>
                <a:spcPts val="0"/>
              </a:spcAft>
              <a:buSzPts val="1100"/>
              <a:buNone/>
              <a:defRPr sz="1465"/>
            </a:lvl6pPr>
            <a:lvl7pPr lvl="6" algn="l" rtl="0">
              <a:spcBef>
                <a:spcPts val="0"/>
              </a:spcBef>
              <a:spcAft>
                <a:spcPts val="0"/>
              </a:spcAft>
              <a:buSzPts val="1100"/>
              <a:buNone/>
              <a:defRPr sz="1465"/>
            </a:lvl7pPr>
            <a:lvl8pPr lvl="7" algn="l" rtl="0">
              <a:spcBef>
                <a:spcPts val="0"/>
              </a:spcBef>
              <a:spcAft>
                <a:spcPts val="0"/>
              </a:spcAft>
              <a:buSzPts val="1100"/>
              <a:buNone/>
              <a:defRPr sz="1465"/>
            </a:lvl8pPr>
            <a:lvl9pPr lvl="8" algn="l" rtl="0">
              <a:spcBef>
                <a:spcPts val="0"/>
              </a:spcBef>
              <a:spcAft>
                <a:spcPts val="0"/>
              </a:spcAft>
              <a:buSzPts val="1100"/>
              <a:buNone/>
              <a:defRPr sz="1465"/>
            </a:lvl9pPr>
          </a:lstStyle>
          <a:p>
            <a:pPr>
              <a:buClr>
                <a:srgbClr val="000000"/>
              </a:buClr>
              <a:buFont typeface="Arial" panose="020B0604020202020204"/>
              <a:buNone/>
            </a:pPr>
            <a:endParaRPr kern="0" dirty="0">
              <a:solidFill>
                <a:srgbClr val="000000"/>
              </a:solidFill>
              <a:cs typeface="Arial" panose="020B0604020202020204"/>
              <a:sym typeface="Arial" panose="020B0604020202020204"/>
            </a:endParaRPr>
          </a:p>
        </p:txBody>
      </p:sp>
      <p:sp>
        <p:nvSpPr>
          <p:cNvPr id="191" name="Google Shape;191;p28"/>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GB">
                <a:solidFill>
                  <a:srgbClr val="9EB3C2"/>
                </a:solidFill>
              </a:rPr>
            </a:fld>
            <a:endParaRPr lang="en-GB" dirty="0">
              <a:solidFill>
                <a:srgbClr val="9EB3C2"/>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Contents slide layout">
  <p:cSld name="1_Contents slide layout">
    <p:spTree>
      <p:nvGrpSpPr>
        <p:cNvPr id="1" name="Shape 192"/>
        <p:cNvGrpSpPr/>
        <p:nvPr/>
      </p:nvGrpSpPr>
      <p:grpSpPr>
        <a:xfrm>
          <a:off x="0" y="0"/>
          <a:ext cx="0" cy="0"/>
          <a:chOff x="0" y="0"/>
          <a:chExt cx="0" cy="0"/>
        </a:xfrm>
      </p:grpSpPr>
      <p:sp>
        <p:nvSpPr>
          <p:cNvPr id="193" name="Google Shape;193;p29"/>
          <p:cNvSpPr txBox="1">
            <a:spLocks noGrp="1"/>
          </p:cNvSpPr>
          <p:nvPr>
            <p:ph type="body" idx="1"/>
          </p:nvPr>
        </p:nvSpPr>
        <p:spPr>
          <a:xfrm>
            <a:off x="323529" y="339509"/>
            <a:ext cx="11573200" cy="724000"/>
          </a:xfrm>
          <a:prstGeom prst="rect">
            <a:avLst/>
          </a:prstGeom>
          <a:noFill/>
          <a:ln>
            <a:noFill/>
          </a:ln>
        </p:spPr>
        <p:txBody>
          <a:bodyPr spcFirstLastPara="1" wrap="square" lIns="68575" tIns="34275" rIns="68575" bIns="34275" anchor="ctr" anchorCtr="0">
            <a:noAutofit/>
          </a:bodyPr>
          <a:lstStyle>
            <a:lvl1pPr marL="609600" marR="0" lvl="0" indent="-304800" algn="ctr" rtl="0">
              <a:lnSpc>
                <a:spcPct val="90000"/>
              </a:lnSpc>
              <a:spcBef>
                <a:spcPts val="1065"/>
              </a:spcBef>
              <a:spcAft>
                <a:spcPts val="0"/>
              </a:spcAft>
              <a:buClr>
                <a:srgbClr val="262626"/>
              </a:buClr>
              <a:buSzPts val="4100"/>
              <a:buFont typeface="Arial" panose="020B0604020202020204"/>
              <a:buNone/>
              <a:defRPr sz="5465"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1219200" marR="0" lvl="1" indent="-457200" algn="l" rtl="0">
              <a:lnSpc>
                <a:spcPct val="90000"/>
              </a:lnSpc>
              <a:spcBef>
                <a:spcPts val="535"/>
              </a:spcBef>
              <a:spcAft>
                <a:spcPts val="0"/>
              </a:spcAft>
              <a:buClr>
                <a:schemeClr val="dk1"/>
              </a:buClr>
              <a:buSzPts val="18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828800" marR="0" lvl="2" indent="-431800" algn="l" rtl="0">
              <a:lnSpc>
                <a:spcPct val="90000"/>
              </a:lnSpc>
              <a:spcBef>
                <a:spcPts val="535"/>
              </a:spcBef>
              <a:spcAft>
                <a:spcPts val="0"/>
              </a:spcAft>
              <a:buClr>
                <a:schemeClr val="dk1"/>
              </a:buClr>
              <a:buSzPts val="15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2438400" marR="0" lvl="3" indent="-423545" algn="l" rtl="0">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3048000" marR="0" lvl="4" indent="-423545" algn="l" rtl="0">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3657600" marR="0" lvl="5" indent="-423545" algn="l" rtl="0">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4267200" marR="0" lvl="6" indent="-423545" algn="l" rtl="0">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876800" marR="0" lvl="7" indent="-423545" algn="l" rtl="0">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5486400" marR="0" lvl="8" indent="-423545" algn="l" rtl="0">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matchingName="Title and Content">
  <p:cSld name="1_Title and Content">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88" name="Google Shape;188;p28"/>
          <p:cNvSpPr txBox="1">
            <a:spLocks noGrp="1"/>
          </p:cNvSpPr>
          <p:nvPr>
            <p:ph type="body" idx="1"/>
          </p:nvPr>
        </p:nvSpPr>
        <p:spPr>
          <a:xfrm>
            <a:off x="838200" y="1825625"/>
            <a:ext cx="10515600" cy="4351200"/>
          </a:xfrm>
          <a:prstGeom prst="rect">
            <a:avLst/>
          </a:prstGeom>
          <a:noFill/>
          <a:ln>
            <a:noFill/>
          </a:ln>
        </p:spPr>
        <p:txBody>
          <a:bodyPr spcFirstLastPara="1" wrap="square" lIns="68575" tIns="34275" rIns="68575" bIns="34275" anchor="t" anchorCtr="0">
            <a:noAutofit/>
          </a:bodyPr>
          <a:lstStyle>
            <a:lvl1pPr marL="609600" lvl="0" indent="-423545" algn="l" rtl="0">
              <a:lnSpc>
                <a:spcPct val="90000"/>
              </a:lnSpc>
              <a:spcBef>
                <a:spcPts val="1065"/>
              </a:spcBef>
              <a:spcAft>
                <a:spcPts val="0"/>
              </a:spcAft>
              <a:buClr>
                <a:schemeClr val="dk1"/>
              </a:buClr>
              <a:buSzPts val="1400"/>
              <a:buChar char="▰"/>
              <a:defRPr/>
            </a:lvl1pPr>
            <a:lvl2pPr marL="1219200" lvl="1" indent="-423545" algn="l" rtl="0">
              <a:lnSpc>
                <a:spcPct val="90000"/>
              </a:lnSpc>
              <a:spcBef>
                <a:spcPts val="535"/>
              </a:spcBef>
              <a:spcAft>
                <a:spcPts val="0"/>
              </a:spcAft>
              <a:buClr>
                <a:schemeClr val="dk1"/>
              </a:buClr>
              <a:buSzPts val="1400"/>
              <a:buChar char="▰"/>
              <a:defRPr/>
            </a:lvl2pPr>
            <a:lvl3pPr marL="1828800" lvl="2" indent="-423545" algn="l" rtl="0">
              <a:lnSpc>
                <a:spcPct val="90000"/>
              </a:lnSpc>
              <a:spcBef>
                <a:spcPts val="535"/>
              </a:spcBef>
              <a:spcAft>
                <a:spcPts val="0"/>
              </a:spcAft>
              <a:buClr>
                <a:schemeClr val="dk1"/>
              </a:buClr>
              <a:buSzPts val="1400"/>
              <a:buChar char="▰"/>
              <a:defRPr/>
            </a:lvl3pPr>
            <a:lvl4pPr marL="2438400" lvl="3" indent="-423545" algn="l" rtl="0">
              <a:lnSpc>
                <a:spcPct val="90000"/>
              </a:lnSpc>
              <a:spcBef>
                <a:spcPts val="535"/>
              </a:spcBef>
              <a:spcAft>
                <a:spcPts val="0"/>
              </a:spcAft>
              <a:buClr>
                <a:schemeClr val="dk1"/>
              </a:buClr>
              <a:buSzPts val="1400"/>
              <a:buChar char="▰"/>
              <a:defRPr/>
            </a:lvl4pPr>
            <a:lvl5pPr marL="3048000" lvl="4" indent="-423545" algn="l" rtl="0">
              <a:lnSpc>
                <a:spcPct val="90000"/>
              </a:lnSpc>
              <a:spcBef>
                <a:spcPts val="535"/>
              </a:spcBef>
              <a:spcAft>
                <a:spcPts val="0"/>
              </a:spcAft>
              <a:buClr>
                <a:schemeClr val="dk1"/>
              </a:buClr>
              <a:buSzPts val="1400"/>
              <a:buChar char="▰"/>
              <a:defRPr/>
            </a:lvl5pPr>
            <a:lvl6pPr marL="3657600" lvl="5" indent="-423545" algn="l" rtl="0">
              <a:lnSpc>
                <a:spcPct val="90000"/>
              </a:lnSpc>
              <a:spcBef>
                <a:spcPts val="535"/>
              </a:spcBef>
              <a:spcAft>
                <a:spcPts val="0"/>
              </a:spcAft>
              <a:buClr>
                <a:schemeClr val="dk1"/>
              </a:buClr>
              <a:buSzPts val="1400"/>
              <a:buChar char="▰"/>
              <a:defRPr/>
            </a:lvl6pPr>
            <a:lvl7pPr marL="4267200" lvl="6" indent="-423545" algn="l" rtl="0">
              <a:lnSpc>
                <a:spcPct val="90000"/>
              </a:lnSpc>
              <a:spcBef>
                <a:spcPts val="535"/>
              </a:spcBef>
              <a:spcAft>
                <a:spcPts val="0"/>
              </a:spcAft>
              <a:buClr>
                <a:schemeClr val="dk1"/>
              </a:buClr>
              <a:buSzPts val="1400"/>
              <a:buChar char="▰"/>
              <a:defRPr/>
            </a:lvl7pPr>
            <a:lvl8pPr marL="4876800" lvl="7" indent="-423545" algn="l" rtl="0">
              <a:lnSpc>
                <a:spcPct val="90000"/>
              </a:lnSpc>
              <a:spcBef>
                <a:spcPts val="535"/>
              </a:spcBef>
              <a:spcAft>
                <a:spcPts val="0"/>
              </a:spcAft>
              <a:buClr>
                <a:schemeClr val="dk1"/>
              </a:buClr>
              <a:buSzPts val="1400"/>
              <a:buChar char="▰"/>
              <a:defRPr/>
            </a:lvl8pPr>
            <a:lvl9pPr marL="5486400" lvl="8" indent="-423545" algn="l" rtl="0">
              <a:lnSpc>
                <a:spcPct val="90000"/>
              </a:lnSpc>
              <a:spcBef>
                <a:spcPts val="535"/>
              </a:spcBef>
              <a:spcAft>
                <a:spcPts val="0"/>
              </a:spcAft>
              <a:buClr>
                <a:schemeClr val="dk1"/>
              </a:buClr>
              <a:buSzPts val="1400"/>
              <a:buChar char="▰"/>
              <a:defRPr/>
            </a:lvl9pPr>
          </a:lstStyle>
          <a:p/>
        </p:txBody>
      </p:sp>
      <p:sp>
        <p:nvSpPr>
          <p:cNvPr id="189" name="Google Shape;189;p28"/>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465"/>
            </a:lvl1pPr>
            <a:lvl2pPr lvl="1" algn="l" rtl="0">
              <a:spcBef>
                <a:spcPts val="0"/>
              </a:spcBef>
              <a:spcAft>
                <a:spcPts val="0"/>
              </a:spcAft>
              <a:buSzPts val="1100"/>
              <a:buNone/>
              <a:defRPr sz="1465"/>
            </a:lvl2pPr>
            <a:lvl3pPr lvl="2" algn="l" rtl="0">
              <a:spcBef>
                <a:spcPts val="0"/>
              </a:spcBef>
              <a:spcAft>
                <a:spcPts val="0"/>
              </a:spcAft>
              <a:buSzPts val="1100"/>
              <a:buNone/>
              <a:defRPr sz="1465"/>
            </a:lvl3pPr>
            <a:lvl4pPr lvl="3" algn="l" rtl="0">
              <a:spcBef>
                <a:spcPts val="0"/>
              </a:spcBef>
              <a:spcAft>
                <a:spcPts val="0"/>
              </a:spcAft>
              <a:buSzPts val="1100"/>
              <a:buNone/>
              <a:defRPr sz="1465"/>
            </a:lvl4pPr>
            <a:lvl5pPr lvl="4" algn="l" rtl="0">
              <a:spcBef>
                <a:spcPts val="0"/>
              </a:spcBef>
              <a:spcAft>
                <a:spcPts val="0"/>
              </a:spcAft>
              <a:buSzPts val="1100"/>
              <a:buNone/>
              <a:defRPr sz="1465"/>
            </a:lvl5pPr>
            <a:lvl6pPr lvl="5" algn="l" rtl="0">
              <a:spcBef>
                <a:spcPts val="0"/>
              </a:spcBef>
              <a:spcAft>
                <a:spcPts val="0"/>
              </a:spcAft>
              <a:buSzPts val="1100"/>
              <a:buNone/>
              <a:defRPr sz="1465"/>
            </a:lvl6pPr>
            <a:lvl7pPr lvl="6" algn="l" rtl="0">
              <a:spcBef>
                <a:spcPts val="0"/>
              </a:spcBef>
              <a:spcAft>
                <a:spcPts val="0"/>
              </a:spcAft>
              <a:buSzPts val="1100"/>
              <a:buNone/>
              <a:defRPr sz="1465"/>
            </a:lvl7pPr>
            <a:lvl8pPr lvl="7" algn="l" rtl="0">
              <a:spcBef>
                <a:spcPts val="0"/>
              </a:spcBef>
              <a:spcAft>
                <a:spcPts val="0"/>
              </a:spcAft>
              <a:buSzPts val="1100"/>
              <a:buNone/>
              <a:defRPr sz="1465"/>
            </a:lvl8pPr>
            <a:lvl9pPr lvl="8" algn="l" rtl="0">
              <a:spcBef>
                <a:spcPts val="0"/>
              </a:spcBef>
              <a:spcAft>
                <a:spcPts val="0"/>
              </a:spcAft>
              <a:buSzPts val="1100"/>
              <a:buNone/>
              <a:defRPr sz="1465"/>
            </a:lvl9pPr>
          </a:lstStyle>
          <a:p>
            <a:pPr>
              <a:buClr>
                <a:srgbClr val="000000"/>
              </a:buClr>
              <a:buFont typeface="Arial" panose="020B0604020202020204"/>
              <a:buNone/>
            </a:pPr>
            <a:endParaRPr kern="0" dirty="0">
              <a:solidFill>
                <a:srgbClr val="000000"/>
              </a:solidFill>
              <a:cs typeface="Arial" panose="020B0604020202020204"/>
              <a:sym typeface="Arial" panose="020B0604020202020204"/>
            </a:endParaRPr>
          </a:p>
        </p:txBody>
      </p:sp>
      <p:sp>
        <p:nvSpPr>
          <p:cNvPr id="190" name="Google Shape;190;p28"/>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465"/>
            </a:lvl1pPr>
            <a:lvl2pPr lvl="1" algn="l" rtl="0">
              <a:spcBef>
                <a:spcPts val="0"/>
              </a:spcBef>
              <a:spcAft>
                <a:spcPts val="0"/>
              </a:spcAft>
              <a:buSzPts val="1100"/>
              <a:buNone/>
              <a:defRPr sz="1465"/>
            </a:lvl2pPr>
            <a:lvl3pPr lvl="2" algn="l" rtl="0">
              <a:spcBef>
                <a:spcPts val="0"/>
              </a:spcBef>
              <a:spcAft>
                <a:spcPts val="0"/>
              </a:spcAft>
              <a:buSzPts val="1100"/>
              <a:buNone/>
              <a:defRPr sz="1465"/>
            </a:lvl3pPr>
            <a:lvl4pPr lvl="3" algn="l" rtl="0">
              <a:spcBef>
                <a:spcPts val="0"/>
              </a:spcBef>
              <a:spcAft>
                <a:spcPts val="0"/>
              </a:spcAft>
              <a:buSzPts val="1100"/>
              <a:buNone/>
              <a:defRPr sz="1465"/>
            </a:lvl4pPr>
            <a:lvl5pPr lvl="4" algn="l" rtl="0">
              <a:spcBef>
                <a:spcPts val="0"/>
              </a:spcBef>
              <a:spcAft>
                <a:spcPts val="0"/>
              </a:spcAft>
              <a:buSzPts val="1100"/>
              <a:buNone/>
              <a:defRPr sz="1465"/>
            </a:lvl5pPr>
            <a:lvl6pPr lvl="5" algn="l" rtl="0">
              <a:spcBef>
                <a:spcPts val="0"/>
              </a:spcBef>
              <a:spcAft>
                <a:spcPts val="0"/>
              </a:spcAft>
              <a:buSzPts val="1100"/>
              <a:buNone/>
              <a:defRPr sz="1465"/>
            </a:lvl6pPr>
            <a:lvl7pPr lvl="6" algn="l" rtl="0">
              <a:spcBef>
                <a:spcPts val="0"/>
              </a:spcBef>
              <a:spcAft>
                <a:spcPts val="0"/>
              </a:spcAft>
              <a:buSzPts val="1100"/>
              <a:buNone/>
              <a:defRPr sz="1465"/>
            </a:lvl7pPr>
            <a:lvl8pPr lvl="7" algn="l" rtl="0">
              <a:spcBef>
                <a:spcPts val="0"/>
              </a:spcBef>
              <a:spcAft>
                <a:spcPts val="0"/>
              </a:spcAft>
              <a:buSzPts val="1100"/>
              <a:buNone/>
              <a:defRPr sz="1465"/>
            </a:lvl8pPr>
            <a:lvl9pPr lvl="8" algn="l" rtl="0">
              <a:spcBef>
                <a:spcPts val="0"/>
              </a:spcBef>
              <a:spcAft>
                <a:spcPts val="0"/>
              </a:spcAft>
              <a:buSzPts val="1100"/>
              <a:buNone/>
              <a:defRPr sz="1465"/>
            </a:lvl9pPr>
          </a:lstStyle>
          <a:p>
            <a:pPr>
              <a:buClr>
                <a:srgbClr val="000000"/>
              </a:buClr>
              <a:buFont typeface="Arial" panose="020B0604020202020204"/>
              <a:buNone/>
            </a:pPr>
            <a:endParaRPr kern="0" dirty="0">
              <a:solidFill>
                <a:srgbClr val="000000"/>
              </a:solidFill>
              <a:cs typeface="Arial" panose="020B0604020202020204"/>
              <a:sym typeface="Arial" panose="020B0604020202020204"/>
            </a:endParaRPr>
          </a:p>
        </p:txBody>
      </p:sp>
      <p:sp>
        <p:nvSpPr>
          <p:cNvPr id="191" name="Google Shape;191;p28"/>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GB">
                <a:solidFill>
                  <a:srgbClr val="9EB3C2"/>
                </a:solidFill>
              </a:rPr>
            </a:fld>
            <a:endParaRPr lang="en-GB" dirty="0">
              <a:solidFill>
                <a:srgbClr val="9EB3C2"/>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_Contents slide layout">
  <p:cSld name="2_Contents slide layout">
    <p:spTree>
      <p:nvGrpSpPr>
        <p:cNvPr id="1" name="Shape 192"/>
        <p:cNvGrpSpPr/>
        <p:nvPr/>
      </p:nvGrpSpPr>
      <p:grpSpPr>
        <a:xfrm>
          <a:off x="0" y="0"/>
          <a:ext cx="0" cy="0"/>
          <a:chOff x="0" y="0"/>
          <a:chExt cx="0" cy="0"/>
        </a:xfrm>
      </p:grpSpPr>
      <p:sp>
        <p:nvSpPr>
          <p:cNvPr id="193" name="Google Shape;193;p29"/>
          <p:cNvSpPr txBox="1">
            <a:spLocks noGrp="1"/>
          </p:cNvSpPr>
          <p:nvPr>
            <p:ph type="body" idx="1"/>
          </p:nvPr>
        </p:nvSpPr>
        <p:spPr>
          <a:xfrm>
            <a:off x="323529" y="339509"/>
            <a:ext cx="11573200" cy="724000"/>
          </a:xfrm>
          <a:prstGeom prst="rect">
            <a:avLst/>
          </a:prstGeom>
          <a:noFill/>
          <a:ln>
            <a:noFill/>
          </a:ln>
        </p:spPr>
        <p:txBody>
          <a:bodyPr spcFirstLastPara="1" wrap="square" lIns="68575" tIns="34275" rIns="68575" bIns="34275" anchor="ctr" anchorCtr="0">
            <a:noAutofit/>
          </a:bodyPr>
          <a:lstStyle>
            <a:lvl1pPr marL="609600" marR="0" lvl="0" indent="-304800" algn="ctr" rtl="0">
              <a:lnSpc>
                <a:spcPct val="90000"/>
              </a:lnSpc>
              <a:spcBef>
                <a:spcPts val="1065"/>
              </a:spcBef>
              <a:spcAft>
                <a:spcPts val="0"/>
              </a:spcAft>
              <a:buClr>
                <a:srgbClr val="262626"/>
              </a:buClr>
              <a:buSzPts val="4100"/>
              <a:buFont typeface="Arial" panose="020B0604020202020204"/>
              <a:buNone/>
              <a:defRPr sz="5465"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1219200" marR="0" lvl="1" indent="-457200" algn="l" rtl="0">
              <a:lnSpc>
                <a:spcPct val="90000"/>
              </a:lnSpc>
              <a:spcBef>
                <a:spcPts val="535"/>
              </a:spcBef>
              <a:spcAft>
                <a:spcPts val="0"/>
              </a:spcAft>
              <a:buClr>
                <a:schemeClr val="dk1"/>
              </a:buClr>
              <a:buSzPts val="18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828800" marR="0" lvl="2" indent="-431800" algn="l" rtl="0">
              <a:lnSpc>
                <a:spcPct val="90000"/>
              </a:lnSpc>
              <a:spcBef>
                <a:spcPts val="535"/>
              </a:spcBef>
              <a:spcAft>
                <a:spcPts val="0"/>
              </a:spcAft>
              <a:buClr>
                <a:schemeClr val="dk1"/>
              </a:buClr>
              <a:buSzPts val="15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2438400" marR="0" lvl="3" indent="-423545" algn="l" rtl="0">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3048000" marR="0" lvl="4" indent="-423545" algn="l" rtl="0">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3657600" marR="0" lvl="5" indent="-423545" algn="l" rtl="0">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4267200" marR="0" lvl="6" indent="-423545" algn="l" rtl="0">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876800" marR="0" lvl="7" indent="-423545" algn="l" rtl="0">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5486400" marR="0" lvl="8" indent="-423545" algn="l" rtl="0">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368"/>
        <p:cNvGrpSpPr/>
        <p:nvPr/>
      </p:nvGrpSpPr>
      <p:grpSpPr>
        <a:xfrm>
          <a:off x="0" y="0"/>
          <a:ext cx="0" cy="0"/>
          <a:chOff x="0" y="0"/>
          <a:chExt cx="0" cy="0"/>
        </a:xfrm>
      </p:grpSpPr>
      <p:grpSp>
        <p:nvGrpSpPr>
          <p:cNvPr id="369" name="Google Shape;369;p60"/>
          <p:cNvGrpSpPr/>
          <p:nvPr/>
        </p:nvGrpSpPr>
        <p:grpSpPr>
          <a:xfrm>
            <a:off x="-159" y="1"/>
            <a:ext cx="12191761" cy="6859497"/>
            <a:chOff x="2973586" y="0"/>
            <a:chExt cx="2856819" cy="1607343"/>
          </a:xfrm>
        </p:grpSpPr>
        <p:sp>
          <p:nvSpPr>
            <p:cNvPr id="370" name="Google Shape;370;p60"/>
            <p:cNvSpPr/>
            <p:nvPr/>
          </p:nvSpPr>
          <p:spPr>
            <a:xfrm>
              <a:off x="2973586" y="0"/>
              <a:ext cx="2856819" cy="1607343"/>
            </a:xfrm>
            <a:custGeom>
              <a:avLst/>
              <a:gdLst/>
              <a:ahLst/>
              <a:cxnLst/>
              <a:rect l="l" t="t" r="r" b="b"/>
              <a:pathLst>
                <a:path w="2856819" h="1607343" extrusionOk="0">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1" name="Google Shape;371;p60"/>
            <p:cNvSpPr/>
            <p:nvPr/>
          </p:nvSpPr>
          <p:spPr>
            <a:xfrm>
              <a:off x="2973586" y="278850"/>
              <a:ext cx="319904" cy="223242"/>
            </a:xfrm>
            <a:custGeom>
              <a:avLst/>
              <a:gdLst/>
              <a:ahLst/>
              <a:cxnLst/>
              <a:rect l="l" t="t" r="r" b="b"/>
              <a:pathLst>
                <a:path w="319904" h="223242" extrusionOk="0">
                  <a:moveTo>
                    <a:pt x="0" y="56421"/>
                  </a:moveTo>
                  <a:lnTo>
                    <a:pt x="0" y="224597"/>
                  </a:lnTo>
                  <a:lnTo>
                    <a:pt x="319904" y="168176"/>
                  </a:lnTo>
                  <a:lnTo>
                    <a:pt x="319904" y="0"/>
                  </a:lnTo>
                  <a:lnTo>
                    <a:pt x="0" y="56421"/>
                  </a:lnTo>
                  <a:close/>
                </a:path>
              </a:pathLst>
            </a:custGeom>
            <a:gradFill>
              <a:gsLst>
                <a:gs pos="0">
                  <a:srgbClr val="00001A">
                    <a:alpha val="1568"/>
                  </a:srgbClr>
                </a:gs>
                <a:gs pos="100000">
                  <a:srgbClr val="00001A">
                    <a:alpha val="7450"/>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2" name="Google Shape;372;p60"/>
            <p:cNvSpPr/>
            <p:nvPr/>
          </p:nvSpPr>
          <p:spPr>
            <a:xfrm>
              <a:off x="4446633" y="0"/>
              <a:ext cx="1380795" cy="242589"/>
            </a:xfrm>
            <a:custGeom>
              <a:avLst/>
              <a:gdLst/>
              <a:ahLst/>
              <a:cxnLst/>
              <a:rect l="l" t="t" r="r" b="b"/>
              <a:pathLst>
                <a:path w="1380795" h="242589" extrusionOk="0">
                  <a:moveTo>
                    <a:pt x="427914" y="0"/>
                  </a:moveTo>
                  <a:lnTo>
                    <a:pt x="0" y="75471"/>
                  </a:lnTo>
                  <a:lnTo>
                    <a:pt x="0" y="243647"/>
                  </a:lnTo>
                  <a:lnTo>
                    <a:pt x="1381458" y="0"/>
                  </a:lnTo>
                  <a:lnTo>
                    <a:pt x="427914" y="0"/>
                  </a:lnTo>
                  <a:close/>
                </a:path>
              </a:pathLst>
            </a:custGeom>
            <a:gradFill>
              <a:gsLst>
                <a:gs pos="0">
                  <a:srgbClr val="FFFFFF">
                    <a:alpha val="4313"/>
                  </a:srgbClr>
                </a:gs>
                <a:gs pos="100000">
                  <a:srgbClr val="FFFFFF">
                    <a:alpha val="11372"/>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3" name="Google Shape;373;p60"/>
            <p:cNvSpPr/>
            <p:nvPr/>
          </p:nvSpPr>
          <p:spPr>
            <a:xfrm>
              <a:off x="2973586" y="131406"/>
              <a:ext cx="202358" cy="202406"/>
            </a:xfrm>
            <a:custGeom>
              <a:avLst/>
              <a:gdLst/>
              <a:ahLst/>
              <a:cxnLst/>
              <a:rect l="l" t="t" r="r" b="b"/>
              <a:pathLst>
                <a:path w="202358" h="202406" extrusionOk="0">
                  <a:moveTo>
                    <a:pt x="0" y="35689"/>
                  </a:moveTo>
                  <a:lnTo>
                    <a:pt x="0" y="203865"/>
                  </a:lnTo>
                  <a:lnTo>
                    <a:pt x="202358" y="168176"/>
                  </a:lnTo>
                  <a:lnTo>
                    <a:pt x="202358" y="0"/>
                  </a:lnTo>
                  <a:lnTo>
                    <a:pt x="0" y="35689"/>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4" name="Google Shape;374;p60"/>
            <p:cNvSpPr/>
            <p:nvPr/>
          </p:nvSpPr>
          <p:spPr>
            <a:xfrm>
              <a:off x="3669936" y="0"/>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75" name="Google Shape;375;p60"/>
          <p:cNvSpPr txBox="1">
            <a:spLocks noGrp="1"/>
          </p:cNvSpPr>
          <p:nvPr>
            <p:ph type="body" idx="1"/>
          </p:nvPr>
        </p:nvSpPr>
        <p:spPr>
          <a:xfrm>
            <a:off x="609600" y="2459033"/>
            <a:ext cx="2920000" cy="3612400"/>
          </a:xfrm>
          <a:prstGeom prst="rect">
            <a:avLst/>
          </a:prstGeom>
          <a:noFill/>
          <a:ln>
            <a:noFill/>
          </a:ln>
        </p:spPr>
        <p:txBody>
          <a:bodyPr spcFirstLastPara="1" wrap="square" lIns="0" tIns="0" rIns="0" bIns="0" anchor="t" anchorCtr="0">
            <a:noAutofit/>
          </a:bodyPr>
          <a:lstStyle>
            <a:lvl1pPr marL="609600" lvl="0" indent="-304800" algn="l" rtl="0">
              <a:lnSpc>
                <a:spcPct val="115000"/>
              </a:lnSpc>
              <a:spcBef>
                <a:spcPts val="535"/>
              </a:spcBef>
              <a:spcAft>
                <a:spcPts val="0"/>
              </a:spcAft>
              <a:buSzPts val="1600"/>
              <a:buNone/>
              <a:defRPr sz="2135"/>
            </a:lvl1pPr>
          </a:lstStyle>
          <a:p/>
        </p:txBody>
      </p:sp>
      <p:sp>
        <p:nvSpPr>
          <p:cNvPr id="376" name="Google Shape;376;p60"/>
          <p:cNvSpPr txBox="1">
            <a:spLocks noGrp="1"/>
          </p:cNvSpPr>
          <p:nvPr>
            <p:ph type="sldNum" idx="12"/>
          </p:nvPr>
        </p:nvSpPr>
        <p:spPr>
          <a:xfrm>
            <a:off x="345635" y="6232133"/>
            <a:ext cx="642000" cy="3268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1pPr>
            <a:lvl2pPr marL="0" marR="0" lvl="1"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2pPr>
            <a:lvl3pPr marL="0" marR="0" lvl="2"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3pPr>
            <a:lvl4pPr marL="0" marR="0" lvl="3"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4pPr>
            <a:lvl5pPr marL="0" marR="0" lvl="4"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5pPr>
            <a:lvl6pPr marL="0" marR="0" lvl="5"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6pPr>
            <a:lvl7pPr marL="0" marR="0" lvl="6"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7pPr>
            <a:lvl8pPr marL="0" marR="0" lvl="7"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8pPr>
            <a:lvl9pPr marL="0" marR="0" lvl="8"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9pPr>
          </a:lstStyle>
          <a:p>
            <a:fld id="{00000000-1234-1234-1234-123412341234}" type="slidenum">
              <a:rPr lang="en-GB">
                <a:solidFill>
                  <a:srgbClr val="9EB3C2"/>
                </a:solidFill>
              </a:rPr>
            </a:fld>
            <a:endParaRPr lang="en-GB" dirty="0">
              <a:solidFill>
                <a:srgbClr val="9EB3C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matchingName="TITLE_AND_BODY">
  <p:cSld name="TITLE_AND_BODY">
    <p:spTree>
      <p:nvGrpSpPr>
        <p:cNvPr id="1" name="Shape 377"/>
        <p:cNvGrpSpPr/>
        <p:nvPr/>
      </p:nvGrpSpPr>
      <p:grpSpPr>
        <a:xfrm>
          <a:off x="0" y="0"/>
          <a:ext cx="0" cy="0"/>
          <a:chOff x="0" y="0"/>
          <a:chExt cx="0" cy="0"/>
        </a:xfrm>
      </p:grpSpPr>
      <p:grpSp>
        <p:nvGrpSpPr>
          <p:cNvPr id="378" name="Google Shape;378;p61"/>
          <p:cNvGrpSpPr/>
          <p:nvPr/>
        </p:nvGrpSpPr>
        <p:grpSpPr>
          <a:xfrm>
            <a:off x="-159" y="-141"/>
            <a:ext cx="12191761" cy="6857756"/>
            <a:chOff x="2973586" y="2777133"/>
            <a:chExt cx="2856819" cy="1606935"/>
          </a:xfrm>
        </p:grpSpPr>
        <p:sp>
          <p:nvSpPr>
            <p:cNvPr id="379" name="Google Shape;379;p61"/>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0" name="Google Shape;380;p61"/>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1" name="Google Shape;381;p61"/>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2" name="Google Shape;382;p61"/>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568"/>
                  </a:srgbClr>
                </a:gs>
                <a:gs pos="100000">
                  <a:srgbClr val="00001A">
                    <a:alpha val="7450"/>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3" name="Google Shape;383;p61"/>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 name="Google Shape;384;p61"/>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85" name="Google Shape;385;p61"/>
          <p:cNvSpPr txBox="1">
            <a:spLocks noGrp="1"/>
          </p:cNvSpPr>
          <p:nvPr>
            <p:ph type="title"/>
          </p:nvPr>
        </p:nvSpPr>
        <p:spPr>
          <a:xfrm>
            <a:off x="609600" y="-133"/>
            <a:ext cx="7315200" cy="2419200"/>
          </a:xfrm>
          <a:prstGeom prst="rect">
            <a:avLst/>
          </a:prstGeom>
          <a:noFill/>
          <a:ln>
            <a:noFill/>
          </a:ln>
          <a:effectLst>
            <a:outerShdw blurRad="28575" dist="9525" dir="5400000" algn="bl" rotWithShape="0">
              <a:srgbClr val="00001A">
                <a:alpha val="14900"/>
              </a:srgbClr>
            </a:outerShdw>
          </a:effectLst>
        </p:spPr>
        <p:txBody>
          <a:bodyPr spcFirstLastPara="1" wrap="square" lIns="0" tIns="0" rIns="0" bIns="0" anchor="ctr" anchorCtr="0">
            <a:noAutofit/>
          </a:bodyPr>
          <a:lstStyle>
            <a:lvl1pPr lvl="0" algn="l" rtl="0">
              <a:lnSpc>
                <a:spcPct val="90000"/>
              </a:lnSpc>
              <a:spcBef>
                <a:spcPts val="0"/>
              </a:spcBef>
              <a:spcAft>
                <a:spcPts val="0"/>
              </a:spcAft>
              <a:buSzPts val="3200"/>
              <a:buNone/>
              <a:defRPr/>
            </a:lvl1pPr>
            <a:lvl2pPr lvl="1" algn="l" rtl="0">
              <a:lnSpc>
                <a:spcPct val="90000"/>
              </a:lnSpc>
              <a:spcBef>
                <a:spcPts val="0"/>
              </a:spcBef>
              <a:spcAft>
                <a:spcPts val="0"/>
              </a:spcAft>
              <a:buSzPts val="3200"/>
              <a:buNone/>
              <a:defRPr/>
            </a:lvl2pPr>
            <a:lvl3pPr lvl="2" algn="l" rtl="0">
              <a:lnSpc>
                <a:spcPct val="90000"/>
              </a:lnSpc>
              <a:spcBef>
                <a:spcPts val="0"/>
              </a:spcBef>
              <a:spcAft>
                <a:spcPts val="0"/>
              </a:spcAft>
              <a:buSzPts val="3200"/>
              <a:buNone/>
              <a:defRPr/>
            </a:lvl3pPr>
            <a:lvl4pPr lvl="3" algn="l" rtl="0">
              <a:lnSpc>
                <a:spcPct val="90000"/>
              </a:lnSpc>
              <a:spcBef>
                <a:spcPts val="0"/>
              </a:spcBef>
              <a:spcAft>
                <a:spcPts val="0"/>
              </a:spcAft>
              <a:buSzPts val="3200"/>
              <a:buNone/>
              <a:defRPr/>
            </a:lvl4pPr>
            <a:lvl5pPr lvl="4" algn="l" rtl="0">
              <a:lnSpc>
                <a:spcPct val="90000"/>
              </a:lnSpc>
              <a:spcBef>
                <a:spcPts val="0"/>
              </a:spcBef>
              <a:spcAft>
                <a:spcPts val="0"/>
              </a:spcAft>
              <a:buSzPts val="3200"/>
              <a:buNone/>
              <a:defRPr/>
            </a:lvl5pPr>
            <a:lvl6pPr lvl="5" algn="l" rtl="0">
              <a:lnSpc>
                <a:spcPct val="90000"/>
              </a:lnSpc>
              <a:spcBef>
                <a:spcPts val="0"/>
              </a:spcBef>
              <a:spcAft>
                <a:spcPts val="0"/>
              </a:spcAft>
              <a:buSzPts val="3200"/>
              <a:buNone/>
              <a:defRPr/>
            </a:lvl6pPr>
            <a:lvl7pPr lvl="6" algn="l" rtl="0">
              <a:lnSpc>
                <a:spcPct val="90000"/>
              </a:lnSpc>
              <a:spcBef>
                <a:spcPts val="0"/>
              </a:spcBef>
              <a:spcAft>
                <a:spcPts val="0"/>
              </a:spcAft>
              <a:buSzPts val="3200"/>
              <a:buNone/>
              <a:defRPr/>
            </a:lvl7pPr>
            <a:lvl8pPr lvl="7" algn="l" rtl="0">
              <a:lnSpc>
                <a:spcPct val="90000"/>
              </a:lnSpc>
              <a:spcBef>
                <a:spcPts val="0"/>
              </a:spcBef>
              <a:spcAft>
                <a:spcPts val="0"/>
              </a:spcAft>
              <a:buSzPts val="3200"/>
              <a:buNone/>
              <a:defRPr/>
            </a:lvl8pPr>
            <a:lvl9pPr lvl="8" algn="l" rtl="0">
              <a:lnSpc>
                <a:spcPct val="90000"/>
              </a:lnSpc>
              <a:spcBef>
                <a:spcPts val="0"/>
              </a:spcBef>
              <a:spcAft>
                <a:spcPts val="0"/>
              </a:spcAft>
              <a:buSzPts val="3200"/>
              <a:buNone/>
              <a:defRPr/>
            </a:lvl9pPr>
          </a:lstStyle>
          <a:p/>
        </p:txBody>
      </p:sp>
      <p:sp>
        <p:nvSpPr>
          <p:cNvPr id="386" name="Google Shape;386;p61"/>
          <p:cNvSpPr txBox="1">
            <a:spLocks noGrp="1"/>
          </p:cNvSpPr>
          <p:nvPr>
            <p:ph type="body" idx="1"/>
          </p:nvPr>
        </p:nvSpPr>
        <p:spPr>
          <a:xfrm>
            <a:off x="4267200" y="2545733"/>
            <a:ext cx="7315200" cy="3686400"/>
          </a:xfrm>
          <a:prstGeom prst="rect">
            <a:avLst/>
          </a:prstGeom>
          <a:noFill/>
          <a:ln>
            <a:noFill/>
          </a:ln>
        </p:spPr>
        <p:txBody>
          <a:bodyPr spcFirstLastPara="1" wrap="square" lIns="0" tIns="0" rIns="0" bIns="0" anchor="t" anchorCtr="0">
            <a:noAutofit/>
          </a:bodyPr>
          <a:lstStyle>
            <a:lvl1pPr marL="609600" lvl="0" indent="-508000" algn="l" rtl="0">
              <a:lnSpc>
                <a:spcPct val="115000"/>
              </a:lnSpc>
              <a:spcBef>
                <a:spcPts val="800"/>
              </a:spcBef>
              <a:spcAft>
                <a:spcPts val="0"/>
              </a:spcAft>
              <a:buSzPts val="2400"/>
              <a:buChar char="▰"/>
              <a:defRPr/>
            </a:lvl1pPr>
            <a:lvl2pPr marL="1219200" lvl="1" indent="-508000" algn="l" rtl="0">
              <a:lnSpc>
                <a:spcPct val="115000"/>
              </a:lnSpc>
              <a:spcBef>
                <a:spcPts val="0"/>
              </a:spcBef>
              <a:spcAft>
                <a:spcPts val="0"/>
              </a:spcAft>
              <a:buSzPts val="2400"/>
              <a:buChar char="▰"/>
              <a:defRPr/>
            </a:lvl2pPr>
            <a:lvl3pPr marL="1828800" lvl="2" indent="-508000" algn="l" rtl="0">
              <a:lnSpc>
                <a:spcPct val="115000"/>
              </a:lnSpc>
              <a:spcBef>
                <a:spcPts val="0"/>
              </a:spcBef>
              <a:spcAft>
                <a:spcPts val="0"/>
              </a:spcAft>
              <a:buSzPts val="2400"/>
              <a:buChar char="▰"/>
              <a:defRPr/>
            </a:lvl3pPr>
            <a:lvl4pPr marL="2438400" lvl="3" indent="-508000" algn="l" rtl="0">
              <a:lnSpc>
                <a:spcPct val="115000"/>
              </a:lnSpc>
              <a:spcBef>
                <a:spcPts val="0"/>
              </a:spcBef>
              <a:spcAft>
                <a:spcPts val="0"/>
              </a:spcAft>
              <a:buSzPts val="2400"/>
              <a:buChar char="▰"/>
              <a:defRPr/>
            </a:lvl4pPr>
            <a:lvl5pPr marL="3048000" lvl="4" indent="-508000" algn="l" rtl="0">
              <a:lnSpc>
                <a:spcPct val="115000"/>
              </a:lnSpc>
              <a:spcBef>
                <a:spcPts val="0"/>
              </a:spcBef>
              <a:spcAft>
                <a:spcPts val="0"/>
              </a:spcAft>
              <a:buSzPts val="2400"/>
              <a:buChar char="▰"/>
              <a:defRPr/>
            </a:lvl5pPr>
            <a:lvl6pPr marL="3657600" lvl="5" indent="-508000" algn="l" rtl="0">
              <a:lnSpc>
                <a:spcPct val="115000"/>
              </a:lnSpc>
              <a:spcBef>
                <a:spcPts val="0"/>
              </a:spcBef>
              <a:spcAft>
                <a:spcPts val="0"/>
              </a:spcAft>
              <a:buSzPts val="2400"/>
              <a:buChar char="▰"/>
              <a:defRPr/>
            </a:lvl6pPr>
            <a:lvl7pPr marL="4267200" lvl="6" indent="-508000" algn="l" rtl="0">
              <a:lnSpc>
                <a:spcPct val="115000"/>
              </a:lnSpc>
              <a:spcBef>
                <a:spcPts val="0"/>
              </a:spcBef>
              <a:spcAft>
                <a:spcPts val="0"/>
              </a:spcAft>
              <a:buSzPts val="2400"/>
              <a:buChar char="▰"/>
              <a:defRPr/>
            </a:lvl7pPr>
            <a:lvl8pPr marL="4876800" lvl="7" indent="-508000" algn="l" rtl="0">
              <a:lnSpc>
                <a:spcPct val="115000"/>
              </a:lnSpc>
              <a:spcBef>
                <a:spcPts val="0"/>
              </a:spcBef>
              <a:spcAft>
                <a:spcPts val="0"/>
              </a:spcAft>
              <a:buSzPts val="2400"/>
              <a:buChar char="▰"/>
              <a:defRPr/>
            </a:lvl8pPr>
            <a:lvl9pPr marL="5486400" lvl="8" indent="-508000" algn="l" rtl="0">
              <a:lnSpc>
                <a:spcPct val="115000"/>
              </a:lnSpc>
              <a:spcBef>
                <a:spcPts val="0"/>
              </a:spcBef>
              <a:spcAft>
                <a:spcPts val="0"/>
              </a:spcAft>
              <a:buSzPts val="2400"/>
              <a:buChar char="▰"/>
              <a:defRPr/>
            </a:lvl9pPr>
          </a:lstStyle>
          <a:p/>
        </p:txBody>
      </p:sp>
      <p:sp>
        <p:nvSpPr>
          <p:cNvPr id="387" name="Google Shape;387;p61"/>
          <p:cNvSpPr txBox="1">
            <a:spLocks noGrp="1"/>
          </p:cNvSpPr>
          <p:nvPr>
            <p:ph type="sldNum" idx="12"/>
          </p:nvPr>
        </p:nvSpPr>
        <p:spPr>
          <a:xfrm>
            <a:off x="345635" y="6232133"/>
            <a:ext cx="642000" cy="3268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1pPr>
            <a:lvl2pPr marL="0" marR="0" lvl="1"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2pPr>
            <a:lvl3pPr marL="0" marR="0" lvl="2"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3pPr>
            <a:lvl4pPr marL="0" marR="0" lvl="3"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4pPr>
            <a:lvl5pPr marL="0" marR="0" lvl="4"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5pPr>
            <a:lvl6pPr marL="0" marR="0" lvl="5"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6pPr>
            <a:lvl7pPr marL="0" marR="0" lvl="6"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7pPr>
            <a:lvl8pPr marL="0" marR="0" lvl="7"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8pPr>
            <a:lvl9pPr marL="0" marR="0" lvl="8"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9pPr>
          </a:lstStyle>
          <a:p>
            <a:fld id="{00000000-1234-1234-1234-123412341234}" type="slidenum">
              <a:rPr lang="en-GB">
                <a:solidFill>
                  <a:srgbClr val="9EB3C2"/>
                </a:solidFill>
              </a:rPr>
            </a:fld>
            <a:endParaRPr lang="en-GB" dirty="0">
              <a:solidFill>
                <a:srgbClr val="9EB3C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_ONLY">
  <p:cSld name="TITLE_ONLY">
    <p:spTree>
      <p:nvGrpSpPr>
        <p:cNvPr id="1" name="Shape 388"/>
        <p:cNvGrpSpPr/>
        <p:nvPr/>
      </p:nvGrpSpPr>
      <p:grpSpPr>
        <a:xfrm>
          <a:off x="0" y="0"/>
          <a:ext cx="0" cy="0"/>
          <a:chOff x="0" y="0"/>
          <a:chExt cx="0" cy="0"/>
        </a:xfrm>
      </p:grpSpPr>
      <p:grpSp>
        <p:nvGrpSpPr>
          <p:cNvPr id="389" name="Google Shape;389;p62"/>
          <p:cNvGrpSpPr/>
          <p:nvPr/>
        </p:nvGrpSpPr>
        <p:grpSpPr>
          <a:xfrm>
            <a:off x="-159" y="-141"/>
            <a:ext cx="12191761" cy="6857756"/>
            <a:chOff x="2973586" y="2777133"/>
            <a:chExt cx="2856819" cy="1606935"/>
          </a:xfrm>
        </p:grpSpPr>
        <p:sp>
          <p:nvSpPr>
            <p:cNvPr id="390" name="Google Shape;390;p62"/>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1" name="Google Shape;391;p62"/>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2" name="Google Shape;392;p62"/>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 name="Google Shape;393;p62"/>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568"/>
                  </a:srgbClr>
                </a:gs>
                <a:gs pos="100000">
                  <a:srgbClr val="00001A">
                    <a:alpha val="7450"/>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4" name="Google Shape;394;p62"/>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5" name="Google Shape;395;p62"/>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96" name="Google Shape;396;p62"/>
          <p:cNvSpPr txBox="1">
            <a:spLocks noGrp="1"/>
          </p:cNvSpPr>
          <p:nvPr>
            <p:ph type="title"/>
          </p:nvPr>
        </p:nvSpPr>
        <p:spPr>
          <a:xfrm>
            <a:off x="609600" y="-133"/>
            <a:ext cx="7315200" cy="2419200"/>
          </a:xfrm>
          <a:prstGeom prst="rect">
            <a:avLst/>
          </a:prstGeom>
          <a:noFill/>
          <a:ln>
            <a:noFill/>
          </a:ln>
          <a:effectLst>
            <a:outerShdw blurRad="28575" dist="9525" dir="5400000" algn="bl" rotWithShape="0">
              <a:srgbClr val="00001A">
                <a:alpha val="14900"/>
              </a:srgbClr>
            </a:outerShdw>
          </a:effectLst>
        </p:spPr>
        <p:txBody>
          <a:bodyPr spcFirstLastPara="1" wrap="square" lIns="0" tIns="0" rIns="0" bIns="0" anchor="ctr" anchorCtr="0">
            <a:noAutofit/>
          </a:bodyPr>
          <a:lstStyle>
            <a:lvl1pPr lvl="0" algn="l" rtl="0">
              <a:lnSpc>
                <a:spcPct val="90000"/>
              </a:lnSpc>
              <a:spcBef>
                <a:spcPts val="0"/>
              </a:spcBef>
              <a:spcAft>
                <a:spcPts val="0"/>
              </a:spcAft>
              <a:buSzPts val="3200"/>
              <a:buNone/>
              <a:defRPr/>
            </a:lvl1pPr>
            <a:lvl2pPr lvl="1" algn="l" rtl="0">
              <a:lnSpc>
                <a:spcPct val="90000"/>
              </a:lnSpc>
              <a:spcBef>
                <a:spcPts val="0"/>
              </a:spcBef>
              <a:spcAft>
                <a:spcPts val="0"/>
              </a:spcAft>
              <a:buSzPts val="3200"/>
              <a:buNone/>
              <a:defRPr/>
            </a:lvl2pPr>
            <a:lvl3pPr lvl="2" algn="l" rtl="0">
              <a:lnSpc>
                <a:spcPct val="90000"/>
              </a:lnSpc>
              <a:spcBef>
                <a:spcPts val="0"/>
              </a:spcBef>
              <a:spcAft>
                <a:spcPts val="0"/>
              </a:spcAft>
              <a:buSzPts val="3200"/>
              <a:buNone/>
              <a:defRPr/>
            </a:lvl3pPr>
            <a:lvl4pPr lvl="3" algn="l" rtl="0">
              <a:lnSpc>
                <a:spcPct val="90000"/>
              </a:lnSpc>
              <a:spcBef>
                <a:spcPts val="0"/>
              </a:spcBef>
              <a:spcAft>
                <a:spcPts val="0"/>
              </a:spcAft>
              <a:buSzPts val="3200"/>
              <a:buNone/>
              <a:defRPr/>
            </a:lvl4pPr>
            <a:lvl5pPr lvl="4" algn="l" rtl="0">
              <a:lnSpc>
                <a:spcPct val="90000"/>
              </a:lnSpc>
              <a:spcBef>
                <a:spcPts val="0"/>
              </a:spcBef>
              <a:spcAft>
                <a:spcPts val="0"/>
              </a:spcAft>
              <a:buSzPts val="3200"/>
              <a:buNone/>
              <a:defRPr/>
            </a:lvl5pPr>
            <a:lvl6pPr lvl="5" algn="l" rtl="0">
              <a:lnSpc>
                <a:spcPct val="90000"/>
              </a:lnSpc>
              <a:spcBef>
                <a:spcPts val="0"/>
              </a:spcBef>
              <a:spcAft>
                <a:spcPts val="0"/>
              </a:spcAft>
              <a:buSzPts val="3200"/>
              <a:buNone/>
              <a:defRPr/>
            </a:lvl6pPr>
            <a:lvl7pPr lvl="6" algn="l" rtl="0">
              <a:lnSpc>
                <a:spcPct val="90000"/>
              </a:lnSpc>
              <a:spcBef>
                <a:spcPts val="0"/>
              </a:spcBef>
              <a:spcAft>
                <a:spcPts val="0"/>
              </a:spcAft>
              <a:buSzPts val="3200"/>
              <a:buNone/>
              <a:defRPr/>
            </a:lvl7pPr>
            <a:lvl8pPr lvl="7" algn="l" rtl="0">
              <a:lnSpc>
                <a:spcPct val="90000"/>
              </a:lnSpc>
              <a:spcBef>
                <a:spcPts val="0"/>
              </a:spcBef>
              <a:spcAft>
                <a:spcPts val="0"/>
              </a:spcAft>
              <a:buSzPts val="3200"/>
              <a:buNone/>
              <a:defRPr/>
            </a:lvl8pPr>
            <a:lvl9pPr lvl="8" algn="l" rtl="0">
              <a:lnSpc>
                <a:spcPct val="90000"/>
              </a:lnSpc>
              <a:spcBef>
                <a:spcPts val="0"/>
              </a:spcBef>
              <a:spcAft>
                <a:spcPts val="0"/>
              </a:spcAft>
              <a:buSzPts val="3200"/>
              <a:buNone/>
              <a:defRPr/>
            </a:lvl9pPr>
          </a:lstStyle>
          <a:p/>
        </p:txBody>
      </p:sp>
      <p:sp>
        <p:nvSpPr>
          <p:cNvPr id="397" name="Google Shape;397;p62"/>
          <p:cNvSpPr txBox="1">
            <a:spLocks noGrp="1"/>
          </p:cNvSpPr>
          <p:nvPr>
            <p:ph type="sldNum" idx="12"/>
          </p:nvPr>
        </p:nvSpPr>
        <p:spPr>
          <a:xfrm>
            <a:off x="345635" y="6232133"/>
            <a:ext cx="642000" cy="3268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1pPr>
            <a:lvl2pPr marL="0" marR="0" lvl="1"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2pPr>
            <a:lvl3pPr marL="0" marR="0" lvl="2"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3pPr>
            <a:lvl4pPr marL="0" marR="0" lvl="3"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4pPr>
            <a:lvl5pPr marL="0" marR="0" lvl="4"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5pPr>
            <a:lvl6pPr marL="0" marR="0" lvl="5"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6pPr>
            <a:lvl7pPr marL="0" marR="0" lvl="6"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7pPr>
            <a:lvl8pPr marL="0" marR="0" lvl="7"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8pPr>
            <a:lvl9pPr marL="0" marR="0" lvl="8"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9pPr>
          </a:lstStyle>
          <a:p>
            <a:fld id="{00000000-1234-1234-1234-123412341234}" type="slidenum">
              <a:rPr lang="en-GB">
                <a:solidFill>
                  <a:srgbClr val="9EB3C2"/>
                </a:solidFill>
              </a:rPr>
            </a:fld>
            <a:endParaRPr lang="en-GB" dirty="0">
              <a:solidFill>
                <a:srgbClr val="9EB3C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_1">
  <p:cSld name="BLANK_1">
    <p:spTree>
      <p:nvGrpSpPr>
        <p:cNvPr id="1" name="Shape 398"/>
        <p:cNvGrpSpPr/>
        <p:nvPr/>
      </p:nvGrpSpPr>
      <p:grpSpPr>
        <a:xfrm>
          <a:off x="0" y="0"/>
          <a:ext cx="0" cy="0"/>
          <a:chOff x="0" y="0"/>
          <a:chExt cx="0" cy="0"/>
        </a:xfrm>
      </p:grpSpPr>
      <p:grpSp>
        <p:nvGrpSpPr>
          <p:cNvPr id="399" name="Google Shape;399;p63"/>
          <p:cNvGrpSpPr/>
          <p:nvPr/>
        </p:nvGrpSpPr>
        <p:grpSpPr>
          <a:xfrm>
            <a:off x="-317" y="-269"/>
            <a:ext cx="12191761" cy="6857736"/>
            <a:chOff x="6316957" y="5250656"/>
            <a:chExt cx="2856819" cy="1606930"/>
          </a:xfrm>
        </p:grpSpPr>
        <p:sp>
          <p:nvSpPr>
            <p:cNvPr id="400" name="Google Shape;400;p63"/>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1" name="Google Shape;401;p63"/>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2" name="Google Shape;402;p63"/>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3" name="Google Shape;403;p63"/>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4" name="Google Shape;404;p63"/>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 name="Google Shape;405;p63"/>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 name="Google Shape;406;p63"/>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313"/>
                  </a:srgbClr>
                </a:gs>
                <a:gs pos="100000">
                  <a:srgbClr val="FFFFFF">
                    <a:alpha val="11372"/>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 name="Google Shape;407;p63"/>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8" name="Google Shape;408;p63"/>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9" name="Google Shape;409;p63"/>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568"/>
                  </a:srgbClr>
                </a:gs>
                <a:gs pos="100000">
                  <a:srgbClr val="00001A">
                    <a:alpha val="7450"/>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10" name="Google Shape;410;p63"/>
          <p:cNvSpPr txBox="1">
            <a:spLocks noGrp="1"/>
          </p:cNvSpPr>
          <p:nvPr>
            <p:ph type="sldNum" idx="12"/>
          </p:nvPr>
        </p:nvSpPr>
        <p:spPr>
          <a:xfrm>
            <a:off x="345635" y="6232133"/>
            <a:ext cx="642000" cy="3268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rgbClr val="FFFFFF"/>
                </a:solidFill>
                <a:latin typeface="Chivo"/>
                <a:ea typeface="Chivo"/>
                <a:cs typeface="Chivo"/>
                <a:sym typeface="Chivo"/>
              </a:defRPr>
            </a:lvl1pPr>
            <a:lvl2pPr marL="0" marR="0" lvl="1"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rgbClr val="FFFFFF"/>
                </a:solidFill>
                <a:latin typeface="Chivo"/>
                <a:ea typeface="Chivo"/>
                <a:cs typeface="Chivo"/>
                <a:sym typeface="Chivo"/>
              </a:defRPr>
            </a:lvl2pPr>
            <a:lvl3pPr marL="0" marR="0" lvl="2"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rgbClr val="FFFFFF"/>
                </a:solidFill>
                <a:latin typeface="Chivo"/>
                <a:ea typeface="Chivo"/>
                <a:cs typeface="Chivo"/>
                <a:sym typeface="Chivo"/>
              </a:defRPr>
            </a:lvl3pPr>
            <a:lvl4pPr marL="0" marR="0" lvl="3"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rgbClr val="FFFFFF"/>
                </a:solidFill>
                <a:latin typeface="Chivo"/>
                <a:ea typeface="Chivo"/>
                <a:cs typeface="Chivo"/>
                <a:sym typeface="Chivo"/>
              </a:defRPr>
            </a:lvl4pPr>
            <a:lvl5pPr marL="0" marR="0" lvl="4"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rgbClr val="FFFFFF"/>
                </a:solidFill>
                <a:latin typeface="Chivo"/>
                <a:ea typeface="Chivo"/>
                <a:cs typeface="Chivo"/>
                <a:sym typeface="Chivo"/>
              </a:defRPr>
            </a:lvl5pPr>
            <a:lvl6pPr marL="0" marR="0" lvl="5"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rgbClr val="FFFFFF"/>
                </a:solidFill>
                <a:latin typeface="Chivo"/>
                <a:ea typeface="Chivo"/>
                <a:cs typeface="Chivo"/>
                <a:sym typeface="Chivo"/>
              </a:defRPr>
            </a:lvl6pPr>
            <a:lvl7pPr marL="0" marR="0" lvl="6"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rgbClr val="FFFFFF"/>
                </a:solidFill>
                <a:latin typeface="Chivo"/>
                <a:ea typeface="Chivo"/>
                <a:cs typeface="Chivo"/>
                <a:sym typeface="Chivo"/>
              </a:defRPr>
            </a:lvl7pPr>
            <a:lvl8pPr marL="0" marR="0" lvl="7"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rgbClr val="FFFFFF"/>
                </a:solidFill>
                <a:latin typeface="Chivo"/>
                <a:ea typeface="Chivo"/>
                <a:cs typeface="Chivo"/>
                <a:sym typeface="Chivo"/>
              </a:defRPr>
            </a:lvl8pPr>
            <a:lvl9pPr marL="0" marR="0" lvl="8"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rgbClr val="FFFFFF"/>
                </a:solidFill>
                <a:latin typeface="Chivo"/>
                <a:ea typeface="Chivo"/>
                <a:cs typeface="Chivo"/>
                <a:sym typeface="Chivo"/>
              </a:defRPr>
            </a:lvl9pPr>
          </a:lstStyle>
          <a:p>
            <a:fld id="{00000000-1234-1234-1234-123412341234}" type="slidenum">
              <a:rPr lang="en-GB"/>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411"/>
        <p:cNvGrpSpPr/>
        <p:nvPr/>
      </p:nvGrpSpPr>
      <p:grpSpPr>
        <a:xfrm>
          <a:off x="0" y="0"/>
          <a:ext cx="0" cy="0"/>
          <a:chOff x="0" y="0"/>
          <a:chExt cx="0" cy="0"/>
        </a:xfrm>
      </p:grpSpPr>
      <p:grpSp>
        <p:nvGrpSpPr>
          <p:cNvPr id="412" name="Google Shape;412;p64"/>
          <p:cNvGrpSpPr/>
          <p:nvPr/>
        </p:nvGrpSpPr>
        <p:grpSpPr>
          <a:xfrm>
            <a:off x="-322" y="-141"/>
            <a:ext cx="12191761" cy="6857756"/>
            <a:chOff x="6361595" y="2777133"/>
            <a:chExt cx="2856819" cy="1606935"/>
          </a:xfrm>
        </p:grpSpPr>
        <p:sp>
          <p:nvSpPr>
            <p:cNvPr id="413" name="Google Shape;413;p64"/>
            <p:cNvSpPr/>
            <p:nvPr/>
          </p:nvSpPr>
          <p:spPr>
            <a:xfrm>
              <a:off x="6361595" y="3328877"/>
              <a:ext cx="2856819" cy="1055191"/>
            </a:xfrm>
            <a:custGeom>
              <a:avLst/>
              <a:gdLst/>
              <a:ahLst/>
              <a:cxnLst/>
              <a:rect l="l" t="t" r="r" b="b"/>
              <a:pathLst>
                <a:path w="2856819" h="1055191" extrusionOk="0">
                  <a:moveTo>
                    <a:pt x="0" y="1055599"/>
                  </a:moveTo>
                  <a:lnTo>
                    <a:pt x="2856819" y="1055599"/>
                  </a:lnTo>
                  <a:lnTo>
                    <a:pt x="2856819" y="0"/>
                  </a:lnTo>
                  <a:lnTo>
                    <a:pt x="0" y="503854"/>
                  </a:lnTo>
                  <a:lnTo>
                    <a:pt x="0" y="1055599"/>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 name="Google Shape;414;p64"/>
            <p:cNvSpPr/>
            <p:nvPr/>
          </p:nvSpPr>
          <p:spPr>
            <a:xfrm>
              <a:off x="6361595" y="3581367"/>
              <a:ext cx="471672" cy="250031"/>
            </a:xfrm>
            <a:custGeom>
              <a:avLst/>
              <a:gdLst/>
              <a:ahLst/>
              <a:cxnLst/>
              <a:rect l="l" t="t" r="r" b="b"/>
              <a:pathLst>
                <a:path w="471672" h="250031" extrusionOk="0">
                  <a:moveTo>
                    <a:pt x="0" y="83189"/>
                  </a:moveTo>
                  <a:lnTo>
                    <a:pt x="0" y="251365"/>
                  </a:lnTo>
                  <a:lnTo>
                    <a:pt x="471673" y="168176"/>
                  </a:lnTo>
                  <a:lnTo>
                    <a:pt x="471673" y="0"/>
                  </a:lnTo>
                  <a:lnTo>
                    <a:pt x="0" y="83189"/>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 name="Google Shape;415;p64"/>
            <p:cNvSpPr/>
            <p:nvPr/>
          </p:nvSpPr>
          <p:spPr>
            <a:xfrm>
              <a:off x="8188769" y="3160702"/>
              <a:ext cx="1029645" cy="349746"/>
            </a:xfrm>
            <a:custGeom>
              <a:avLst/>
              <a:gdLst/>
              <a:ahLst/>
              <a:cxnLst/>
              <a:rect l="l" t="t" r="r" b="b"/>
              <a:pathLst>
                <a:path w="1029645" h="349746" extrusionOk="0">
                  <a:moveTo>
                    <a:pt x="1029645" y="0"/>
                  </a:moveTo>
                  <a:lnTo>
                    <a:pt x="0" y="181597"/>
                  </a:lnTo>
                  <a:lnTo>
                    <a:pt x="0" y="349773"/>
                  </a:lnTo>
                  <a:lnTo>
                    <a:pt x="1029645" y="168176"/>
                  </a:lnTo>
                  <a:lnTo>
                    <a:pt x="1029645" y="0"/>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 name="Google Shape;416;p64"/>
            <p:cNvSpPr/>
            <p:nvPr/>
          </p:nvSpPr>
          <p:spPr>
            <a:xfrm>
              <a:off x="6361595" y="3343125"/>
              <a:ext cx="868949" cy="319980"/>
            </a:xfrm>
            <a:custGeom>
              <a:avLst/>
              <a:gdLst/>
              <a:ahLst/>
              <a:cxnLst/>
              <a:rect l="l" t="t" r="r" b="b"/>
              <a:pathLst>
                <a:path w="868949" h="319980" extrusionOk="0">
                  <a:moveTo>
                    <a:pt x="0" y="153256"/>
                  </a:moveTo>
                  <a:lnTo>
                    <a:pt x="0" y="321431"/>
                  </a:lnTo>
                  <a:lnTo>
                    <a:pt x="868949" y="168176"/>
                  </a:lnTo>
                  <a:lnTo>
                    <a:pt x="868949" y="0"/>
                  </a:lnTo>
                  <a:lnTo>
                    <a:pt x="0" y="153256"/>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 name="Google Shape;417;p64"/>
            <p:cNvSpPr/>
            <p:nvPr/>
          </p:nvSpPr>
          <p:spPr>
            <a:xfrm>
              <a:off x="6361595" y="3286479"/>
              <a:ext cx="236580" cy="209847"/>
            </a:xfrm>
            <a:custGeom>
              <a:avLst/>
              <a:gdLst/>
              <a:ahLst/>
              <a:cxnLst/>
              <a:rect l="l" t="t" r="r" b="b"/>
              <a:pathLst>
                <a:path w="236580" h="209847" extrusionOk="0">
                  <a:moveTo>
                    <a:pt x="0" y="41725"/>
                  </a:moveTo>
                  <a:lnTo>
                    <a:pt x="0" y="209901"/>
                  </a:lnTo>
                  <a:lnTo>
                    <a:pt x="236580" y="168176"/>
                  </a:lnTo>
                  <a:lnTo>
                    <a:pt x="236580" y="0"/>
                  </a:lnTo>
                  <a:lnTo>
                    <a:pt x="0" y="41725"/>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 name="Google Shape;418;p64"/>
            <p:cNvSpPr/>
            <p:nvPr/>
          </p:nvSpPr>
          <p:spPr>
            <a:xfrm>
              <a:off x="8331610" y="2824350"/>
              <a:ext cx="886804" cy="324445"/>
            </a:xfrm>
            <a:custGeom>
              <a:avLst/>
              <a:gdLst/>
              <a:ahLst/>
              <a:cxnLst/>
              <a:rect l="l" t="t" r="r" b="b"/>
              <a:pathLst>
                <a:path w="886804" h="324445" extrusionOk="0">
                  <a:moveTo>
                    <a:pt x="886804" y="0"/>
                  </a:moveTo>
                  <a:lnTo>
                    <a:pt x="0" y="156405"/>
                  </a:lnTo>
                  <a:lnTo>
                    <a:pt x="0" y="324581"/>
                  </a:lnTo>
                  <a:lnTo>
                    <a:pt x="886804" y="168176"/>
                  </a:lnTo>
                  <a:lnTo>
                    <a:pt x="886804" y="0"/>
                  </a:lnTo>
                  <a:close/>
                </a:path>
              </a:pathLst>
            </a:custGeom>
            <a:gradFill>
              <a:gsLst>
                <a:gs pos="0">
                  <a:srgbClr val="00001A">
                    <a:alpha val="1568"/>
                  </a:srgbClr>
                </a:gs>
                <a:gs pos="100000">
                  <a:srgbClr val="00001A">
                    <a:alpha val="7450"/>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9" name="Google Shape;419;p64"/>
            <p:cNvSpPr/>
            <p:nvPr/>
          </p:nvSpPr>
          <p:spPr>
            <a:xfrm>
              <a:off x="6868978" y="2954026"/>
              <a:ext cx="660639" cy="284261"/>
            </a:xfrm>
            <a:custGeom>
              <a:avLst/>
              <a:gdLst/>
              <a:ahLst/>
              <a:cxnLst/>
              <a:rect l="l" t="t" r="r" b="b"/>
              <a:pathLst>
                <a:path w="660639" h="284261" extrusionOk="0">
                  <a:moveTo>
                    <a:pt x="0" y="116516"/>
                  </a:moveTo>
                  <a:lnTo>
                    <a:pt x="0" y="284692"/>
                  </a:lnTo>
                  <a:lnTo>
                    <a:pt x="660639" y="168176"/>
                  </a:lnTo>
                  <a:lnTo>
                    <a:pt x="660639" y="0"/>
                  </a:lnTo>
                  <a:lnTo>
                    <a:pt x="0" y="116516"/>
                  </a:lnTo>
                  <a:close/>
                </a:path>
              </a:pathLst>
            </a:custGeom>
            <a:gradFill>
              <a:gsLst>
                <a:gs pos="0">
                  <a:srgbClr val="00001A">
                    <a:alpha val="1568"/>
                  </a:srgbClr>
                </a:gs>
                <a:gs pos="100000">
                  <a:srgbClr val="00001A">
                    <a:alpha val="7450"/>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0" name="Google Shape;420;p64"/>
            <p:cNvSpPr/>
            <p:nvPr/>
          </p:nvSpPr>
          <p:spPr>
            <a:xfrm>
              <a:off x="7093655" y="2777133"/>
              <a:ext cx="1438825" cy="253007"/>
            </a:xfrm>
            <a:custGeom>
              <a:avLst/>
              <a:gdLst/>
              <a:ahLst/>
              <a:cxnLst/>
              <a:rect l="l" t="t" r="r" b="b"/>
              <a:pathLst>
                <a:path w="1438825" h="253007" extrusionOk="0">
                  <a:moveTo>
                    <a:pt x="485388" y="0"/>
                  </a:moveTo>
                  <a:lnTo>
                    <a:pt x="0" y="85607"/>
                  </a:lnTo>
                  <a:lnTo>
                    <a:pt x="0" y="253783"/>
                  </a:lnTo>
                  <a:lnTo>
                    <a:pt x="1438932" y="0"/>
                  </a:lnTo>
                  <a:lnTo>
                    <a:pt x="485388" y="0"/>
                  </a:lnTo>
                  <a:close/>
                </a:path>
              </a:pathLst>
            </a:custGeom>
            <a:gradFill>
              <a:gsLst>
                <a:gs pos="0">
                  <a:srgbClr val="FFFFFF">
                    <a:alpha val="4313"/>
                  </a:srgbClr>
                </a:gs>
                <a:gs pos="100000">
                  <a:srgbClr val="FFFFFF">
                    <a:alpha val="11372"/>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21" name="Google Shape;421;p64"/>
          <p:cNvSpPr txBox="1">
            <a:spLocks noGrp="1"/>
          </p:cNvSpPr>
          <p:nvPr>
            <p:ph type="title"/>
          </p:nvPr>
        </p:nvSpPr>
        <p:spPr>
          <a:xfrm>
            <a:off x="609600" y="3192600"/>
            <a:ext cx="5486400" cy="560800"/>
          </a:xfrm>
          <a:prstGeom prst="rect">
            <a:avLst/>
          </a:prstGeom>
          <a:noFill/>
          <a:ln>
            <a:noFill/>
          </a:ln>
          <a:effectLst>
            <a:outerShdw blurRad="28575" dist="9525" dir="5400000" algn="bl" rotWithShape="0">
              <a:srgbClr val="00001A">
                <a:alpha val="14900"/>
              </a:srgbClr>
            </a:outerShdw>
          </a:effectLst>
        </p:spPr>
        <p:txBody>
          <a:bodyPr spcFirstLastPara="1" wrap="square" lIns="0" tIns="0" rIns="0" bIns="0" anchor="b" anchorCtr="0">
            <a:noAutofit/>
          </a:bodyPr>
          <a:lstStyle>
            <a:lvl1pPr lvl="0" algn="l" rtl="0">
              <a:lnSpc>
                <a:spcPct val="90000"/>
              </a:lnSpc>
              <a:spcBef>
                <a:spcPts val="0"/>
              </a:spcBef>
              <a:spcAft>
                <a:spcPts val="0"/>
              </a:spcAft>
              <a:buSzPts val="2600"/>
              <a:buNone/>
              <a:defRPr sz="3465"/>
            </a:lvl1pPr>
            <a:lvl2pPr lvl="1" algn="l" rtl="0">
              <a:lnSpc>
                <a:spcPct val="90000"/>
              </a:lnSpc>
              <a:spcBef>
                <a:spcPts val="0"/>
              </a:spcBef>
              <a:spcAft>
                <a:spcPts val="0"/>
              </a:spcAft>
              <a:buSzPts val="2600"/>
              <a:buNone/>
              <a:defRPr sz="3465"/>
            </a:lvl2pPr>
            <a:lvl3pPr lvl="2" algn="l" rtl="0">
              <a:lnSpc>
                <a:spcPct val="90000"/>
              </a:lnSpc>
              <a:spcBef>
                <a:spcPts val="0"/>
              </a:spcBef>
              <a:spcAft>
                <a:spcPts val="0"/>
              </a:spcAft>
              <a:buSzPts val="2600"/>
              <a:buNone/>
              <a:defRPr sz="3465"/>
            </a:lvl3pPr>
            <a:lvl4pPr lvl="3" algn="l" rtl="0">
              <a:lnSpc>
                <a:spcPct val="90000"/>
              </a:lnSpc>
              <a:spcBef>
                <a:spcPts val="0"/>
              </a:spcBef>
              <a:spcAft>
                <a:spcPts val="0"/>
              </a:spcAft>
              <a:buSzPts val="2600"/>
              <a:buNone/>
              <a:defRPr sz="3465"/>
            </a:lvl4pPr>
            <a:lvl5pPr lvl="4" algn="l" rtl="0">
              <a:lnSpc>
                <a:spcPct val="90000"/>
              </a:lnSpc>
              <a:spcBef>
                <a:spcPts val="0"/>
              </a:spcBef>
              <a:spcAft>
                <a:spcPts val="0"/>
              </a:spcAft>
              <a:buSzPts val="2600"/>
              <a:buNone/>
              <a:defRPr sz="3465"/>
            </a:lvl5pPr>
            <a:lvl6pPr lvl="5" algn="l" rtl="0">
              <a:lnSpc>
                <a:spcPct val="90000"/>
              </a:lnSpc>
              <a:spcBef>
                <a:spcPts val="0"/>
              </a:spcBef>
              <a:spcAft>
                <a:spcPts val="0"/>
              </a:spcAft>
              <a:buSzPts val="2600"/>
              <a:buNone/>
              <a:defRPr sz="3465"/>
            </a:lvl6pPr>
            <a:lvl7pPr lvl="6" algn="l" rtl="0">
              <a:lnSpc>
                <a:spcPct val="90000"/>
              </a:lnSpc>
              <a:spcBef>
                <a:spcPts val="0"/>
              </a:spcBef>
              <a:spcAft>
                <a:spcPts val="0"/>
              </a:spcAft>
              <a:buSzPts val="2600"/>
              <a:buNone/>
              <a:defRPr sz="3465"/>
            </a:lvl7pPr>
            <a:lvl8pPr lvl="7" algn="l" rtl="0">
              <a:lnSpc>
                <a:spcPct val="90000"/>
              </a:lnSpc>
              <a:spcBef>
                <a:spcPts val="0"/>
              </a:spcBef>
              <a:spcAft>
                <a:spcPts val="0"/>
              </a:spcAft>
              <a:buSzPts val="2600"/>
              <a:buNone/>
              <a:defRPr sz="3465"/>
            </a:lvl8pPr>
            <a:lvl9pPr lvl="8" algn="l" rtl="0">
              <a:lnSpc>
                <a:spcPct val="90000"/>
              </a:lnSpc>
              <a:spcBef>
                <a:spcPts val="0"/>
              </a:spcBef>
              <a:spcAft>
                <a:spcPts val="0"/>
              </a:spcAft>
              <a:buSzPts val="2600"/>
              <a:buNone/>
              <a:defRPr sz="3465"/>
            </a:lvl9pPr>
          </a:lstStyle>
          <a:p/>
        </p:txBody>
      </p:sp>
      <p:sp>
        <p:nvSpPr>
          <p:cNvPr id="422" name="Google Shape;422;p64"/>
          <p:cNvSpPr txBox="1">
            <a:spLocks noGrp="1"/>
          </p:cNvSpPr>
          <p:nvPr>
            <p:ph type="body" idx="1"/>
          </p:nvPr>
        </p:nvSpPr>
        <p:spPr>
          <a:xfrm>
            <a:off x="4267200" y="3733567"/>
            <a:ext cx="7315200" cy="2825200"/>
          </a:xfrm>
          <a:prstGeom prst="rect">
            <a:avLst/>
          </a:prstGeom>
          <a:noFill/>
          <a:ln>
            <a:noFill/>
          </a:ln>
        </p:spPr>
        <p:txBody>
          <a:bodyPr spcFirstLastPara="1" wrap="square" lIns="0" tIns="0" rIns="0" bIns="0" anchor="ctr" anchorCtr="0">
            <a:noAutofit/>
          </a:bodyPr>
          <a:lstStyle>
            <a:lvl1pPr marL="609600" lvl="0" indent="-474345" algn="l" rtl="0">
              <a:lnSpc>
                <a:spcPct val="115000"/>
              </a:lnSpc>
              <a:spcBef>
                <a:spcPts val="800"/>
              </a:spcBef>
              <a:spcAft>
                <a:spcPts val="0"/>
              </a:spcAft>
              <a:buSzPts val="2000"/>
              <a:buChar char="▰"/>
              <a:defRPr sz="2665"/>
            </a:lvl1pPr>
            <a:lvl2pPr marL="1219200" lvl="1" indent="-474345" algn="l" rtl="0">
              <a:lnSpc>
                <a:spcPct val="115000"/>
              </a:lnSpc>
              <a:spcBef>
                <a:spcPts val="0"/>
              </a:spcBef>
              <a:spcAft>
                <a:spcPts val="0"/>
              </a:spcAft>
              <a:buSzPts val="2000"/>
              <a:buChar char="▰"/>
              <a:defRPr sz="2665"/>
            </a:lvl2pPr>
            <a:lvl3pPr marL="1828800" lvl="2" indent="-474345" algn="l" rtl="0">
              <a:lnSpc>
                <a:spcPct val="115000"/>
              </a:lnSpc>
              <a:spcBef>
                <a:spcPts val="0"/>
              </a:spcBef>
              <a:spcAft>
                <a:spcPts val="0"/>
              </a:spcAft>
              <a:buSzPts val="2000"/>
              <a:buChar char="▰"/>
              <a:defRPr sz="2665"/>
            </a:lvl3pPr>
            <a:lvl4pPr marL="2438400" lvl="3" indent="-474345" algn="l" rtl="0">
              <a:lnSpc>
                <a:spcPct val="115000"/>
              </a:lnSpc>
              <a:spcBef>
                <a:spcPts val="0"/>
              </a:spcBef>
              <a:spcAft>
                <a:spcPts val="0"/>
              </a:spcAft>
              <a:buSzPts val="2000"/>
              <a:buChar char="▰"/>
              <a:defRPr sz="2665"/>
            </a:lvl4pPr>
            <a:lvl5pPr marL="3048000" lvl="4" indent="-474345" algn="l" rtl="0">
              <a:lnSpc>
                <a:spcPct val="115000"/>
              </a:lnSpc>
              <a:spcBef>
                <a:spcPts val="0"/>
              </a:spcBef>
              <a:spcAft>
                <a:spcPts val="0"/>
              </a:spcAft>
              <a:buSzPts val="2000"/>
              <a:buChar char="▰"/>
              <a:defRPr sz="2665"/>
            </a:lvl5pPr>
            <a:lvl6pPr marL="3657600" lvl="5" indent="-474345" algn="l" rtl="0">
              <a:lnSpc>
                <a:spcPct val="115000"/>
              </a:lnSpc>
              <a:spcBef>
                <a:spcPts val="0"/>
              </a:spcBef>
              <a:spcAft>
                <a:spcPts val="0"/>
              </a:spcAft>
              <a:buSzPts val="2000"/>
              <a:buChar char="▰"/>
              <a:defRPr sz="2665"/>
            </a:lvl6pPr>
            <a:lvl7pPr marL="4267200" lvl="6" indent="-474345" algn="l" rtl="0">
              <a:lnSpc>
                <a:spcPct val="115000"/>
              </a:lnSpc>
              <a:spcBef>
                <a:spcPts val="0"/>
              </a:spcBef>
              <a:spcAft>
                <a:spcPts val="0"/>
              </a:spcAft>
              <a:buSzPts val="2000"/>
              <a:buChar char="▰"/>
              <a:defRPr sz="2665"/>
            </a:lvl7pPr>
            <a:lvl8pPr marL="4876800" lvl="7" indent="-474345" algn="l" rtl="0">
              <a:lnSpc>
                <a:spcPct val="115000"/>
              </a:lnSpc>
              <a:spcBef>
                <a:spcPts val="0"/>
              </a:spcBef>
              <a:spcAft>
                <a:spcPts val="0"/>
              </a:spcAft>
              <a:buSzPts val="2000"/>
              <a:buChar char="▰"/>
              <a:defRPr sz="2665"/>
            </a:lvl8pPr>
            <a:lvl9pPr marL="5486400" lvl="8" indent="-474345" algn="l" rtl="0">
              <a:lnSpc>
                <a:spcPct val="115000"/>
              </a:lnSpc>
              <a:spcBef>
                <a:spcPts val="0"/>
              </a:spcBef>
              <a:spcAft>
                <a:spcPts val="0"/>
              </a:spcAft>
              <a:buSzPts val="2000"/>
              <a:buChar char="▰"/>
              <a:defRPr sz="2665"/>
            </a:lvl9pPr>
          </a:lstStyle>
          <a:p/>
        </p:txBody>
      </p:sp>
      <p:sp>
        <p:nvSpPr>
          <p:cNvPr id="423" name="Google Shape;423;p64"/>
          <p:cNvSpPr txBox="1">
            <a:spLocks noGrp="1"/>
          </p:cNvSpPr>
          <p:nvPr>
            <p:ph type="sldNum" idx="12"/>
          </p:nvPr>
        </p:nvSpPr>
        <p:spPr>
          <a:xfrm>
            <a:off x="345635" y="6232133"/>
            <a:ext cx="642000" cy="3268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1pPr>
            <a:lvl2pPr marL="0" marR="0" lvl="1"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2pPr>
            <a:lvl3pPr marL="0" marR="0" lvl="2"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3pPr>
            <a:lvl4pPr marL="0" marR="0" lvl="3"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4pPr>
            <a:lvl5pPr marL="0" marR="0" lvl="4"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5pPr>
            <a:lvl6pPr marL="0" marR="0" lvl="5"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6pPr>
            <a:lvl7pPr marL="0" marR="0" lvl="6"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7pPr>
            <a:lvl8pPr marL="0" marR="0" lvl="7"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8pPr>
            <a:lvl9pPr marL="0" marR="0" lvl="8"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9pPr>
          </a:lstStyle>
          <a:p>
            <a:fld id="{00000000-1234-1234-1234-123412341234}" type="slidenum">
              <a:rPr lang="en-GB">
                <a:solidFill>
                  <a:srgbClr val="9EB3C2"/>
                </a:solidFill>
              </a:rPr>
            </a:fld>
            <a:endParaRPr lang="en-GB" dirty="0">
              <a:solidFill>
                <a:srgbClr val="9EB3C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_1_1">
  <p:cSld name="TITLE_1_1">
    <p:spTree>
      <p:nvGrpSpPr>
        <p:cNvPr id="1" name="Shape 424"/>
        <p:cNvGrpSpPr/>
        <p:nvPr/>
      </p:nvGrpSpPr>
      <p:grpSpPr>
        <a:xfrm>
          <a:off x="0" y="0"/>
          <a:ext cx="0" cy="0"/>
          <a:chOff x="0" y="0"/>
          <a:chExt cx="0" cy="0"/>
        </a:xfrm>
      </p:grpSpPr>
      <p:grpSp>
        <p:nvGrpSpPr>
          <p:cNvPr id="425" name="Google Shape;425;p65"/>
          <p:cNvGrpSpPr/>
          <p:nvPr/>
        </p:nvGrpSpPr>
        <p:grpSpPr>
          <a:xfrm>
            <a:off x="-317" y="-269"/>
            <a:ext cx="12191761" cy="6857736"/>
            <a:chOff x="6316957" y="5250656"/>
            <a:chExt cx="2856819" cy="1606930"/>
          </a:xfrm>
        </p:grpSpPr>
        <p:sp>
          <p:nvSpPr>
            <p:cNvPr id="426" name="Google Shape;426;p65"/>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7" name="Google Shape;427;p65"/>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8" name="Google Shape;428;p65"/>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9" name="Google Shape;429;p65"/>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0" name="Google Shape;430;p65"/>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1" name="Google Shape;431;p65"/>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 name="Google Shape;432;p65"/>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313"/>
                  </a:srgbClr>
                </a:gs>
                <a:gs pos="100000">
                  <a:srgbClr val="FFFFFF">
                    <a:alpha val="11372"/>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 name="Google Shape;433;p65"/>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4" name="Google Shape;434;p65"/>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 name="Google Shape;435;p65"/>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568"/>
                  </a:srgbClr>
                </a:gs>
                <a:gs pos="100000">
                  <a:srgbClr val="00001A">
                    <a:alpha val="7450"/>
                  </a:srgbClr>
                </a:gs>
              </a:gsLst>
              <a:lin ang="599887" scaled="0"/>
            </a:gradFill>
            <a:ln>
              <a:noFill/>
            </a:ln>
          </p:spPr>
          <p:txBody>
            <a:bodyPr spcFirstLastPara="1" wrap="square" lIns="91425" tIns="45700" rIns="91425" bIns="45700" anchor="ctr" anchorCtr="0">
              <a:noAutofit/>
            </a:bodyPr>
            <a:lstStyle/>
            <a:p>
              <a:pPr>
                <a:buClr>
                  <a:srgbClr val="000000"/>
                </a:buClr>
                <a:buSzPts val="1800"/>
                <a:buFont typeface="Arial" panose="020B0604020202020204"/>
                <a:buNone/>
              </a:pPr>
              <a:endParaRPr sz="2400" kern="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36" name="Google Shape;436;p65"/>
          <p:cNvSpPr txBox="1">
            <a:spLocks noGrp="1"/>
          </p:cNvSpPr>
          <p:nvPr>
            <p:ph type="body" idx="1"/>
          </p:nvPr>
        </p:nvSpPr>
        <p:spPr>
          <a:xfrm>
            <a:off x="1342533" y="903600"/>
            <a:ext cx="6582400" cy="4546400"/>
          </a:xfrm>
          <a:prstGeom prst="rect">
            <a:avLst/>
          </a:prstGeom>
          <a:noFill/>
          <a:ln>
            <a:noFill/>
          </a:ln>
        </p:spPr>
        <p:txBody>
          <a:bodyPr spcFirstLastPara="1" wrap="square" lIns="0" tIns="0" rIns="0" bIns="0" anchor="t" anchorCtr="0">
            <a:noAutofit/>
          </a:bodyPr>
          <a:lstStyle>
            <a:lvl1pPr marL="609600" lvl="0" indent="-558800" algn="l" rtl="0">
              <a:lnSpc>
                <a:spcPct val="115000"/>
              </a:lnSpc>
              <a:spcBef>
                <a:spcPts val="800"/>
              </a:spcBef>
              <a:spcAft>
                <a:spcPts val="0"/>
              </a:spcAft>
              <a:buClr>
                <a:srgbClr val="FFFFFF"/>
              </a:buClr>
              <a:buSzPts val="3000"/>
              <a:buChar char="▰"/>
              <a:defRPr sz="4000">
                <a:solidFill>
                  <a:srgbClr val="FFFFFF"/>
                </a:solidFill>
              </a:defRPr>
            </a:lvl1pPr>
            <a:lvl2pPr marL="1219200" lvl="1" indent="-558800" algn="l" rtl="0">
              <a:lnSpc>
                <a:spcPct val="115000"/>
              </a:lnSpc>
              <a:spcBef>
                <a:spcPts val="0"/>
              </a:spcBef>
              <a:spcAft>
                <a:spcPts val="0"/>
              </a:spcAft>
              <a:buClr>
                <a:srgbClr val="FFFFFF"/>
              </a:buClr>
              <a:buSzPts val="3000"/>
              <a:buChar char="▰"/>
              <a:defRPr sz="4000">
                <a:solidFill>
                  <a:srgbClr val="FFFFFF"/>
                </a:solidFill>
              </a:defRPr>
            </a:lvl2pPr>
            <a:lvl3pPr marL="1828800" lvl="2" indent="-558800" algn="l" rtl="0">
              <a:lnSpc>
                <a:spcPct val="115000"/>
              </a:lnSpc>
              <a:spcBef>
                <a:spcPts val="0"/>
              </a:spcBef>
              <a:spcAft>
                <a:spcPts val="0"/>
              </a:spcAft>
              <a:buClr>
                <a:srgbClr val="FFFFFF"/>
              </a:buClr>
              <a:buSzPts val="3000"/>
              <a:buChar char="▰"/>
              <a:defRPr sz="4000">
                <a:solidFill>
                  <a:srgbClr val="FFFFFF"/>
                </a:solidFill>
              </a:defRPr>
            </a:lvl3pPr>
            <a:lvl4pPr marL="2438400" lvl="3" indent="-558800" algn="l" rtl="0">
              <a:lnSpc>
                <a:spcPct val="115000"/>
              </a:lnSpc>
              <a:spcBef>
                <a:spcPts val="0"/>
              </a:spcBef>
              <a:spcAft>
                <a:spcPts val="0"/>
              </a:spcAft>
              <a:buClr>
                <a:srgbClr val="FFFFFF"/>
              </a:buClr>
              <a:buSzPts val="3000"/>
              <a:buChar char="▰"/>
              <a:defRPr sz="4000">
                <a:solidFill>
                  <a:srgbClr val="FFFFFF"/>
                </a:solidFill>
              </a:defRPr>
            </a:lvl4pPr>
            <a:lvl5pPr marL="3048000" lvl="4" indent="-558800" algn="l" rtl="0">
              <a:lnSpc>
                <a:spcPct val="115000"/>
              </a:lnSpc>
              <a:spcBef>
                <a:spcPts val="0"/>
              </a:spcBef>
              <a:spcAft>
                <a:spcPts val="0"/>
              </a:spcAft>
              <a:buClr>
                <a:srgbClr val="FFFFFF"/>
              </a:buClr>
              <a:buSzPts val="3000"/>
              <a:buChar char="▰"/>
              <a:defRPr sz="4000">
                <a:solidFill>
                  <a:srgbClr val="FFFFFF"/>
                </a:solidFill>
              </a:defRPr>
            </a:lvl5pPr>
            <a:lvl6pPr marL="3657600" lvl="5" indent="-558800" algn="l" rtl="0">
              <a:lnSpc>
                <a:spcPct val="115000"/>
              </a:lnSpc>
              <a:spcBef>
                <a:spcPts val="0"/>
              </a:spcBef>
              <a:spcAft>
                <a:spcPts val="0"/>
              </a:spcAft>
              <a:buClr>
                <a:srgbClr val="FFFFFF"/>
              </a:buClr>
              <a:buSzPts val="3000"/>
              <a:buChar char="▰"/>
              <a:defRPr sz="4000">
                <a:solidFill>
                  <a:srgbClr val="FFFFFF"/>
                </a:solidFill>
              </a:defRPr>
            </a:lvl6pPr>
            <a:lvl7pPr marL="4267200" lvl="6" indent="-558800" algn="l" rtl="0">
              <a:lnSpc>
                <a:spcPct val="115000"/>
              </a:lnSpc>
              <a:spcBef>
                <a:spcPts val="0"/>
              </a:spcBef>
              <a:spcAft>
                <a:spcPts val="0"/>
              </a:spcAft>
              <a:buClr>
                <a:srgbClr val="FFFFFF"/>
              </a:buClr>
              <a:buSzPts val="3000"/>
              <a:buChar char="▰"/>
              <a:defRPr sz="4000">
                <a:solidFill>
                  <a:srgbClr val="FFFFFF"/>
                </a:solidFill>
              </a:defRPr>
            </a:lvl7pPr>
            <a:lvl8pPr marL="4876800" lvl="7" indent="-558800" algn="l" rtl="0">
              <a:lnSpc>
                <a:spcPct val="115000"/>
              </a:lnSpc>
              <a:spcBef>
                <a:spcPts val="0"/>
              </a:spcBef>
              <a:spcAft>
                <a:spcPts val="0"/>
              </a:spcAft>
              <a:buClr>
                <a:srgbClr val="FFFFFF"/>
              </a:buClr>
              <a:buSzPts val="3000"/>
              <a:buChar char="▰"/>
              <a:defRPr sz="4000">
                <a:solidFill>
                  <a:srgbClr val="FFFFFF"/>
                </a:solidFill>
              </a:defRPr>
            </a:lvl8pPr>
            <a:lvl9pPr marL="5486400" lvl="8" indent="-558800" algn="l" rtl="0">
              <a:lnSpc>
                <a:spcPct val="115000"/>
              </a:lnSpc>
              <a:spcBef>
                <a:spcPts val="0"/>
              </a:spcBef>
              <a:spcAft>
                <a:spcPts val="0"/>
              </a:spcAft>
              <a:buClr>
                <a:srgbClr val="FFFFFF"/>
              </a:buClr>
              <a:buSzPts val="3000"/>
              <a:buChar char="▰"/>
              <a:defRPr sz="4000">
                <a:solidFill>
                  <a:srgbClr val="FFFFFF"/>
                </a:solidFill>
              </a:defRPr>
            </a:lvl9pPr>
          </a:lstStyle>
          <a:p/>
        </p:txBody>
      </p:sp>
      <p:sp>
        <p:nvSpPr>
          <p:cNvPr id="437" name="Google Shape;437;p65"/>
          <p:cNvSpPr txBox="1"/>
          <p:nvPr/>
        </p:nvSpPr>
        <p:spPr>
          <a:xfrm>
            <a:off x="319399" y="452928"/>
            <a:ext cx="1036000" cy="871600"/>
          </a:xfrm>
          <a:prstGeom prst="rect">
            <a:avLst/>
          </a:prstGeom>
          <a:noFill/>
          <a:ln>
            <a:noFill/>
          </a:ln>
          <a:effectLst>
            <a:outerShdw blurRad="28575" dist="9525" dir="5400000" algn="bl" rotWithShape="0">
              <a:srgbClr val="00001A">
                <a:alpha val="14900"/>
              </a:srgbClr>
            </a:outerShdw>
          </a:effectLst>
        </p:spPr>
        <p:txBody>
          <a:bodyPr spcFirstLastPara="1" wrap="square" lIns="0" tIns="0" rIns="0" bIns="0" anchor="t" anchorCtr="0">
            <a:noAutofit/>
          </a:bodyPr>
          <a:lstStyle/>
          <a:p>
            <a:pPr algn="ctr">
              <a:buClr>
                <a:srgbClr val="000000"/>
              </a:buClr>
              <a:buSzPts val="10000"/>
              <a:buFont typeface="Arial" panose="020B0604020202020204"/>
              <a:buNone/>
            </a:pPr>
            <a:r>
              <a:rPr lang="en-GB" sz="13335" kern="0" dirty="0">
                <a:solidFill>
                  <a:srgbClr val="FFFFFF"/>
                </a:solidFill>
                <a:latin typeface="Chivo"/>
                <a:ea typeface="Chivo"/>
                <a:cs typeface="Chivo"/>
                <a:sym typeface="Chivo"/>
              </a:rPr>
              <a:t>“</a:t>
            </a:r>
            <a:endParaRPr sz="13335" kern="0" dirty="0">
              <a:solidFill>
                <a:srgbClr val="FFFFFF"/>
              </a:solidFill>
              <a:latin typeface="Chivo"/>
              <a:ea typeface="Chivo"/>
              <a:cs typeface="Chivo"/>
              <a:sym typeface="Chivo"/>
            </a:endParaRPr>
          </a:p>
        </p:txBody>
      </p:sp>
      <p:sp>
        <p:nvSpPr>
          <p:cNvPr id="438" name="Google Shape;438;p65"/>
          <p:cNvSpPr txBox="1">
            <a:spLocks noGrp="1"/>
          </p:cNvSpPr>
          <p:nvPr>
            <p:ph type="sldNum" idx="12"/>
          </p:nvPr>
        </p:nvSpPr>
        <p:spPr>
          <a:xfrm>
            <a:off x="345635" y="6232133"/>
            <a:ext cx="642000" cy="3268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rgbClr val="FFFFFF"/>
                </a:solidFill>
                <a:latin typeface="Chivo"/>
                <a:ea typeface="Chivo"/>
                <a:cs typeface="Chivo"/>
                <a:sym typeface="Chivo"/>
              </a:defRPr>
            </a:lvl1pPr>
            <a:lvl2pPr marL="0" marR="0" lvl="1"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rgbClr val="FFFFFF"/>
                </a:solidFill>
                <a:latin typeface="Chivo"/>
                <a:ea typeface="Chivo"/>
                <a:cs typeface="Chivo"/>
                <a:sym typeface="Chivo"/>
              </a:defRPr>
            </a:lvl2pPr>
            <a:lvl3pPr marL="0" marR="0" lvl="2"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rgbClr val="FFFFFF"/>
                </a:solidFill>
                <a:latin typeface="Chivo"/>
                <a:ea typeface="Chivo"/>
                <a:cs typeface="Chivo"/>
                <a:sym typeface="Chivo"/>
              </a:defRPr>
            </a:lvl3pPr>
            <a:lvl4pPr marL="0" marR="0" lvl="3"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rgbClr val="FFFFFF"/>
                </a:solidFill>
                <a:latin typeface="Chivo"/>
                <a:ea typeface="Chivo"/>
                <a:cs typeface="Chivo"/>
                <a:sym typeface="Chivo"/>
              </a:defRPr>
            </a:lvl4pPr>
            <a:lvl5pPr marL="0" marR="0" lvl="4"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rgbClr val="FFFFFF"/>
                </a:solidFill>
                <a:latin typeface="Chivo"/>
                <a:ea typeface="Chivo"/>
                <a:cs typeface="Chivo"/>
                <a:sym typeface="Chivo"/>
              </a:defRPr>
            </a:lvl5pPr>
            <a:lvl6pPr marL="0" marR="0" lvl="5"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rgbClr val="FFFFFF"/>
                </a:solidFill>
                <a:latin typeface="Chivo"/>
                <a:ea typeface="Chivo"/>
                <a:cs typeface="Chivo"/>
                <a:sym typeface="Chivo"/>
              </a:defRPr>
            </a:lvl6pPr>
            <a:lvl7pPr marL="0" marR="0" lvl="6"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rgbClr val="FFFFFF"/>
                </a:solidFill>
                <a:latin typeface="Chivo"/>
                <a:ea typeface="Chivo"/>
                <a:cs typeface="Chivo"/>
                <a:sym typeface="Chivo"/>
              </a:defRPr>
            </a:lvl7pPr>
            <a:lvl8pPr marL="0" marR="0" lvl="7"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rgbClr val="FFFFFF"/>
                </a:solidFill>
                <a:latin typeface="Chivo"/>
                <a:ea typeface="Chivo"/>
                <a:cs typeface="Chivo"/>
                <a:sym typeface="Chivo"/>
              </a:defRPr>
            </a:lvl8pPr>
            <a:lvl9pPr marL="0" marR="0" lvl="8"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rgbClr val="FFFFFF"/>
                </a:solidFill>
                <a:latin typeface="Chivo"/>
                <a:ea typeface="Chivo"/>
                <a:cs typeface="Chivo"/>
                <a:sym typeface="Chivo"/>
              </a:defRPr>
            </a:lvl9pPr>
          </a:lstStyle>
          <a:p>
            <a:fld id="{00000000-1234-1234-1234-123412341234}" type="slidenum">
              <a:rPr lang="en-GB"/>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2" Type="http://schemas.openxmlformats.org/officeDocument/2006/relationships/theme" Target="../theme/theme2.xml"/><Relationship Id="rId21" Type="http://schemas.openxmlformats.org/officeDocument/2006/relationships/slideLayout" Target="../slideLayouts/slideLayout33.xml"/><Relationship Id="rId20" Type="http://schemas.openxmlformats.org/officeDocument/2006/relationships/slideLayout" Target="../slideLayouts/slideLayout32.xml"/><Relationship Id="rId2" Type="http://schemas.openxmlformats.org/officeDocument/2006/relationships/slideLayout" Target="../slideLayouts/slideLayout14.xml"/><Relationship Id="rId19" Type="http://schemas.openxmlformats.org/officeDocument/2006/relationships/slideLayout" Target="../slideLayouts/slideLayout31.xml"/><Relationship Id="rId18" Type="http://schemas.openxmlformats.org/officeDocument/2006/relationships/slideLayout" Target="../slideLayouts/slideLayout30.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2"/>
            </a:gs>
            <a:gs pos="100000">
              <a:schemeClr val="accent1"/>
            </a:gs>
          </a:gsLst>
          <a:lin ang="0" scaled="0"/>
        </a:gradFill>
        <a:effectLst/>
      </p:bgPr>
    </p:bg>
    <p:spTree>
      <p:nvGrpSpPr>
        <p:cNvPr id="1" name="Shape 329"/>
        <p:cNvGrpSpPr/>
        <p:nvPr/>
      </p:nvGrpSpPr>
      <p:grpSpPr>
        <a:xfrm>
          <a:off x="0" y="0"/>
          <a:ext cx="0" cy="0"/>
          <a:chOff x="0" y="0"/>
          <a:chExt cx="0" cy="0"/>
        </a:xfrm>
      </p:grpSpPr>
      <p:sp>
        <p:nvSpPr>
          <p:cNvPr id="330" name="Google Shape;330;p56"/>
          <p:cNvSpPr txBox="1">
            <a:spLocks noGrp="1"/>
          </p:cNvSpPr>
          <p:nvPr>
            <p:ph type="title"/>
          </p:nvPr>
        </p:nvSpPr>
        <p:spPr>
          <a:xfrm>
            <a:off x="609600" y="-133"/>
            <a:ext cx="7315200" cy="2419200"/>
          </a:xfrm>
          <a:prstGeom prst="rect">
            <a:avLst/>
          </a:prstGeom>
          <a:noFill/>
          <a:ln>
            <a:noFill/>
          </a:ln>
          <a:effectLst>
            <a:outerShdw blurRad="28575" dist="9525" dir="5400000" algn="bl" rotWithShape="0">
              <a:srgbClr val="00001A">
                <a:alpha val="14900"/>
              </a:srgbClr>
            </a:outerShdw>
          </a:effectLst>
        </p:spPr>
        <p:txBody>
          <a:bodyPr spcFirstLastPara="1" wrap="square" lIns="0" tIns="0" rIns="0" bIns="0" anchor="ctr" anchorCtr="0">
            <a:noAutofit/>
          </a:bodyPr>
          <a:lstStyle>
            <a:lvl1pPr marR="0" lvl="0" algn="l" rtl="0">
              <a:lnSpc>
                <a:spcPct val="90000"/>
              </a:lnSpc>
              <a:spcBef>
                <a:spcPts val="0"/>
              </a:spcBef>
              <a:spcAft>
                <a:spcPts val="0"/>
              </a:spcAft>
              <a:buClr>
                <a:schemeClr val="lt1"/>
              </a:buClr>
              <a:buSzPts val="3200"/>
              <a:buFont typeface="Roboto Slab"/>
              <a:buNone/>
              <a:defRPr sz="3200" b="1" i="0" u="none" strike="noStrike" cap="none">
                <a:solidFill>
                  <a:schemeClr val="lt1"/>
                </a:solidFill>
                <a:latin typeface="Roboto Slab"/>
                <a:ea typeface="Roboto Slab"/>
                <a:cs typeface="Roboto Slab"/>
                <a:sym typeface="Roboto Slab"/>
              </a:defRPr>
            </a:lvl1pPr>
            <a:lvl2pPr marR="0" lvl="1" algn="l" rtl="0">
              <a:lnSpc>
                <a:spcPct val="90000"/>
              </a:lnSpc>
              <a:spcBef>
                <a:spcPts val="0"/>
              </a:spcBef>
              <a:spcAft>
                <a:spcPts val="0"/>
              </a:spcAft>
              <a:buClr>
                <a:schemeClr val="lt1"/>
              </a:buClr>
              <a:buSzPts val="3200"/>
              <a:buFont typeface="Roboto Slab"/>
              <a:buNone/>
              <a:defRPr sz="3200" b="1" i="0" u="none" strike="noStrike" cap="none">
                <a:solidFill>
                  <a:schemeClr val="lt1"/>
                </a:solidFill>
                <a:latin typeface="Roboto Slab"/>
                <a:ea typeface="Roboto Slab"/>
                <a:cs typeface="Roboto Slab"/>
                <a:sym typeface="Roboto Slab"/>
              </a:defRPr>
            </a:lvl2pPr>
            <a:lvl3pPr marR="0" lvl="2" algn="l" rtl="0">
              <a:lnSpc>
                <a:spcPct val="90000"/>
              </a:lnSpc>
              <a:spcBef>
                <a:spcPts val="0"/>
              </a:spcBef>
              <a:spcAft>
                <a:spcPts val="0"/>
              </a:spcAft>
              <a:buClr>
                <a:schemeClr val="lt1"/>
              </a:buClr>
              <a:buSzPts val="3200"/>
              <a:buFont typeface="Roboto Slab"/>
              <a:buNone/>
              <a:defRPr sz="3200" b="1" i="0" u="none" strike="noStrike" cap="none">
                <a:solidFill>
                  <a:schemeClr val="lt1"/>
                </a:solidFill>
                <a:latin typeface="Roboto Slab"/>
                <a:ea typeface="Roboto Slab"/>
                <a:cs typeface="Roboto Slab"/>
                <a:sym typeface="Roboto Slab"/>
              </a:defRPr>
            </a:lvl3pPr>
            <a:lvl4pPr marR="0" lvl="3" algn="l" rtl="0">
              <a:lnSpc>
                <a:spcPct val="90000"/>
              </a:lnSpc>
              <a:spcBef>
                <a:spcPts val="0"/>
              </a:spcBef>
              <a:spcAft>
                <a:spcPts val="0"/>
              </a:spcAft>
              <a:buClr>
                <a:schemeClr val="lt1"/>
              </a:buClr>
              <a:buSzPts val="3200"/>
              <a:buFont typeface="Roboto Slab"/>
              <a:buNone/>
              <a:defRPr sz="3200" b="1" i="0" u="none" strike="noStrike" cap="none">
                <a:solidFill>
                  <a:schemeClr val="lt1"/>
                </a:solidFill>
                <a:latin typeface="Roboto Slab"/>
                <a:ea typeface="Roboto Slab"/>
                <a:cs typeface="Roboto Slab"/>
                <a:sym typeface="Roboto Slab"/>
              </a:defRPr>
            </a:lvl4pPr>
            <a:lvl5pPr marR="0" lvl="4" algn="l" rtl="0">
              <a:lnSpc>
                <a:spcPct val="90000"/>
              </a:lnSpc>
              <a:spcBef>
                <a:spcPts val="0"/>
              </a:spcBef>
              <a:spcAft>
                <a:spcPts val="0"/>
              </a:spcAft>
              <a:buClr>
                <a:schemeClr val="lt1"/>
              </a:buClr>
              <a:buSzPts val="3200"/>
              <a:buFont typeface="Roboto Slab"/>
              <a:buNone/>
              <a:defRPr sz="3200" b="1" i="0" u="none" strike="noStrike" cap="none">
                <a:solidFill>
                  <a:schemeClr val="lt1"/>
                </a:solidFill>
                <a:latin typeface="Roboto Slab"/>
                <a:ea typeface="Roboto Slab"/>
                <a:cs typeface="Roboto Slab"/>
                <a:sym typeface="Roboto Slab"/>
              </a:defRPr>
            </a:lvl5pPr>
            <a:lvl6pPr marR="0" lvl="5" algn="l" rtl="0">
              <a:lnSpc>
                <a:spcPct val="90000"/>
              </a:lnSpc>
              <a:spcBef>
                <a:spcPts val="0"/>
              </a:spcBef>
              <a:spcAft>
                <a:spcPts val="0"/>
              </a:spcAft>
              <a:buClr>
                <a:schemeClr val="lt1"/>
              </a:buClr>
              <a:buSzPts val="3200"/>
              <a:buFont typeface="Roboto Slab"/>
              <a:buNone/>
              <a:defRPr sz="3200" b="1" i="0" u="none" strike="noStrike" cap="none">
                <a:solidFill>
                  <a:schemeClr val="lt1"/>
                </a:solidFill>
                <a:latin typeface="Roboto Slab"/>
                <a:ea typeface="Roboto Slab"/>
                <a:cs typeface="Roboto Slab"/>
                <a:sym typeface="Roboto Slab"/>
              </a:defRPr>
            </a:lvl6pPr>
            <a:lvl7pPr marR="0" lvl="6" algn="l" rtl="0">
              <a:lnSpc>
                <a:spcPct val="90000"/>
              </a:lnSpc>
              <a:spcBef>
                <a:spcPts val="0"/>
              </a:spcBef>
              <a:spcAft>
                <a:spcPts val="0"/>
              </a:spcAft>
              <a:buClr>
                <a:schemeClr val="lt1"/>
              </a:buClr>
              <a:buSzPts val="3200"/>
              <a:buFont typeface="Roboto Slab"/>
              <a:buNone/>
              <a:defRPr sz="3200" b="1" i="0" u="none" strike="noStrike" cap="none">
                <a:solidFill>
                  <a:schemeClr val="lt1"/>
                </a:solidFill>
                <a:latin typeface="Roboto Slab"/>
                <a:ea typeface="Roboto Slab"/>
                <a:cs typeface="Roboto Slab"/>
                <a:sym typeface="Roboto Slab"/>
              </a:defRPr>
            </a:lvl7pPr>
            <a:lvl8pPr marR="0" lvl="7" algn="l" rtl="0">
              <a:lnSpc>
                <a:spcPct val="90000"/>
              </a:lnSpc>
              <a:spcBef>
                <a:spcPts val="0"/>
              </a:spcBef>
              <a:spcAft>
                <a:spcPts val="0"/>
              </a:spcAft>
              <a:buClr>
                <a:schemeClr val="lt1"/>
              </a:buClr>
              <a:buSzPts val="3200"/>
              <a:buFont typeface="Roboto Slab"/>
              <a:buNone/>
              <a:defRPr sz="3200" b="1" i="0" u="none" strike="noStrike" cap="none">
                <a:solidFill>
                  <a:schemeClr val="lt1"/>
                </a:solidFill>
                <a:latin typeface="Roboto Slab"/>
                <a:ea typeface="Roboto Slab"/>
                <a:cs typeface="Roboto Slab"/>
                <a:sym typeface="Roboto Slab"/>
              </a:defRPr>
            </a:lvl8pPr>
            <a:lvl9pPr marR="0" lvl="8" algn="l" rtl="0">
              <a:lnSpc>
                <a:spcPct val="90000"/>
              </a:lnSpc>
              <a:spcBef>
                <a:spcPts val="0"/>
              </a:spcBef>
              <a:spcAft>
                <a:spcPts val="0"/>
              </a:spcAft>
              <a:buClr>
                <a:schemeClr val="lt1"/>
              </a:buClr>
              <a:buSzPts val="3200"/>
              <a:buFont typeface="Roboto Slab"/>
              <a:buNone/>
              <a:defRPr sz="3200" b="1" i="0" u="none" strike="noStrike" cap="none">
                <a:solidFill>
                  <a:schemeClr val="lt1"/>
                </a:solidFill>
                <a:latin typeface="Roboto Slab"/>
                <a:ea typeface="Roboto Slab"/>
                <a:cs typeface="Roboto Slab"/>
                <a:sym typeface="Roboto Slab"/>
              </a:defRPr>
            </a:lvl9pPr>
          </a:lstStyle>
          <a:p/>
        </p:txBody>
      </p:sp>
      <p:sp>
        <p:nvSpPr>
          <p:cNvPr id="331" name="Google Shape;331;p56"/>
          <p:cNvSpPr txBox="1">
            <a:spLocks noGrp="1"/>
          </p:cNvSpPr>
          <p:nvPr>
            <p:ph type="body" idx="1"/>
          </p:nvPr>
        </p:nvSpPr>
        <p:spPr>
          <a:xfrm>
            <a:off x="4267200" y="2545733"/>
            <a:ext cx="7315200" cy="3686400"/>
          </a:xfrm>
          <a:prstGeom prst="rect">
            <a:avLst/>
          </a:prstGeom>
          <a:noFill/>
          <a:ln>
            <a:noFill/>
          </a:ln>
        </p:spPr>
        <p:txBody>
          <a:bodyPr spcFirstLastPara="1" wrap="square" lIns="0" tIns="0" rIns="0" bIns="0" anchor="t" anchorCtr="0">
            <a:noAutofit/>
          </a:bodyPr>
          <a:lstStyle>
            <a:lvl1pPr marL="457200" marR="0" lvl="0" indent="-381000" algn="l" rtl="0">
              <a:lnSpc>
                <a:spcPct val="115000"/>
              </a:lnSpc>
              <a:spcBef>
                <a:spcPts val="600"/>
              </a:spcBef>
              <a:spcAft>
                <a:spcPts val="0"/>
              </a:spcAft>
              <a:buClr>
                <a:schemeClr val="accent1"/>
              </a:buClr>
              <a:buSzPts val="2400"/>
              <a:buFont typeface="Chivo"/>
              <a:buChar char="▰"/>
              <a:defRPr sz="2400" b="0" i="0" u="none" strike="noStrike" cap="none">
                <a:solidFill>
                  <a:schemeClr val="dk1"/>
                </a:solidFill>
                <a:latin typeface="Chivo"/>
                <a:ea typeface="Chivo"/>
                <a:cs typeface="Chivo"/>
                <a:sym typeface="Chivo"/>
              </a:defRPr>
            </a:lvl1pPr>
            <a:lvl2pPr marL="914400" marR="0" lvl="1" indent="-381000" algn="l" rtl="0">
              <a:lnSpc>
                <a:spcPct val="115000"/>
              </a:lnSpc>
              <a:spcBef>
                <a:spcPts val="0"/>
              </a:spcBef>
              <a:spcAft>
                <a:spcPts val="0"/>
              </a:spcAft>
              <a:buClr>
                <a:schemeClr val="accent5"/>
              </a:buClr>
              <a:buSzPts val="2400"/>
              <a:buFont typeface="Chivo"/>
              <a:buChar char="▰"/>
              <a:defRPr sz="2400" b="0" i="0" u="none" strike="noStrike" cap="none">
                <a:solidFill>
                  <a:schemeClr val="dk1"/>
                </a:solidFill>
                <a:latin typeface="Chivo"/>
                <a:ea typeface="Chivo"/>
                <a:cs typeface="Chivo"/>
                <a:sym typeface="Chivo"/>
              </a:defRPr>
            </a:lvl2pPr>
            <a:lvl3pPr marL="1371600" marR="0" lvl="2" indent="-381000" algn="l" rtl="0">
              <a:lnSpc>
                <a:spcPct val="115000"/>
              </a:lnSpc>
              <a:spcBef>
                <a:spcPts val="0"/>
              </a:spcBef>
              <a:spcAft>
                <a:spcPts val="0"/>
              </a:spcAft>
              <a:buClr>
                <a:schemeClr val="accent5"/>
              </a:buClr>
              <a:buSzPts val="2400"/>
              <a:buFont typeface="Chivo"/>
              <a:buChar char="▰"/>
              <a:defRPr sz="2400" b="0" i="0" u="none" strike="noStrike" cap="none">
                <a:solidFill>
                  <a:schemeClr val="dk1"/>
                </a:solidFill>
                <a:latin typeface="Chivo"/>
                <a:ea typeface="Chivo"/>
                <a:cs typeface="Chivo"/>
                <a:sym typeface="Chivo"/>
              </a:defRPr>
            </a:lvl3pPr>
            <a:lvl4pPr marL="1828800" marR="0" lvl="3" indent="-381000" algn="l" rtl="0">
              <a:lnSpc>
                <a:spcPct val="115000"/>
              </a:lnSpc>
              <a:spcBef>
                <a:spcPts val="0"/>
              </a:spcBef>
              <a:spcAft>
                <a:spcPts val="0"/>
              </a:spcAft>
              <a:buClr>
                <a:schemeClr val="dk1"/>
              </a:buClr>
              <a:buSzPts val="2400"/>
              <a:buFont typeface="Chivo"/>
              <a:buChar char="▰"/>
              <a:defRPr sz="2400" b="0" i="0" u="none" strike="noStrike" cap="none">
                <a:solidFill>
                  <a:schemeClr val="dk1"/>
                </a:solidFill>
                <a:latin typeface="Chivo"/>
                <a:ea typeface="Chivo"/>
                <a:cs typeface="Chivo"/>
                <a:sym typeface="Chivo"/>
              </a:defRPr>
            </a:lvl4pPr>
            <a:lvl5pPr marL="2286000" marR="0" lvl="4" indent="-381000" algn="l" rtl="0">
              <a:lnSpc>
                <a:spcPct val="115000"/>
              </a:lnSpc>
              <a:spcBef>
                <a:spcPts val="0"/>
              </a:spcBef>
              <a:spcAft>
                <a:spcPts val="0"/>
              </a:spcAft>
              <a:buClr>
                <a:schemeClr val="dk1"/>
              </a:buClr>
              <a:buSzPts val="2400"/>
              <a:buFont typeface="Chivo"/>
              <a:buChar char="▰"/>
              <a:defRPr sz="2400" b="0" i="0" u="none" strike="noStrike" cap="none">
                <a:solidFill>
                  <a:schemeClr val="dk1"/>
                </a:solidFill>
                <a:latin typeface="Chivo"/>
                <a:ea typeface="Chivo"/>
                <a:cs typeface="Chivo"/>
                <a:sym typeface="Chivo"/>
              </a:defRPr>
            </a:lvl5pPr>
            <a:lvl6pPr marL="2743200" marR="0" lvl="5" indent="-381000" algn="l" rtl="0">
              <a:lnSpc>
                <a:spcPct val="115000"/>
              </a:lnSpc>
              <a:spcBef>
                <a:spcPts val="0"/>
              </a:spcBef>
              <a:spcAft>
                <a:spcPts val="0"/>
              </a:spcAft>
              <a:buClr>
                <a:schemeClr val="dk1"/>
              </a:buClr>
              <a:buSzPts val="2400"/>
              <a:buFont typeface="Chivo"/>
              <a:buChar char="▰"/>
              <a:defRPr sz="2400" b="0" i="0" u="none" strike="noStrike" cap="none">
                <a:solidFill>
                  <a:schemeClr val="dk1"/>
                </a:solidFill>
                <a:latin typeface="Chivo"/>
                <a:ea typeface="Chivo"/>
                <a:cs typeface="Chivo"/>
                <a:sym typeface="Chivo"/>
              </a:defRPr>
            </a:lvl6pPr>
            <a:lvl7pPr marL="3200400" marR="0" lvl="6" indent="-381000" algn="l" rtl="0">
              <a:lnSpc>
                <a:spcPct val="115000"/>
              </a:lnSpc>
              <a:spcBef>
                <a:spcPts val="0"/>
              </a:spcBef>
              <a:spcAft>
                <a:spcPts val="0"/>
              </a:spcAft>
              <a:buClr>
                <a:schemeClr val="dk1"/>
              </a:buClr>
              <a:buSzPts val="2400"/>
              <a:buFont typeface="Chivo"/>
              <a:buChar char="▰"/>
              <a:defRPr sz="2400" b="0" i="0" u="none" strike="noStrike" cap="none">
                <a:solidFill>
                  <a:schemeClr val="dk1"/>
                </a:solidFill>
                <a:latin typeface="Chivo"/>
                <a:ea typeface="Chivo"/>
                <a:cs typeface="Chivo"/>
                <a:sym typeface="Chivo"/>
              </a:defRPr>
            </a:lvl7pPr>
            <a:lvl8pPr marL="3657600" marR="0" lvl="7" indent="-381000" algn="l" rtl="0">
              <a:lnSpc>
                <a:spcPct val="115000"/>
              </a:lnSpc>
              <a:spcBef>
                <a:spcPts val="0"/>
              </a:spcBef>
              <a:spcAft>
                <a:spcPts val="0"/>
              </a:spcAft>
              <a:buClr>
                <a:schemeClr val="dk1"/>
              </a:buClr>
              <a:buSzPts val="2400"/>
              <a:buFont typeface="Chivo"/>
              <a:buChar char="▰"/>
              <a:defRPr sz="2400" b="0" i="0" u="none" strike="noStrike" cap="none">
                <a:solidFill>
                  <a:schemeClr val="dk1"/>
                </a:solidFill>
                <a:latin typeface="Chivo"/>
                <a:ea typeface="Chivo"/>
                <a:cs typeface="Chivo"/>
                <a:sym typeface="Chivo"/>
              </a:defRPr>
            </a:lvl8pPr>
            <a:lvl9pPr marL="4114800" marR="0" lvl="8" indent="-381000" algn="l" rtl="0">
              <a:lnSpc>
                <a:spcPct val="115000"/>
              </a:lnSpc>
              <a:spcBef>
                <a:spcPts val="0"/>
              </a:spcBef>
              <a:spcAft>
                <a:spcPts val="0"/>
              </a:spcAft>
              <a:buClr>
                <a:schemeClr val="dk1"/>
              </a:buClr>
              <a:buSzPts val="2400"/>
              <a:buFont typeface="Chivo"/>
              <a:buChar char="▰"/>
              <a:defRPr sz="2400" b="0" i="0" u="none" strike="noStrike" cap="none">
                <a:solidFill>
                  <a:schemeClr val="dk1"/>
                </a:solidFill>
                <a:latin typeface="Chivo"/>
                <a:ea typeface="Chivo"/>
                <a:cs typeface="Chivo"/>
                <a:sym typeface="Chivo"/>
              </a:defRPr>
            </a:lvl9pPr>
          </a:lstStyle>
          <a:p/>
        </p:txBody>
      </p:sp>
      <p:sp>
        <p:nvSpPr>
          <p:cNvPr id="332" name="Google Shape;332;p56"/>
          <p:cNvSpPr txBox="1">
            <a:spLocks noGrp="1"/>
          </p:cNvSpPr>
          <p:nvPr>
            <p:ph type="sldNum" idx="12"/>
          </p:nvPr>
        </p:nvSpPr>
        <p:spPr>
          <a:xfrm>
            <a:off x="345635" y="6232133"/>
            <a:ext cx="642000" cy="3268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1pPr>
            <a:lvl2pPr marL="0" marR="0" lvl="1"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2pPr>
            <a:lvl3pPr marL="0" marR="0" lvl="2"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3pPr>
            <a:lvl4pPr marL="0" marR="0" lvl="3"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4pPr>
            <a:lvl5pPr marL="0" marR="0" lvl="4"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5pPr>
            <a:lvl6pPr marL="0" marR="0" lvl="5"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6pPr>
            <a:lvl7pPr marL="0" marR="0" lvl="6"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7pPr>
            <a:lvl8pPr marL="0" marR="0" lvl="7"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8pPr>
            <a:lvl9pPr marL="0" marR="0" lvl="8" indent="0" algn="l" rtl="0">
              <a:lnSpc>
                <a:spcPct val="100000"/>
              </a:lnSpc>
              <a:spcBef>
                <a:spcPts val="0"/>
              </a:spcBef>
              <a:spcAft>
                <a:spcPts val="0"/>
              </a:spcAft>
              <a:buClr>
                <a:srgbClr val="000000"/>
              </a:buClr>
              <a:buSzPts val="1200"/>
              <a:buFont typeface="Arial" panose="020B0604020202020204"/>
              <a:buNone/>
              <a:defRPr sz="1600" b="0" i="0" u="none" strike="noStrike" cap="none">
                <a:solidFill>
                  <a:schemeClr val="accent5"/>
                </a:solidFill>
                <a:latin typeface="Chivo"/>
                <a:ea typeface="Chivo"/>
                <a:cs typeface="Chivo"/>
                <a:sym typeface="Chivo"/>
              </a:defRPr>
            </a:lvl9pPr>
          </a:lstStyle>
          <a:p>
            <a:fld id="{00000000-1234-1234-1234-123412341234}" type="slidenum">
              <a:rPr lang="en-GB" kern="0">
                <a:solidFill>
                  <a:srgbClr val="9EB3C2"/>
                </a:solidFill>
              </a:rPr>
            </a:fld>
            <a:endParaRPr lang="en-GB" kern="0" dirty="0">
              <a:solidFill>
                <a:srgbClr val="9EB3C2"/>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accent2"/>
            </a:gs>
            <a:gs pos="100000">
              <a:schemeClr val="accent1"/>
            </a:gs>
          </a:gsLst>
          <a:lin ang="0" scaled="0"/>
        </a:gradFill>
        <a:effectLst/>
      </p:bgPr>
    </p:bg>
    <p:spTree>
      <p:nvGrpSpPr>
        <p:cNvPr id="1" name="Shape 53"/>
        <p:cNvGrpSpPr/>
        <p:nvPr/>
      </p:nvGrpSpPr>
      <p:grpSpPr>
        <a:xfrm>
          <a:off x="0" y="0"/>
          <a:ext cx="0" cy="0"/>
          <a:chOff x="0" y="0"/>
          <a:chExt cx="0" cy="0"/>
        </a:xfrm>
      </p:grpSpPr>
      <p:sp>
        <p:nvSpPr>
          <p:cNvPr id="54" name="Google Shape;54;p15"/>
          <p:cNvSpPr txBox="1">
            <a:spLocks noGrp="1"/>
          </p:cNvSpPr>
          <p:nvPr>
            <p:ph type="title"/>
          </p:nvPr>
        </p:nvSpPr>
        <p:spPr>
          <a:xfrm>
            <a:off x="609600" y="-133"/>
            <a:ext cx="7315200" cy="24192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1pPr>
            <a:lvl2pPr lvl="1" rtl="0">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2pPr>
            <a:lvl3pPr lvl="2" rtl="0">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3pPr>
            <a:lvl4pPr lvl="3" rtl="0">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4pPr>
            <a:lvl5pPr lvl="4" rtl="0">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5pPr>
            <a:lvl6pPr lvl="5" rtl="0">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6pPr>
            <a:lvl7pPr lvl="6" rtl="0">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7pPr>
            <a:lvl8pPr lvl="7" rtl="0">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8pPr>
            <a:lvl9pPr lvl="8" rtl="0">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9pPr>
          </a:lstStyle>
          <a:p/>
        </p:txBody>
      </p:sp>
      <p:sp>
        <p:nvSpPr>
          <p:cNvPr id="55" name="Google Shape;55;p15"/>
          <p:cNvSpPr txBox="1">
            <a:spLocks noGrp="1"/>
          </p:cNvSpPr>
          <p:nvPr>
            <p:ph type="body" idx="1"/>
          </p:nvPr>
        </p:nvSpPr>
        <p:spPr>
          <a:xfrm>
            <a:off x="4267200" y="2545733"/>
            <a:ext cx="7315200" cy="36864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Chivo"/>
              <a:buChar char="▰"/>
              <a:defRPr sz="2400">
                <a:solidFill>
                  <a:schemeClr val="dk1"/>
                </a:solidFill>
                <a:latin typeface="Chivo"/>
                <a:ea typeface="Chivo"/>
                <a:cs typeface="Chivo"/>
                <a:sym typeface="Chivo"/>
              </a:defRPr>
            </a:lvl1pPr>
            <a:lvl2pPr marL="914400" lvl="1" indent="-381000" rtl="0">
              <a:lnSpc>
                <a:spcPct val="115000"/>
              </a:lnSpc>
              <a:spcBef>
                <a:spcPts val="0"/>
              </a:spcBef>
              <a:spcAft>
                <a:spcPts val="0"/>
              </a:spcAft>
              <a:buClr>
                <a:schemeClr val="accent5"/>
              </a:buClr>
              <a:buSzPts val="2400"/>
              <a:buFont typeface="Chivo"/>
              <a:buChar char="▰"/>
              <a:defRPr sz="2400">
                <a:solidFill>
                  <a:schemeClr val="dk1"/>
                </a:solidFill>
                <a:latin typeface="Chivo"/>
                <a:ea typeface="Chivo"/>
                <a:cs typeface="Chivo"/>
                <a:sym typeface="Chivo"/>
              </a:defRPr>
            </a:lvl2pPr>
            <a:lvl3pPr marL="1371600" lvl="2" indent="-381000" rtl="0">
              <a:lnSpc>
                <a:spcPct val="115000"/>
              </a:lnSpc>
              <a:spcBef>
                <a:spcPts val="0"/>
              </a:spcBef>
              <a:spcAft>
                <a:spcPts val="0"/>
              </a:spcAft>
              <a:buClr>
                <a:schemeClr val="accent5"/>
              </a:buClr>
              <a:buSzPts val="2400"/>
              <a:buFont typeface="Chivo"/>
              <a:buChar char="▰"/>
              <a:defRPr sz="2400">
                <a:solidFill>
                  <a:schemeClr val="dk1"/>
                </a:solidFill>
                <a:latin typeface="Chivo"/>
                <a:ea typeface="Chivo"/>
                <a:cs typeface="Chivo"/>
                <a:sym typeface="Chivo"/>
              </a:defRPr>
            </a:lvl3pPr>
            <a:lvl4pPr marL="1828800" lvl="3" indent="-381000" rtl="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4pPr>
            <a:lvl5pPr marL="2286000" lvl="4" indent="-381000" rtl="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5pPr>
            <a:lvl6pPr marL="2743200" lvl="5" indent="-381000" rtl="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6pPr>
            <a:lvl7pPr marL="3200400" lvl="6" indent="-381000" rtl="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7pPr>
            <a:lvl8pPr marL="3657600" lvl="7" indent="-381000" rtl="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8pPr>
            <a:lvl9pPr marL="4114800" lvl="8" indent="-381000" rtl="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9pPr>
          </a:lstStyle>
          <a:p/>
        </p:txBody>
      </p:sp>
      <p:sp>
        <p:nvSpPr>
          <p:cNvPr id="56" name="Google Shape;56;p15"/>
          <p:cNvSpPr txBox="1">
            <a:spLocks noGrp="1"/>
          </p:cNvSpPr>
          <p:nvPr>
            <p:ph type="sldNum" idx="12"/>
          </p:nvPr>
        </p:nvSpPr>
        <p:spPr>
          <a:xfrm>
            <a:off x="345633" y="6232133"/>
            <a:ext cx="642000" cy="326800"/>
          </a:xfrm>
          <a:prstGeom prst="rect">
            <a:avLst/>
          </a:prstGeom>
          <a:noFill/>
          <a:ln>
            <a:noFill/>
          </a:ln>
        </p:spPr>
        <p:txBody>
          <a:bodyPr spcFirstLastPara="1" wrap="square" lIns="0" tIns="0" rIns="0" bIns="0" anchor="b" anchorCtr="0">
            <a:noAutofit/>
          </a:bodyPr>
          <a:lstStyle>
            <a:lvl1pPr lvl="0" rtl="0">
              <a:buNone/>
              <a:defRPr sz="1600">
                <a:solidFill>
                  <a:schemeClr val="accent5"/>
                </a:solidFill>
                <a:latin typeface="Chivo"/>
                <a:ea typeface="Chivo"/>
                <a:cs typeface="Chivo"/>
                <a:sym typeface="Chivo"/>
              </a:defRPr>
            </a:lvl1pPr>
            <a:lvl2pPr lvl="1" rtl="0">
              <a:buNone/>
              <a:defRPr sz="1600">
                <a:solidFill>
                  <a:schemeClr val="accent5"/>
                </a:solidFill>
                <a:latin typeface="Chivo"/>
                <a:ea typeface="Chivo"/>
                <a:cs typeface="Chivo"/>
                <a:sym typeface="Chivo"/>
              </a:defRPr>
            </a:lvl2pPr>
            <a:lvl3pPr lvl="2" rtl="0">
              <a:buNone/>
              <a:defRPr sz="1600">
                <a:solidFill>
                  <a:schemeClr val="accent5"/>
                </a:solidFill>
                <a:latin typeface="Chivo"/>
                <a:ea typeface="Chivo"/>
                <a:cs typeface="Chivo"/>
                <a:sym typeface="Chivo"/>
              </a:defRPr>
            </a:lvl3pPr>
            <a:lvl4pPr lvl="3" rtl="0">
              <a:buNone/>
              <a:defRPr sz="1600">
                <a:solidFill>
                  <a:schemeClr val="accent5"/>
                </a:solidFill>
                <a:latin typeface="Chivo"/>
                <a:ea typeface="Chivo"/>
                <a:cs typeface="Chivo"/>
                <a:sym typeface="Chivo"/>
              </a:defRPr>
            </a:lvl4pPr>
            <a:lvl5pPr lvl="4" rtl="0">
              <a:buNone/>
              <a:defRPr sz="1600">
                <a:solidFill>
                  <a:schemeClr val="accent5"/>
                </a:solidFill>
                <a:latin typeface="Chivo"/>
                <a:ea typeface="Chivo"/>
                <a:cs typeface="Chivo"/>
                <a:sym typeface="Chivo"/>
              </a:defRPr>
            </a:lvl5pPr>
            <a:lvl6pPr lvl="5" rtl="0">
              <a:buNone/>
              <a:defRPr sz="1600">
                <a:solidFill>
                  <a:schemeClr val="accent5"/>
                </a:solidFill>
                <a:latin typeface="Chivo"/>
                <a:ea typeface="Chivo"/>
                <a:cs typeface="Chivo"/>
                <a:sym typeface="Chivo"/>
              </a:defRPr>
            </a:lvl6pPr>
            <a:lvl7pPr lvl="6" rtl="0">
              <a:buNone/>
              <a:defRPr sz="1600">
                <a:solidFill>
                  <a:schemeClr val="accent5"/>
                </a:solidFill>
                <a:latin typeface="Chivo"/>
                <a:ea typeface="Chivo"/>
                <a:cs typeface="Chivo"/>
                <a:sym typeface="Chivo"/>
              </a:defRPr>
            </a:lvl7pPr>
            <a:lvl8pPr lvl="7" rtl="0">
              <a:buNone/>
              <a:defRPr sz="1600">
                <a:solidFill>
                  <a:schemeClr val="accent5"/>
                </a:solidFill>
                <a:latin typeface="Chivo"/>
                <a:ea typeface="Chivo"/>
                <a:cs typeface="Chivo"/>
                <a:sym typeface="Chivo"/>
              </a:defRPr>
            </a:lvl8pPr>
            <a:lvl9pPr lvl="8" rtl="0">
              <a:buNone/>
              <a:defRPr sz="1600">
                <a:solidFill>
                  <a:schemeClr val="accent5"/>
                </a:solidFill>
                <a:latin typeface="Chivo"/>
                <a:ea typeface="Chivo"/>
                <a:cs typeface="Chivo"/>
                <a:sym typeface="Chivo"/>
              </a:defRPr>
            </a:lvl9pPr>
          </a:lstStyle>
          <a:p>
            <a:pPr>
              <a:buClr>
                <a:srgbClr val="000000"/>
              </a:buClr>
              <a:buFont typeface="Arial" panose="020B0604020202020204"/>
              <a:buNone/>
            </a:pPr>
            <a:fld id="{00000000-1234-1234-1234-123412341234}" type="slidenum">
              <a:rPr lang="en-GB" kern="0">
                <a:solidFill>
                  <a:srgbClr val="9EB3C2"/>
                </a:solidFill>
              </a:rPr>
            </a:fld>
            <a:endParaRPr lang="en-GB" kern="0" dirty="0">
              <a:solidFill>
                <a:srgbClr val="9EB3C2"/>
              </a:solidFill>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9.xml"/><Relationship Id="rId4" Type="http://schemas.openxmlformats.org/officeDocument/2006/relationships/image" Target="../media/image5.GIF"/><Relationship Id="rId3" Type="http://schemas.openxmlformats.org/officeDocument/2006/relationships/image" Target="../media/image6.GIF"/><Relationship Id="rId2" Type="http://schemas.openxmlformats.org/officeDocument/2006/relationships/image" Target="../media/image7.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9.xml"/><Relationship Id="rId2" Type="http://schemas.openxmlformats.org/officeDocument/2006/relationships/image" Target="../media/image8.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image" Target="../media/image13.GIF"/><Relationship Id="rId7" Type="http://schemas.openxmlformats.org/officeDocument/2006/relationships/image" Target="../media/image12.GIF"/><Relationship Id="rId6" Type="http://schemas.openxmlformats.org/officeDocument/2006/relationships/image" Target="../media/image11.GIF"/><Relationship Id="rId5" Type="http://schemas.openxmlformats.org/officeDocument/2006/relationships/image" Target="../media/image5.GIF"/><Relationship Id="rId4" Type="http://schemas.openxmlformats.org/officeDocument/2006/relationships/image" Target="../media/image10.GIF"/><Relationship Id="rId3" Type="http://schemas.openxmlformats.org/officeDocument/2006/relationships/image" Target="../media/image6.GIF"/><Relationship Id="rId2" Type="http://schemas.openxmlformats.org/officeDocument/2006/relationships/image" Target="../media/image9.GIF"/><Relationship Id="rId10" Type="http://schemas.openxmlformats.org/officeDocument/2006/relationships/notesSlide" Target="../notesSlides/notesSlide11.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9.xml"/><Relationship Id="rId5" Type="http://schemas.openxmlformats.org/officeDocument/2006/relationships/image" Target="../media/image17.GIF"/><Relationship Id="rId4" Type="http://schemas.openxmlformats.org/officeDocument/2006/relationships/image" Target="../media/image16.GIF"/><Relationship Id="rId3" Type="http://schemas.openxmlformats.org/officeDocument/2006/relationships/image" Target="../media/image15.GIF"/><Relationship Id="rId2" Type="http://schemas.openxmlformats.org/officeDocument/2006/relationships/image" Target="../media/image14.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9.xml"/><Relationship Id="rId3" Type="http://schemas.openxmlformats.org/officeDocument/2006/relationships/image" Target="../media/image18.png"/><Relationship Id="rId2" Type="http://schemas.openxmlformats.org/officeDocument/2006/relationships/hyperlink" Target="https://www.statisticshowto.com/wp-content/uploads/2015/07/boxcox-formula-1.png" TargetMode="Externa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9.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9.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9.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9.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9.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9.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9.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9.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9.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9.xml"/><Relationship Id="rId4" Type="http://schemas.openxmlformats.org/officeDocument/2006/relationships/image" Target="../media/image6.GIF"/><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71"/>
          <p:cNvSpPr txBox="1">
            <a:spLocks noGrp="1"/>
          </p:cNvSpPr>
          <p:nvPr>
            <p:ph type="ctrTitle"/>
          </p:nvPr>
        </p:nvSpPr>
        <p:spPr>
          <a:xfrm>
            <a:off x="752475" y="1666875"/>
            <a:ext cx="11002010" cy="2780665"/>
          </a:xfrm>
          <a:prstGeom prst="rect">
            <a:avLst/>
          </a:prstGeom>
          <a:noFill/>
          <a:ln>
            <a:noFill/>
          </a:ln>
          <a:effectLst>
            <a:outerShdw blurRad="28575" dist="9525" dir="5400000" algn="bl" rotWithShape="0">
              <a:srgbClr val="00001A">
                <a:alpha val="14900"/>
              </a:srgbClr>
            </a:outerShdw>
          </a:effectLst>
        </p:spPr>
        <p:txBody>
          <a:bodyPr spcFirstLastPara="1" wrap="square" lIns="0" tIns="0" rIns="0" bIns="0" anchor="t" anchorCtr="0">
            <a:noAutofit/>
          </a:bodyPr>
          <a:lstStyle/>
          <a:p>
            <a:pPr algn="ctr"/>
            <a:r>
              <a:rPr lang="en-GB" sz="5400" b="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a:cs typeface="Arial" panose="020B0604020202020204" pitchFamily="34" charset="0"/>
                <a:sym typeface="Calibri" panose="020F0502020204030204"/>
              </a:rPr>
              <a:t>Long-Term Resource Forecasting</a:t>
            </a:r>
            <a:br>
              <a:rPr lang="en-GB" sz="5400" b="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a:cs typeface="Arial" panose="020B0604020202020204" pitchFamily="34" charset="0"/>
                <a:sym typeface="Calibri" panose="020F0502020204030204"/>
              </a:rPr>
            </a:br>
            <a:r>
              <a:rPr lang="en-US" altLang="en-GB" sz="5400" b="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a:cs typeface="Arial" panose="020B0604020202020204" pitchFamily="34" charset="0"/>
                <a:sym typeface="Calibri" panose="020F0502020204030204"/>
              </a:rPr>
              <a:t>for Solar &amp; Wind</a:t>
            </a:r>
            <a:endParaRPr lang="en-US" altLang="en-GB" sz="5400" b="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a:cs typeface="Arial" panose="020B0604020202020204" pitchFamily="34" charset="0"/>
              <a:sym typeface="Calibri" panose="020F050202020403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cxnSp>
        <p:nvCxnSpPr>
          <p:cNvPr id="701" name="Google Shape;701;p86"/>
          <p:cNvCxnSpPr/>
          <p:nvPr/>
        </p:nvCxnSpPr>
        <p:spPr>
          <a:xfrm>
            <a:off x="438400" y="0"/>
            <a:ext cx="6800" cy="1098800"/>
          </a:xfrm>
          <a:prstGeom prst="straightConnector1">
            <a:avLst/>
          </a:prstGeom>
          <a:noFill/>
          <a:ln w="76200" cap="flat" cmpd="sng">
            <a:solidFill>
              <a:srgbClr val="2CA388"/>
            </a:solidFill>
            <a:prstDash val="solid"/>
            <a:round/>
            <a:headEnd type="none" w="sm" len="sm"/>
            <a:tailEnd type="none" w="sm" len="sm"/>
          </a:ln>
        </p:spPr>
      </p:cxnSp>
      <p:pic>
        <p:nvPicPr>
          <p:cNvPr id="702" name="Google Shape;702;p86"/>
          <p:cNvPicPr preferRelativeResize="0"/>
          <p:nvPr/>
        </p:nvPicPr>
        <p:blipFill rotWithShape="1">
          <a:blip r:embed="rId1"/>
          <a:srcRect/>
          <a:stretch>
            <a:fillRect/>
          </a:stretch>
        </p:blipFill>
        <p:spPr>
          <a:xfrm>
            <a:off x="1" y="6710075"/>
            <a:ext cx="12192001" cy="147925"/>
          </a:xfrm>
          <a:prstGeom prst="rect">
            <a:avLst/>
          </a:prstGeom>
          <a:noFill/>
          <a:ln>
            <a:noFill/>
          </a:ln>
        </p:spPr>
      </p:pic>
      <p:sp>
        <p:nvSpPr>
          <p:cNvPr id="3" name="TextBox 2"/>
          <p:cNvSpPr txBox="1"/>
          <p:nvPr/>
        </p:nvSpPr>
        <p:spPr>
          <a:xfrm>
            <a:off x="3528695" y="447675"/>
            <a:ext cx="8148320" cy="583565"/>
          </a:xfrm>
          <a:prstGeom prst="rect">
            <a:avLst/>
          </a:prstGeom>
          <a:noFill/>
        </p:spPr>
        <p:txBody>
          <a:bodyPr wrap="square" rtlCol="0">
            <a:spAutoFit/>
          </a:bodyPr>
          <a:lstStyle/>
          <a:p>
            <a:r>
              <a:rPr lang="en-IN" sz="32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Linear Regression Model</a:t>
            </a:r>
            <a:endParaRPr lang="en-IN" sz="32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TextBox 6"/>
          <p:cNvSpPr txBox="1"/>
          <p:nvPr/>
        </p:nvSpPr>
        <p:spPr>
          <a:xfrm>
            <a:off x="1672107" y="1165675"/>
            <a:ext cx="5190186" cy="400110"/>
          </a:xfrm>
          <a:prstGeom prst="rect">
            <a:avLst/>
          </a:prstGeom>
          <a:noFill/>
        </p:spPr>
        <p:txBody>
          <a:bodyPr wrap="square" rtlCol="0">
            <a:spAutoFit/>
          </a:bodyPr>
          <a:lstStyle/>
          <a:p>
            <a:endParaRPr lang="en-IN" sz="2000" dirty="0"/>
          </a:p>
        </p:txBody>
      </p:sp>
      <p:sp>
        <p:nvSpPr>
          <p:cNvPr id="9" name="TextBox 8"/>
          <p:cNvSpPr txBox="1"/>
          <p:nvPr/>
        </p:nvSpPr>
        <p:spPr>
          <a:xfrm>
            <a:off x="1329963" y="4315144"/>
            <a:ext cx="9903853" cy="1477328"/>
          </a:xfrm>
          <a:prstGeom prst="rect">
            <a:avLst/>
          </a:prstGeom>
          <a:noFill/>
        </p:spPr>
        <p:txBody>
          <a:bodyPr wrap="square" rtlCol="0">
            <a:spAutoFit/>
          </a:bodyPr>
          <a:lstStyle/>
          <a:p>
            <a:r>
              <a:rPr lang="en-IN" dirty="0" smtClean="0"/>
              <a:t>1) Linear model is developed using Actual data and Historical RCM/GCM forecasts of same duration.</a:t>
            </a:r>
            <a:endParaRPr lang="en-IN" dirty="0" smtClean="0"/>
          </a:p>
          <a:p>
            <a:r>
              <a:rPr lang="en-IN" dirty="0" smtClean="0"/>
              <a:t>2) Regression parameters are used to generate bias adjusted future time series.</a:t>
            </a:r>
            <a:endParaRPr lang="en-IN" dirty="0" smtClean="0"/>
          </a:p>
          <a:p>
            <a:r>
              <a:rPr lang="en-IN" dirty="0" smtClean="0"/>
              <a:t>3) </a:t>
            </a:r>
            <a:r>
              <a:rPr lang="en-IN" dirty="0"/>
              <a:t>The regression can be made as simple or complex as needed based on the available data and relation between observed climate and climate model output. </a:t>
            </a:r>
            <a:endParaRPr lang="en-IN" dirty="0"/>
          </a:p>
        </p:txBody>
      </p:sp>
      <p:pic>
        <p:nvPicPr>
          <p:cNvPr id="10" name="Picture 3" descr="Chart, histogram&#10;&#10;Description automatically generated"/>
          <p:cNvPicPr>
            <a:picLocks noChangeAspect="1"/>
          </p:cNvPicPr>
          <p:nvPr/>
        </p:nvPicPr>
        <p:blipFill>
          <a:blip r:embed="rId2"/>
          <a:stretch>
            <a:fillRect/>
          </a:stretch>
        </p:blipFill>
        <p:spPr>
          <a:xfrm>
            <a:off x="1329963" y="1098800"/>
            <a:ext cx="9613641" cy="2298742"/>
          </a:xfrm>
          <a:prstGeom prst="rect">
            <a:avLst/>
          </a:prstGeom>
        </p:spPr>
      </p:pic>
      <p:pic>
        <p:nvPicPr>
          <p:cNvPr id="3074" name="Picture 2" descr="https://iwa.silverchair-cdn.com/iwa/content_public/journal/jwcc/12/2/10.2166_wcc.2020.261/1/m_jwc-d-19-00261if05.gif?Expires=1640818436&amp;Signature=p9h5-lCuoFzhMrTh7R6N7HwmjIz7B11h2b0NVbEj9gvvkWnMyFAZb2SXc4eiEG91THTPQPxdHLvdfiugOTCe2uiDx8l1JJ3MREj1B7doZqvxhPEtLJEW0~RAy8OIx~TyH54bf5aMbRLoef95JWViZNmUbtDw~p0PRYRiIx-ecyotgOqpxNZR~dqWol~Hj63sB-NngWvcUMayo-jF1VzIVImHqQOKeSJVMFwhl~oI0Zr-qL6NohfCQ--JpBUn3uSPSo~5iDV2Xy7H0cBhc3PCM7xrS2bgJf65VfNg5JmFzRm1o0eNEg-Z~4i9uP7tBIUjY7hGbajO0YP304wqC1IfmA__&amp;Key-Pair-Id=APKAIE5G5CRDK6RD3PG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3316" y="3742497"/>
            <a:ext cx="335947" cy="2559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iwa.silverchair-cdn.com/iwa/content_public/journal/jwcc/12/2/10.2166_wcc.2020.261/1/m_jwc-d-19-00261if07.gif?Expires=1640818436&amp;Signature=BOAUByNtRXu1NsJl235G~fQxc2MrTYtPC6BVAprYOWgW3ee1nbNOWbIuO-etxY61PUoZNngey37sF9vYYipi3MbsPvSJI6KfuFHVxpz-IcxdZZxp5w3ks0Aa0lq~p5lDxMXMGx51LWhleZkqV7UyVltXxiUaeJyXBBBonvKoKnbg3efXV9sjWWdkdLpaOd8qn~fdzSv44Aghsyg5pbhQO8OdvKML753ixAU1msW4Y86LAO0l~7xeMmTLOE2qyYDPT0Q-Ws7klxJpOMm7euLZdj-1ye4XjNUh0vqIujL2vHjfzYXyQ52v5v~EYpOI09zCgBJu-s5s~WJhsMe4LyzNxQ__&amp;Key-Pair-Id=APKAIE5G5CRDK6RD3PG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4457" y="3742497"/>
            <a:ext cx="304353" cy="2705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28810" y="3714229"/>
            <a:ext cx="2434108" cy="369332"/>
          </a:xfrm>
          <a:prstGeom prst="rect">
            <a:avLst/>
          </a:prstGeom>
          <a:noFill/>
        </p:spPr>
        <p:txBody>
          <a:bodyPr wrap="square" rtlCol="0">
            <a:spAutoFit/>
          </a:bodyPr>
          <a:lstStyle/>
          <a:p>
            <a:r>
              <a:rPr lang="en-IN" dirty="0" smtClean="0"/>
              <a:t>= a       + b</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cxnSp>
        <p:nvCxnSpPr>
          <p:cNvPr id="701" name="Google Shape;701;p86"/>
          <p:cNvCxnSpPr/>
          <p:nvPr/>
        </p:nvCxnSpPr>
        <p:spPr>
          <a:xfrm>
            <a:off x="438400" y="0"/>
            <a:ext cx="6800" cy="1098800"/>
          </a:xfrm>
          <a:prstGeom prst="straightConnector1">
            <a:avLst/>
          </a:prstGeom>
          <a:noFill/>
          <a:ln w="76200" cap="flat" cmpd="sng">
            <a:solidFill>
              <a:srgbClr val="2CA388"/>
            </a:solidFill>
            <a:prstDash val="solid"/>
            <a:round/>
            <a:headEnd type="none" w="sm" len="sm"/>
            <a:tailEnd type="none" w="sm" len="sm"/>
          </a:ln>
        </p:spPr>
      </p:cxnSp>
      <p:pic>
        <p:nvPicPr>
          <p:cNvPr id="702" name="Google Shape;702;p86"/>
          <p:cNvPicPr preferRelativeResize="0"/>
          <p:nvPr/>
        </p:nvPicPr>
        <p:blipFill rotWithShape="1">
          <a:blip r:embed="rId1"/>
          <a:srcRect/>
          <a:stretch>
            <a:fillRect/>
          </a:stretch>
        </p:blipFill>
        <p:spPr>
          <a:xfrm>
            <a:off x="1" y="6710075"/>
            <a:ext cx="12192001" cy="147925"/>
          </a:xfrm>
          <a:prstGeom prst="rect">
            <a:avLst/>
          </a:prstGeom>
          <a:noFill/>
          <a:ln>
            <a:noFill/>
          </a:ln>
        </p:spPr>
      </p:pic>
      <p:sp>
        <p:nvSpPr>
          <p:cNvPr id="3" name="TextBox 2"/>
          <p:cNvSpPr txBox="1"/>
          <p:nvPr/>
        </p:nvSpPr>
        <p:spPr>
          <a:xfrm>
            <a:off x="4144645" y="393700"/>
            <a:ext cx="4124960" cy="583565"/>
          </a:xfrm>
          <a:prstGeom prst="rect">
            <a:avLst/>
          </a:prstGeom>
          <a:noFill/>
        </p:spPr>
        <p:txBody>
          <a:bodyPr wrap="square" rtlCol="0">
            <a:spAutoFit/>
          </a:bodyPr>
          <a:lstStyle/>
          <a:p>
            <a:r>
              <a:rPr lang="en-IN" sz="32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Quantile Mapping</a:t>
            </a:r>
            <a:endParaRPr lang="en-IN" sz="32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TextBox 6"/>
          <p:cNvSpPr txBox="1"/>
          <p:nvPr/>
        </p:nvSpPr>
        <p:spPr>
          <a:xfrm>
            <a:off x="1672107" y="1165675"/>
            <a:ext cx="5190186" cy="400110"/>
          </a:xfrm>
          <a:prstGeom prst="rect">
            <a:avLst/>
          </a:prstGeom>
          <a:noFill/>
        </p:spPr>
        <p:txBody>
          <a:bodyPr wrap="square" rtlCol="0">
            <a:spAutoFit/>
          </a:bodyPr>
          <a:lstStyle/>
          <a:p>
            <a:endParaRPr lang="en-IN" sz="2000" dirty="0"/>
          </a:p>
        </p:txBody>
      </p:sp>
      <p:sp>
        <p:nvSpPr>
          <p:cNvPr id="9" name="TextBox 8"/>
          <p:cNvSpPr txBox="1"/>
          <p:nvPr/>
        </p:nvSpPr>
        <p:spPr>
          <a:xfrm>
            <a:off x="1255502" y="4150004"/>
            <a:ext cx="9903853" cy="1477328"/>
          </a:xfrm>
          <a:prstGeom prst="rect">
            <a:avLst/>
          </a:prstGeom>
          <a:noFill/>
        </p:spPr>
        <p:txBody>
          <a:bodyPr wrap="square" rtlCol="0">
            <a:spAutoFit/>
          </a:bodyPr>
          <a:lstStyle/>
          <a:p>
            <a:r>
              <a:rPr lang="en-US" dirty="0" smtClean="0"/>
              <a:t>1) The </a:t>
            </a:r>
            <a:r>
              <a:rPr lang="en-US" dirty="0"/>
              <a:t>QM methods implement statistical transformations for post-processing of climate modeling </a:t>
            </a:r>
            <a:r>
              <a:rPr lang="en-US" dirty="0" smtClean="0"/>
              <a:t>outputs.</a:t>
            </a:r>
            <a:endParaRPr lang="en-US" dirty="0" smtClean="0"/>
          </a:p>
          <a:p>
            <a:r>
              <a:rPr lang="en-IN" dirty="0" smtClean="0"/>
              <a:t>2) </a:t>
            </a:r>
            <a:r>
              <a:rPr lang="en-US" dirty="0" smtClean="0"/>
              <a:t>Transforming </a:t>
            </a:r>
            <a:r>
              <a:rPr lang="en-US" dirty="0"/>
              <a:t>the distribution functions of the modeled variables into the observed ones using a mathematical </a:t>
            </a:r>
            <a:r>
              <a:rPr lang="en-US" dirty="0" smtClean="0"/>
              <a:t>function.</a:t>
            </a:r>
            <a:endParaRPr lang="en-US" dirty="0" smtClean="0"/>
          </a:p>
          <a:p>
            <a:r>
              <a:rPr lang="en-IN" dirty="0" smtClean="0"/>
              <a:t>3) Relationship between distribution parameter of both the variable is analysed.</a:t>
            </a:r>
            <a:endParaRPr lang="en-IN" dirty="0"/>
          </a:p>
        </p:txBody>
      </p:sp>
      <p:pic>
        <p:nvPicPr>
          <p:cNvPr id="8" name="Picture 8" descr="Chart, histogram&#10;&#10;Description automatically generated"/>
          <p:cNvPicPr>
            <a:picLocks noChangeAspect="1"/>
          </p:cNvPicPr>
          <p:nvPr/>
        </p:nvPicPr>
        <p:blipFill>
          <a:blip r:embed="rId2"/>
          <a:stretch>
            <a:fillRect/>
          </a:stretch>
        </p:blipFill>
        <p:spPr>
          <a:xfrm>
            <a:off x="3096577" y="1098735"/>
            <a:ext cx="5316747" cy="284357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cxnSp>
        <p:nvCxnSpPr>
          <p:cNvPr id="701" name="Google Shape;701;p86"/>
          <p:cNvCxnSpPr/>
          <p:nvPr/>
        </p:nvCxnSpPr>
        <p:spPr>
          <a:xfrm>
            <a:off x="438400" y="0"/>
            <a:ext cx="6800" cy="1098800"/>
          </a:xfrm>
          <a:prstGeom prst="straightConnector1">
            <a:avLst/>
          </a:prstGeom>
          <a:noFill/>
          <a:ln w="76200" cap="flat" cmpd="sng">
            <a:solidFill>
              <a:srgbClr val="2CA388"/>
            </a:solidFill>
            <a:prstDash val="solid"/>
            <a:round/>
            <a:headEnd type="none" w="sm" len="sm"/>
            <a:tailEnd type="none" w="sm" len="sm"/>
          </a:ln>
        </p:spPr>
      </p:cxnSp>
      <p:pic>
        <p:nvPicPr>
          <p:cNvPr id="702" name="Google Shape;702;p86"/>
          <p:cNvPicPr preferRelativeResize="0"/>
          <p:nvPr/>
        </p:nvPicPr>
        <p:blipFill rotWithShape="1">
          <a:blip r:embed="rId1"/>
          <a:srcRect/>
          <a:stretch>
            <a:fillRect/>
          </a:stretch>
        </p:blipFill>
        <p:spPr>
          <a:xfrm>
            <a:off x="1" y="6710075"/>
            <a:ext cx="12192001" cy="147925"/>
          </a:xfrm>
          <a:prstGeom prst="rect">
            <a:avLst/>
          </a:prstGeom>
          <a:noFill/>
          <a:ln>
            <a:noFill/>
          </a:ln>
        </p:spPr>
      </p:pic>
      <p:sp>
        <p:nvSpPr>
          <p:cNvPr id="3" name="TextBox 2"/>
          <p:cNvSpPr txBox="1"/>
          <p:nvPr/>
        </p:nvSpPr>
        <p:spPr>
          <a:xfrm>
            <a:off x="3689350" y="346075"/>
            <a:ext cx="5611495" cy="583565"/>
          </a:xfrm>
          <a:prstGeom prst="rect">
            <a:avLst/>
          </a:prstGeom>
          <a:noFill/>
        </p:spPr>
        <p:txBody>
          <a:bodyPr wrap="square" rtlCol="0">
            <a:spAutoFit/>
            <a:scene3d>
              <a:camera prst="orthographicFront"/>
              <a:lightRig rig="threePt" dir="t"/>
            </a:scene3d>
          </a:bodyPr>
          <a:lstStyle/>
          <a:p>
            <a:r>
              <a:rPr lang="en-IN" sz="32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Mathematical Concept </a:t>
            </a:r>
            <a:endParaRPr lang="en-IN" sz="32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TextBox 6"/>
          <p:cNvSpPr txBox="1"/>
          <p:nvPr/>
        </p:nvSpPr>
        <p:spPr>
          <a:xfrm>
            <a:off x="1611637" y="1165675"/>
            <a:ext cx="5190186" cy="400110"/>
          </a:xfrm>
          <a:prstGeom prst="rect">
            <a:avLst/>
          </a:prstGeom>
          <a:noFill/>
        </p:spPr>
        <p:txBody>
          <a:bodyPr wrap="square" rtlCol="0">
            <a:spAutoFit/>
          </a:bodyPr>
          <a:lstStyle/>
          <a:p>
            <a:r>
              <a:rPr lang="en-IN" sz="2000" dirty="0" smtClean="0"/>
              <a:t>                                    1)</a:t>
            </a:r>
            <a:endParaRPr lang="en-IN" sz="2000" dirty="0"/>
          </a:p>
        </p:txBody>
      </p:sp>
      <p:pic>
        <p:nvPicPr>
          <p:cNvPr id="1026" name="Picture 2" descr="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169730"/>
            <a:ext cx="2169722" cy="3960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897520" y="1693497"/>
            <a:ext cx="8711193" cy="1476375"/>
          </a:xfrm>
          <a:prstGeom prst="rect">
            <a:avLst/>
          </a:prstGeom>
          <a:noFill/>
        </p:spPr>
        <p:txBody>
          <a:bodyPr wrap="square" rtlCol="0">
            <a:spAutoFit/>
          </a:bodyPr>
          <a:lstStyle/>
          <a:p>
            <a:r>
              <a:rPr lang="en-IN" dirty="0" smtClean="0"/>
              <a:t>Above expression depicts the method used in quantile mapping, where;</a:t>
            </a:r>
            <a:endParaRPr lang="en-IN" dirty="0" smtClean="0"/>
          </a:p>
          <a:p>
            <a:endParaRPr lang="en-IN" altLang="en-US" dirty="0" smtClean="0"/>
          </a:p>
          <a:p>
            <a:pPr algn="l">
              <a:buClrTx/>
              <a:buSzTx/>
              <a:buNone/>
            </a:pPr>
            <a:r>
              <a:rPr kumimoji="0" lang="en-US" altLang="en-US" b="0" i="0" u="none" strike="noStrike" cap="none" normalizeH="0" baseline="0" dirty="0" smtClean="0">
                <a:ln>
                  <a:noFill/>
                </a:ln>
                <a:solidFill>
                  <a:srgbClr val="000000"/>
                </a:solidFill>
                <a:effectLst/>
                <a:latin typeface="Open Sans"/>
              </a:rPr>
              <a:t>     = </a:t>
            </a:r>
            <a:r>
              <a:rPr kumimoji="0" lang="en-IN" b="0" i="0" u="none" strike="noStrike" cap="none" normalizeH="0" baseline="0" dirty="0" smtClean="0"/>
              <a:t>observed variable;    </a:t>
            </a:r>
            <a:endParaRPr kumimoji="0" lang="en-IN" b="0" i="0" u="none" strike="noStrike" cap="none" normalizeH="0" baseline="0" dirty="0" smtClean="0"/>
          </a:p>
          <a:p>
            <a:pPr algn="l">
              <a:buClrTx/>
              <a:buSzTx/>
              <a:buNone/>
            </a:pPr>
            <a:r>
              <a:rPr kumimoji="0" lang="en-IN" b="0" i="0" u="none" strike="noStrike" cap="none" normalizeH="0" baseline="0" dirty="0" smtClean="0"/>
              <a:t>     = modeled variable; </a:t>
            </a:r>
            <a:endParaRPr kumimoji="0" lang="en-IN" b="0" i="0" u="none" strike="noStrike" cap="none" normalizeH="0" baseline="0" dirty="0" smtClean="0"/>
          </a:p>
          <a:p>
            <a:pPr algn="l">
              <a:buClrTx/>
              <a:buSzTx/>
              <a:buNone/>
            </a:pPr>
            <a:r>
              <a:rPr kumimoji="0" lang="en-IN" b="0" i="0" u="none" strike="noStrike" cap="none" normalizeH="0" baseline="0" dirty="0" smtClean="0"/>
              <a:t>     = transformation function.</a:t>
            </a:r>
            <a:r>
              <a:rPr kumimoji="0" lang="en-IN" b="0" i="0" u="none" strike="noStrike" cap="none" normalizeH="0" baseline="0" dirty="0" smtClean="0">
                <a:solidFill>
                  <a:schemeClr val="tx1"/>
                </a:solidFill>
              </a:rPr>
              <a:t> </a:t>
            </a:r>
            <a:endParaRPr kumimoji="0" lang="en-IN" b="0" i="0" u="none" strike="noStrike" cap="none" normalizeH="0" baseline="0" dirty="0" smtClean="0">
              <a:solidFill>
                <a:schemeClr val="tx1"/>
              </a:solidFill>
            </a:endParaRPr>
          </a:p>
        </p:txBody>
      </p:sp>
      <p:pic>
        <p:nvPicPr>
          <p:cNvPr id="1031" name="Picture 7" descr="https://iwa.silverchair-cdn.com/iwa/content_public/journal/jwcc/12/2/10.2166_wcc.2020.261/1/m_jwc-d-19-00261if02.gif?Expires=1640818436&amp;Signature=VbmQO3ksW392mW9NK5BdBIU6GNjpnf7BzEzkQwkZJInfFP7mkhIDXm5K81hy5mPge7N69vV8oS6C36HQH1Rb-BblE-WRY4FbjZK8ddBkl95Iebm0zWhJJ4lqx8camEO0B1K8PaiXBPdcUFevwNfnnnUAqvd2ZIW7VQ9Q7xWsBRgy1y85nNAEHY9-dvM1qnj5c6w8YrkKFgYahPlm0GtaCe35qXp8IWAShC03unVjc7TmCPZlAc50joyUub-5Y7hPsfBlVOE~M5ECOeFSurlRnNF77LfPkc8OTRkb00PisoXgiBfKRqHXGv8j86E~3j~H65HFgednU9XADPNkGk0ZWQ__&amp;Key-Pair-Id=APKAIE5G5CRDK6RD3PG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390" y="2655155"/>
            <a:ext cx="258766" cy="1971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iwa.silverchair-cdn.com/iwa/content_public/journal/jwcc/12/2/10.2166_wcc.2020.261/1/m_jwc-d-19-00261if03.gif?Expires=1640818436&amp;Signature=XLwhdxxE-DWnw2AqGN5uy2q8lxJmfRB7LXiPbu7peyLLT2902M5W3P~5JBpoMoNHI8HWS5MZ8M~5khq-6EZH4hadp1j1iH09mVPSb4fM8un2-S3E9cSOAMuhjM26U1GOetV8UhQnC6UGLpXOSQ6o5uZRx7a71VYiRbXmk3vNOWPjZIXz0RKa26-306YBuhHcd30T1LHtEizHU3ysAGMdhlUCq-wu9pYvH0dwkcfoYWO44QIBPVg3787z0i5K0ZNGvuh1i5N6YzdlHuflFTHW0IdpGPVSSmjIpl4qwe0ArFr3tGYg7KuOkDeocePTUuUtKglk6fuG~aDrmOGVla5L1w__&amp;Key-Pair-Id=APKAIE5G5CRDK6RD3PG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146" y="2886697"/>
            <a:ext cx="237254" cy="24974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s://iwa.silverchair-cdn.com/iwa/content_public/journal/jwcc/12/2/10.2166_wcc.2020.261/1/m_jwc-d-19-00261if01.gif?Expires=1640818436&amp;Signature=bKnH0jovq4qNZTJMal7X2HPFIfshVqoY5C~aoQckWsiet1zWUAbY8YPaoB1~z1gGCx5dlqUvVG8PUdKdkoveDaKj9gyNFsw3kjmHsabLGYSjn3ftvM1qR2A9wJmF4MZnY2K3vWHNxi2sR6G8oXuf~1Wr1GGdfoibfURcUMKmwxY-9XOCfl9UlZxYXeNUijxXY84XOrBn9-Jz4uj9Ocg1ZiaUAC7ddwCy2OPPeG2NZDIFXX8VwTP5erNfrl8Igcx-sJC8OXcCWLh1XsTeEKaAXQa8ttLrLtF05shHxc4DF26c~nlqbYnsaIbiitA3FXzovkCkti3e2eo9GsFUppGO5w__&amp;Key-Pair-Id=APKAIE5G5CRDK6RD3PG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1351" y="2324438"/>
            <a:ext cx="246845" cy="20935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formul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492851"/>
            <a:ext cx="2229823" cy="421562"/>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s://iwa.silverchair-cdn.com/iwa/content_public/journal/jwcc/12/2/10.2166_wcc.2020.261/1/m_jwc-d-19-00261if05.gif?Expires=1640818436&amp;Signature=p9h5-lCuoFzhMrTh7R6N7HwmjIz7B11h2b0NVbEj9gvvkWnMyFAZb2SXc4eiEG91THTPQPxdHLvdfiugOTCe2uiDx8l1JJ3MREj1B7doZqvxhPEtLJEW0~RAy8OIx~TyH54bf5aMbRLoef95JWViZNmUbtDw~p0PRYRiIx-ecyotgOqpxNZR~dqWol~Hj63sB-NngWvcUMayo-jF1VzIVImHqQOKeSJVMFwhl~oI0Zr-qL6NohfCQ--JpBUn3uSPSo~5iDV2Xy7H0cBhc3PCM7xrS2bgJf65VfNg5JmFzRm1o0eNEg-Z~4i9uP7tBIUjY7hGbajO0YP304wqC1IfmA__&amp;Key-Pair-Id=APKAIE5G5CRDK6RD3PG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963" y="4382504"/>
            <a:ext cx="350900" cy="26735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iwa.silverchair-cdn.com/iwa/content_public/journal/jwcc/12/2/10.2166_wcc.2020.261/1/m_jwc-d-19-00261if04.gif?Expires=1640818436&amp;Signature=T8XRsWZUYa1NmKSCQa55DCpWC7AnmytWSao6NWfQjl2Bp3wsMGBj5X-0lmDMnoxT9YDihMdrwZK6wLK7DusA~gDzKr5vQUVzJF7cSobqmEAn93W44D0eQHqtw8-N9k8E5gRqOMupgTSZ1sYwALqN6v6-mvemiW7hDKmSdKypspFrvGflu3dtcNwYEOLlsdJxux-lFrrOk8pai4GXcN34Quy3ImymR4r46~RNR2yPtcdN6BAdJQjp2MtJT~F-nbqnEIfSDafwgYyervzymVNeUo2oNt-uloBAGPwCkYUYkt-tZRHpHwxEk1ByGTD3hqL~6Hom2l9KRg2tHAnTgmveaQ__&amp;Key-Pair-Id=APKAIE5G5CRDK6RD3PG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2326" y="4360017"/>
            <a:ext cx="629027" cy="32198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iwa.silverchair-cdn.com/iwa/content_public/journal/jwcc/12/2/10.2166_wcc.2020.261/1/m_jwc-d-19-00261if06.gif?Expires=1640818436&amp;Signature=w5gA5ZAS1YOBk4-R4uNgyJxUGjTciwdD5gAjkHjbEDUXdBvK1U7EVMnzSsNj9VLldcEJCAAyPYV8jKXKHaafoB8AQrqeNxRjLVtzvI2Q3d06DvH9otHQz~Hh8nq8DKa8TIV3~CVwX2LoESNmM~~e~IAQvwLEw21ag3e7bOlk~QaDGwJoijoUHbBd2Gdo4S9evJLQqEg5vQZ8CRDNvoek4mMybBqIqKHGhkEywmMk5XMG46SweFC7rsnR6cNXgOkqhRwmn3x4ChCjQOPy7PvGaNZpJxZhGKSRSPhEeOjV~LH4tK8kQldN0tQYkwYWJVNUwxsBU-18ymLPLw336H5LlA__&amp;Key-Pair-Id=APKAIE5G5CRDK6RD3PG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5149" y="4654391"/>
            <a:ext cx="663380" cy="32118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https://iwa.silverchair-cdn.com/iwa/content_public/journal/jwcc/12/2/10.2166_wcc.2020.261/1/m_jwc-d-19-00261if07.gif?Expires=1640818436&amp;Signature=BOAUByNtRXu1NsJl235G~fQxc2MrTYtPC6BVAprYOWgW3ee1nbNOWbIuO-etxY61PUoZNngey37sF9vYYipi3MbsPvSJI6KfuFHVxpz-IcxdZZxp5w3ks0Aa0lq~p5lDxMXMGx51LWhleZkqV7UyVltXxiUaeJyXBBBonvKoKnbg3efXV9sjWWdkdLpaOd8qn~fdzSv44Aghsyg5pbhQO8OdvKML753ixAU1msW4Y86LAO0l~7xeMmTLOE2qyYDPT0Q-Ws7klxJpOMm7euLZdj-1ye4XjNUh0vqIujL2vHjfzYXyQ52v5v~EYpOI09zCgBJu-s5s~WJhsMe4LyzNxQ__&amp;Key-Pair-Id=APKAIE5G5CRDK6RD3PG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2718" y="4683174"/>
            <a:ext cx="333283" cy="29625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897520" y="4077438"/>
            <a:ext cx="8168920" cy="1476375"/>
          </a:xfrm>
          <a:prstGeom prst="rect">
            <a:avLst/>
          </a:prstGeom>
          <a:noFill/>
        </p:spPr>
        <p:txBody>
          <a:bodyPr wrap="square" rtlCol="0">
            <a:spAutoFit/>
          </a:bodyPr>
          <a:lstStyle/>
          <a:p>
            <a:pPr algn="l">
              <a:buClrTx/>
              <a:buSzTx/>
              <a:buNone/>
            </a:pPr>
            <a:r>
              <a:rPr kumimoji="0" lang="en-IN" b="0" i="0" u="none" strike="noStrike" cap="none" normalizeH="0" baseline="0" dirty="0" smtClean="0"/>
              <a:t>where</a:t>
            </a:r>
            <a:r>
              <a:rPr kumimoji="0" lang="en-US" altLang="en-IN" b="0" i="0" u="none" strike="noStrike" cap="none" normalizeH="0" baseline="0" dirty="0" smtClean="0"/>
              <a:t>;</a:t>
            </a:r>
            <a:r>
              <a:rPr kumimoji="0" lang="en-IN" b="0" i="0" u="none" strike="noStrike" cap="none" normalizeH="0" baseline="0" dirty="0" smtClean="0"/>
              <a:t>   </a:t>
            </a:r>
            <a:endParaRPr kumimoji="0" lang="en-IN" b="0" i="0" u="none" strike="noStrike" cap="none" normalizeH="0" baseline="0" dirty="0" smtClean="0"/>
          </a:p>
          <a:p>
            <a:pPr algn="l">
              <a:buClrTx/>
              <a:buSzTx/>
              <a:buNone/>
            </a:pPr>
            <a:r>
              <a:rPr kumimoji="0" lang="en-IN" b="0" i="0" u="none" strike="noStrike" cap="none" normalizeH="0" baseline="0" dirty="0" smtClean="0"/>
              <a:t>             = CDF of       </a:t>
            </a:r>
            <a:r>
              <a:rPr kumimoji="0" lang="en-IN" sz="1800" b="0" i="0" u="none" strike="noStrike" cap="none" normalizeH="0" baseline="0" dirty="0" smtClean="0"/>
              <a:t>⁠</a:t>
            </a:r>
            <a:r>
              <a:rPr kumimoji="0" lang="en-IN" b="0" i="0" u="none" strike="noStrike" cap="none" normalizeH="0" baseline="0" dirty="0" smtClean="0"/>
              <a:t>; </a:t>
            </a:r>
            <a:endParaRPr kumimoji="0" lang="en-IN" b="0" i="0" u="none" strike="noStrike" cap="none" normalizeH="0" baseline="0" dirty="0" smtClean="0"/>
          </a:p>
          <a:p>
            <a:pPr algn="l">
              <a:buClrTx/>
              <a:buSzTx/>
              <a:buNone/>
            </a:pPr>
            <a:r>
              <a:rPr lang="en-IN" dirty="0" smtClean="0"/>
              <a:t>            </a:t>
            </a:r>
            <a:r>
              <a:rPr kumimoji="0" lang="en-IN" sz="1800" b="0" i="0" u="none" strike="noStrike" cap="none" normalizeH="0" baseline="0" dirty="0" smtClean="0"/>
              <a:t> </a:t>
            </a:r>
            <a:r>
              <a:rPr kumimoji="0" lang="en-IN" b="0" i="0" u="none" strike="noStrike" cap="none" normalizeH="0" baseline="0" dirty="0" smtClean="0"/>
              <a:t>= inverse form of the CDF of         </a:t>
            </a:r>
            <a:r>
              <a:rPr kumimoji="0" lang="en-IN" sz="1800" b="0" i="0" u="none" strike="noStrike" cap="none" normalizeH="0" baseline="0" dirty="0" smtClean="0"/>
              <a:t>⁠</a:t>
            </a:r>
            <a:r>
              <a:rPr kumimoji="0" lang="en-IN" b="0" i="0" u="none" strike="noStrike" cap="none" normalizeH="0" baseline="0" dirty="0" smtClean="0"/>
              <a:t>,</a:t>
            </a:r>
            <a:endParaRPr kumimoji="0" lang="en-IN" b="0" i="0" u="none" strike="noStrike" cap="none" normalizeH="0" baseline="0" dirty="0" smtClean="0"/>
          </a:p>
          <a:p>
            <a:pPr algn="l">
              <a:buClrTx/>
              <a:buSzTx/>
              <a:buNone/>
            </a:pPr>
            <a:r>
              <a:rPr kumimoji="0" lang="en-IN" b="0" i="0" u="none" strike="noStrike" cap="none" normalizeH="0" baseline="0" dirty="0" smtClean="0"/>
              <a:t> which is technically referred to as the quantile function.</a:t>
            </a:r>
            <a:r>
              <a:rPr kumimoji="0" lang="en-IN" sz="1800" b="0" i="0" u="none" strike="noStrike" cap="none" normalizeH="0" baseline="0" dirty="0" smtClean="0">
                <a:solidFill>
                  <a:schemeClr val="tx1"/>
                </a:solidFill>
              </a:rPr>
              <a:t> </a:t>
            </a:r>
            <a:endParaRPr kumimoji="0" lang="en-IN" b="0" i="0" u="none" strike="noStrike" cap="none" normalizeH="0" baseline="0" dirty="0" smtClean="0"/>
          </a:p>
          <a:p>
            <a:endParaRPr kumimoji="0" lang="en-US" altLang="en-US" b="0" i="0" u="none" strike="noStrike" cap="none" normalizeH="0" baseline="0" dirty="0" smtClean="0">
              <a:ln>
                <a:noFill/>
              </a:ln>
              <a:solidFill>
                <a:srgbClr val="000000"/>
              </a:solidFill>
              <a:effectLst/>
              <a:latin typeface="Open Sans"/>
            </a:endParaRPr>
          </a:p>
        </p:txBody>
      </p:sp>
      <p:sp>
        <p:nvSpPr>
          <p:cNvPr id="25" name="TextBox 24"/>
          <p:cNvSpPr txBox="1"/>
          <p:nvPr/>
        </p:nvSpPr>
        <p:spPr>
          <a:xfrm>
            <a:off x="4110863" y="3489910"/>
            <a:ext cx="5190186" cy="400110"/>
          </a:xfrm>
          <a:prstGeom prst="rect">
            <a:avLst/>
          </a:prstGeom>
          <a:noFill/>
        </p:spPr>
        <p:txBody>
          <a:bodyPr wrap="square" rtlCol="0">
            <a:spAutoFit/>
          </a:bodyPr>
          <a:lstStyle/>
          <a:p>
            <a:r>
              <a:rPr lang="en-IN" sz="2000" dirty="0" smtClean="0"/>
              <a:t>2)</a:t>
            </a:r>
            <a:endParaRPr lang="en-IN"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cxnSp>
        <p:nvCxnSpPr>
          <p:cNvPr id="701" name="Google Shape;701;p86"/>
          <p:cNvCxnSpPr/>
          <p:nvPr/>
        </p:nvCxnSpPr>
        <p:spPr>
          <a:xfrm>
            <a:off x="438400" y="0"/>
            <a:ext cx="6800" cy="1098800"/>
          </a:xfrm>
          <a:prstGeom prst="straightConnector1">
            <a:avLst/>
          </a:prstGeom>
          <a:noFill/>
          <a:ln w="76200" cap="flat" cmpd="sng">
            <a:solidFill>
              <a:srgbClr val="2CA388"/>
            </a:solidFill>
            <a:prstDash val="solid"/>
            <a:round/>
            <a:headEnd type="none" w="sm" len="sm"/>
            <a:tailEnd type="none" w="sm" len="sm"/>
          </a:ln>
        </p:spPr>
      </p:cxnSp>
      <p:pic>
        <p:nvPicPr>
          <p:cNvPr id="702" name="Google Shape;702;p86"/>
          <p:cNvPicPr preferRelativeResize="0"/>
          <p:nvPr/>
        </p:nvPicPr>
        <p:blipFill rotWithShape="1">
          <a:blip r:embed="rId1"/>
          <a:srcRect/>
          <a:stretch>
            <a:fillRect/>
          </a:stretch>
        </p:blipFill>
        <p:spPr>
          <a:xfrm>
            <a:off x="1" y="6710075"/>
            <a:ext cx="12192001" cy="147925"/>
          </a:xfrm>
          <a:prstGeom prst="rect">
            <a:avLst/>
          </a:prstGeom>
          <a:noFill/>
          <a:ln>
            <a:noFill/>
          </a:ln>
        </p:spPr>
      </p:pic>
      <p:sp>
        <p:nvSpPr>
          <p:cNvPr id="3" name="TextBox 2"/>
          <p:cNvSpPr txBox="1"/>
          <p:nvPr/>
        </p:nvSpPr>
        <p:spPr>
          <a:xfrm>
            <a:off x="1890395" y="321945"/>
            <a:ext cx="9881870" cy="583565"/>
          </a:xfrm>
          <a:prstGeom prst="rect">
            <a:avLst/>
          </a:prstGeom>
          <a:noFill/>
        </p:spPr>
        <p:txBody>
          <a:bodyPr wrap="square" rtlCol="0">
            <a:spAutoFit/>
            <a:scene3d>
              <a:camera prst="orthographicFront"/>
              <a:lightRig rig="threePt" dir="t"/>
            </a:scene3d>
          </a:bodyPr>
          <a:lstStyle/>
          <a:p>
            <a:pPr fontAlgn="base"/>
            <a:r>
              <a:rPr lang="en-IN" sz="32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Parametric transformation functions (PTF)</a:t>
            </a:r>
            <a:endParaRPr lang="en-IN" sz="32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TextBox 6"/>
          <p:cNvSpPr txBox="1"/>
          <p:nvPr/>
        </p:nvSpPr>
        <p:spPr>
          <a:xfrm>
            <a:off x="1611637" y="1165675"/>
            <a:ext cx="5190186" cy="400110"/>
          </a:xfrm>
          <a:prstGeom prst="rect">
            <a:avLst/>
          </a:prstGeom>
          <a:noFill/>
        </p:spPr>
        <p:txBody>
          <a:bodyPr wrap="square" rtlCol="0">
            <a:spAutoFit/>
          </a:bodyPr>
          <a:lstStyle/>
          <a:p>
            <a:r>
              <a:rPr lang="en-IN" sz="2000" dirty="0" smtClean="0"/>
              <a:t>                                    </a:t>
            </a:r>
            <a:endParaRPr lang="en-IN" sz="2000" dirty="0"/>
          </a:p>
        </p:txBody>
      </p:sp>
      <p:pic>
        <p:nvPicPr>
          <p:cNvPr id="2" name="Picture 1"/>
          <p:cNvPicPr>
            <a:picLocks noChangeAspect="1"/>
          </p:cNvPicPr>
          <p:nvPr/>
        </p:nvPicPr>
        <p:blipFill>
          <a:blip r:embed="rId2"/>
          <a:stretch>
            <a:fillRect/>
          </a:stretch>
        </p:blipFill>
        <p:spPr>
          <a:xfrm>
            <a:off x="4139195" y="1218050"/>
            <a:ext cx="3580327" cy="2248214"/>
          </a:xfrm>
          <a:prstGeom prst="rect">
            <a:avLst/>
          </a:prstGeom>
        </p:spPr>
      </p:pic>
      <p:sp>
        <p:nvSpPr>
          <p:cNvPr id="4" name="TextBox 3"/>
          <p:cNvSpPr txBox="1"/>
          <p:nvPr/>
        </p:nvSpPr>
        <p:spPr>
          <a:xfrm>
            <a:off x="1470274" y="3863029"/>
            <a:ext cx="10187189" cy="1630045"/>
          </a:xfrm>
          <a:prstGeom prst="rect">
            <a:avLst/>
          </a:prstGeom>
          <a:noFill/>
        </p:spPr>
        <p:txBody>
          <a:bodyPr wrap="square" rtlCol="0">
            <a:spAutoFit/>
          </a:bodyPr>
          <a:lstStyle/>
          <a:p>
            <a:pPr lvl="0" algn="l" fontAlgn="base">
              <a:buClrTx/>
              <a:buSzTx/>
              <a:buFontTx/>
            </a:pPr>
            <a:r>
              <a:rPr kumimoji="0" lang="en-IN" sz="2000" b="0" i="0" u="none" strike="noStrike" cap="none" normalizeH="0" baseline="0" dirty="0"/>
              <a:t>in which        and          = probability of the observed and modeled variables, respectively; </a:t>
            </a:r>
            <a:r>
              <a:rPr kumimoji="0" lang="en-IN" sz="2000" b="0" u="none" strike="noStrike" cap="none" normalizeH="0" baseline="0" dirty="0"/>
              <a:t>a</a:t>
            </a:r>
            <a:r>
              <a:rPr kumimoji="0" lang="en-IN" sz="2000" b="0" i="0" u="none" strike="noStrike" cap="none" normalizeH="0" baseline="0" dirty="0"/>
              <a:t>, </a:t>
            </a:r>
            <a:r>
              <a:rPr kumimoji="0" lang="en-IN" sz="2000" b="0" u="none" strike="noStrike" cap="none" normalizeH="0" baseline="0" dirty="0"/>
              <a:t>b</a:t>
            </a:r>
            <a:r>
              <a:rPr kumimoji="0" lang="en-IN" sz="2000" b="0" i="0" u="none" strike="noStrike" cap="none" normalizeH="0" baseline="0" dirty="0"/>
              <a:t>, </a:t>
            </a:r>
            <a:r>
              <a:rPr kumimoji="0" lang="en-IN" sz="2000" b="0" u="none" strike="noStrike" cap="none" normalizeH="0" baseline="0" dirty="0"/>
              <a:t>c</a:t>
            </a:r>
            <a:r>
              <a:rPr kumimoji="0" lang="en-IN" sz="2000" b="0" i="0" u="none" strike="noStrike" cap="none" normalizeH="0" baseline="0" dirty="0"/>
              <a:t>, </a:t>
            </a:r>
            <a:r>
              <a:rPr kumimoji="0" lang="en-IN" sz="2000" b="0" u="none" strike="noStrike" cap="none" normalizeH="0" baseline="0" dirty="0"/>
              <a:t>y</a:t>
            </a:r>
            <a:r>
              <a:rPr kumimoji="0" lang="en-IN" sz="2000" b="0" i="0" u="none" strike="noStrike" cap="none" normalizeH="0" baseline="0" dirty="0"/>
              <a:t>, and      = method-related parameters that are subject to calibration</a:t>
            </a:r>
            <a:r>
              <a:rPr lang="en-IN" sz="2000" dirty="0"/>
              <a:t>.</a:t>
            </a:r>
            <a:endParaRPr lang="en-IN" sz="2000" dirty="0"/>
          </a:p>
          <a:p>
            <a:pPr algn="l" fontAlgn="base">
              <a:buClrTx/>
              <a:buSzTx/>
              <a:buFontTx/>
            </a:pPr>
            <a:r>
              <a:rPr lang="en-IN" sz="2000" dirty="0"/>
              <a:t>Above mentioned equations are different forms of PFT depending upon the relationship between probability distribution functions of the two variables.</a:t>
            </a:r>
            <a:endParaRPr lang="en-IN" sz="2000" dirty="0"/>
          </a:p>
        </p:txBody>
      </p:sp>
      <p:pic>
        <p:nvPicPr>
          <p:cNvPr id="2050" name="Picture 2" descr="https://iwa.silverchair-cdn.com/iwa/content_public/journal/jwcc/12/2/10.2166_wcc.2020.261/1/m_jwc-d-19-00261if08.gif?Expires=1640818436&amp;Signature=qblpzPGBtevBxdRF7Jj6106lYW2rI7FM6nL3cPr8Edk5jGiMM4v-v1DUnIjGu773b12JNN95IMb-e-8K3Rmxlzg0Opxh35DGjp~Y0FvabWFzqEZesO5N3L2B9Rm1TzDS3ZAJsUBlAPQm58R3cpi3RbiksdPqx8humqFUEb-HblMWTe6irT0t5LnBLpAan73LaSWN2~UOxo-rtb2zuVni1pqkQ-QnDsqr2VTKch5Z2fkLfEXUbMAxuWGNJjWvU91sVbOWYlyDoDk1w7nFEWbVuf38jUUbLYLYfrexoUe3EwMtPj~k8fAvgshc~3DGDQ89ivgOH9eOoxjWPlBQYWQl3Q__&amp;Key-Pair-Id=APKAIE5G5CRDK6RD3PG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7238" y="3935719"/>
            <a:ext cx="278304" cy="2504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https://iwa.silverchair-cdn.com/iwa/content_public/journal/jwcc/12/2/10.2166_wcc.2020.261/1/m_jwc-d-19-00261if09.gif?Expires=1640818436&amp;Signature=qs9-P5qMJOytFNmuNiaFNJio2MGX5hXZtaSKfUl8-tVM3xA-ksNpX5ljhOiM6~sjxrow03S3OGDqcoxLePk9Spkb7U-PbQ6dAUyv4LJEDFbAwqf7pn2KZPq4ByB17PpeMai3VrgAlTEnPWHPM4EoPDWUeDUBu1iWSYxr2JhDUPz0wHrJJ0~wR5FFqySKBqiaTvu2YIKGUhuGC44yBNYVNMra~u23HC4vW5x5a7zbFGEQLAH~n5PTAhJZdVG3J~B1SkwjcdYPv960hN0AFmCI-zqKAtDpyd2c0dAEuEnK74bcoBGZvR0ZNe3SgixuX9ear6nB4IGOrQttgZVozaCqlQ__&amp;Key-Pair-Id=APKAIE5G5CRDK6RD3PG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4918" y="3935663"/>
            <a:ext cx="346086" cy="2708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wa.silverchair-cdn.com/iwa/content_public/journal/jwcc/12/2/10.2166_wcc.2020.261/1/m_jwc-d-19-00261if10.gif?Expires=1640818436&amp;Signature=EPwBEm0WcCxsSYkl3AIDQEc-7UaJkexTYKksIY46LYKfAYT7DxRJ6NT-jWbtryS5mvJ3LV-o8EDwicTH3o~LxvHDMWOOxn96kj2wmeBB5e~fbFCnJW9CziwRDRVTfz31kEYa46iw6FM33Smt6X69HNKloqaWci8IKK~GGWDpHDymc1chDEYFyZdDvce2igOAxNZzdq6higGC~PfCFtJMe2qA9iugVfG~72APc1HHgDzkh-p52~LjpXAkq8HLKx7e3f~jpV7FG9E6Z~vvXLWrJ2zOKw5uLABtOp~ZFk163KPhqd22Bmq8KGY4n-Hq7Uu7MECjO8u4A2si8TsYAe9wzQ__&amp;Key-Pair-Id=APKAIE5G5CRDK6RD3PG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2925" y="4206179"/>
            <a:ext cx="278304" cy="2783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cxnSp>
        <p:nvCxnSpPr>
          <p:cNvPr id="701" name="Google Shape;701;p86"/>
          <p:cNvCxnSpPr/>
          <p:nvPr/>
        </p:nvCxnSpPr>
        <p:spPr>
          <a:xfrm>
            <a:off x="438400" y="0"/>
            <a:ext cx="6800" cy="1098800"/>
          </a:xfrm>
          <a:prstGeom prst="straightConnector1">
            <a:avLst/>
          </a:prstGeom>
          <a:noFill/>
          <a:ln w="76200" cap="flat" cmpd="sng">
            <a:solidFill>
              <a:srgbClr val="2CA388"/>
            </a:solidFill>
            <a:prstDash val="solid"/>
            <a:round/>
            <a:headEnd type="none" w="sm" len="sm"/>
            <a:tailEnd type="none" w="sm" len="sm"/>
          </a:ln>
        </p:spPr>
      </p:cxnSp>
      <p:pic>
        <p:nvPicPr>
          <p:cNvPr id="702" name="Google Shape;702;p86"/>
          <p:cNvPicPr preferRelativeResize="0"/>
          <p:nvPr/>
        </p:nvPicPr>
        <p:blipFill rotWithShape="1">
          <a:blip r:embed="rId1"/>
          <a:srcRect/>
          <a:stretch>
            <a:fillRect/>
          </a:stretch>
        </p:blipFill>
        <p:spPr>
          <a:xfrm>
            <a:off x="1" y="6710075"/>
            <a:ext cx="12192001" cy="147925"/>
          </a:xfrm>
          <a:prstGeom prst="rect">
            <a:avLst/>
          </a:prstGeom>
          <a:noFill/>
          <a:ln>
            <a:noFill/>
          </a:ln>
        </p:spPr>
      </p:pic>
      <p:sp>
        <p:nvSpPr>
          <p:cNvPr id="3" name="TextBox 2"/>
          <p:cNvSpPr txBox="1"/>
          <p:nvPr/>
        </p:nvSpPr>
        <p:spPr>
          <a:xfrm>
            <a:off x="1452880" y="303530"/>
            <a:ext cx="9542780" cy="583565"/>
          </a:xfrm>
          <a:prstGeom prst="rect">
            <a:avLst/>
          </a:prstGeom>
          <a:noFill/>
        </p:spPr>
        <p:txBody>
          <a:bodyPr wrap="square" rtlCol="0">
            <a:spAutoFit/>
          </a:bodyPr>
          <a:lstStyle/>
          <a:p>
            <a:pPr algn="ctr" fontAlgn="base"/>
            <a:r>
              <a:rPr lang="en-IN" sz="32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 Transformation Techniques</a:t>
            </a:r>
            <a:endParaRPr lang="en-IN" sz="32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TextBox 6"/>
          <p:cNvSpPr txBox="1"/>
          <p:nvPr/>
        </p:nvSpPr>
        <p:spPr>
          <a:xfrm>
            <a:off x="1611637" y="1165675"/>
            <a:ext cx="5190186" cy="400110"/>
          </a:xfrm>
          <a:prstGeom prst="rect">
            <a:avLst/>
          </a:prstGeom>
          <a:noFill/>
        </p:spPr>
        <p:txBody>
          <a:bodyPr wrap="square" rtlCol="0">
            <a:spAutoFit/>
          </a:bodyPr>
          <a:lstStyle/>
          <a:p>
            <a:r>
              <a:rPr lang="en-IN" sz="2000" dirty="0" smtClean="0"/>
              <a:t>                                    </a:t>
            </a:r>
            <a:endParaRPr lang="en-IN" sz="2000" dirty="0"/>
          </a:p>
        </p:txBody>
      </p:sp>
      <p:sp>
        <p:nvSpPr>
          <p:cNvPr id="4" name="TextBox 3"/>
          <p:cNvSpPr txBox="1"/>
          <p:nvPr/>
        </p:nvSpPr>
        <p:spPr>
          <a:xfrm>
            <a:off x="1340708" y="1098800"/>
            <a:ext cx="10187189" cy="5631180"/>
          </a:xfrm>
          <a:prstGeom prst="rect">
            <a:avLst/>
          </a:prstGeom>
          <a:noFill/>
        </p:spPr>
        <p:txBody>
          <a:bodyPr wrap="square" rtlCol="0">
            <a:spAutoFit/>
          </a:bodyPr>
          <a:lstStyle/>
          <a:p>
            <a:pPr lvl="0" eaLnBrk="0" fontAlgn="base" hangingPunct="0">
              <a:spcBef>
                <a:spcPct val="0"/>
              </a:spcBef>
              <a:spcAft>
                <a:spcPct val="0"/>
              </a:spcAft>
            </a:pPr>
            <a:r>
              <a:rPr lang="en-US" dirty="0"/>
              <a:t>Normality is an important assumption for </a:t>
            </a:r>
            <a:r>
              <a:rPr lang="en-US" dirty="0" smtClean="0"/>
              <a:t>many statistical techniques as well as ML algorithm. It is not mandatory but helps in improving the efficiency;</a:t>
            </a:r>
            <a:endParaRPr lang="en-US" altLang="en-US" dirty="0" smtClean="0">
              <a:latin typeface="Open Sans"/>
            </a:endParaRPr>
          </a:p>
          <a:p>
            <a:pPr lvl="0" eaLnBrk="0" fontAlgn="base" hangingPunct="0">
              <a:spcBef>
                <a:spcPct val="0"/>
              </a:spcBef>
              <a:spcAft>
                <a:spcPct val="0"/>
              </a:spcAft>
            </a:pPr>
            <a:endParaRPr lang="en-US" altLang="en-US" dirty="0" smtClean="0">
              <a:latin typeface="Open Sans"/>
            </a:endParaRPr>
          </a:p>
          <a:p>
            <a:pPr lvl="0" algn="l" eaLnBrk="0" fontAlgn="base" hangingPunct="0">
              <a:buClrTx/>
              <a:buSzTx/>
              <a:buAutoNum type="arabicParenR"/>
            </a:pPr>
            <a:r>
              <a:rPr lang="en-US" altLang="en-IN" dirty="0"/>
              <a:t> </a:t>
            </a:r>
            <a:r>
              <a:rPr lang="en-IN" dirty="0"/>
              <a:t>Box-Cox Transformation:</a:t>
            </a:r>
            <a:endParaRPr lang="en-IN" dirty="0"/>
          </a:p>
          <a:p>
            <a:pPr lvl="0" eaLnBrk="0" fontAlgn="base" hangingPunct="0">
              <a:spcBef>
                <a:spcPct val="0"/>
              </a:spcBef>
              <a:spcAft>
                <a:spcPct val="0"/>
              </a:spcAft>
            </a:pPr>
            <a:r>
              <a:rPr lang="en-IN" dirty="0"/>
              <a:t>A Box Cox transformation is a transformation of non-normal dependent variables into a normal </a:t>
            </a:r>
            <a:r>
              <a:rPr lang="en-IN" dirty="0" smtClean="0"/>
              <a:t>shape</a:t>
            </a:r>
            <a:r>
              <a:rPr lang="en-US" dirty="0" smtClean="0"/>
              <a:t>.</a:t>
            </a:r>
            <a:r>
              <a:rPr lang="en-US" dirty="0" smtClean="0">
                <a:latin typeface="Open Sans"/>
              </a:rPr>
              <a:t> </a:t>
            </a:r>
            <a:r>
              <a:rPr lang="en-IN" dirty="0"/>
              <a:t>It does not necessarily transform the data distribution to Normal distribution.</a:t>
            </a:r>
            <a:endParaRPr lang="en-IN" dirty="0"/>
          </a:p>
          <a:p>
            <a:pPr lvl="0" eaLnBrk="0" fontAlgn="base" hangingPunct="0">
              <a:spcBef>
                <a:spcPct val="0"/>
              </a:spcBef>
              <a:spcAft>
                <a:spcPct val="0"/>
              </a:spcAft>
            </a:pPr>
            <a:r>
              <a:rPr kumimoji="0" lang="en-IN" b="0" i="0" u="none" strike="noStrike" cap="none" normalizeH="0" baseline="0" dirty="0"/>
              <a:t>The transformation of Y has the form:</a:t>
            </a:r>
            <a:br>
              <a:rPr kumimoji="0" lang="en-IN" sz="1800" b="0" i="0" u="none" strike="noStrike" cap="none" normalizeH="0" baseline="0" dirty="0"/>
            </a:br>
            <a:endParaRPr lang="en-US" dirty="0" smtClean="0"/>
          </a:p>
          <a:p>
            <a:pPr lvl="0" eaLnBrk="0" fontAlgn="base" hangingPunct="0">
              <a:spcBef>
                <a:spcPct val="0"/>
              </a:spcBef>
              <a:spcAft>
                <a:spcPct val="0"/>
              </a:spcAft>
            </a:pPr>
            <a:endParaRPr lang="en-US" dirty="0"/>
          </a:p>
          <a:p>
            <a:pPr lvl="0" eaLnBrk="0" fontAlgn="base" hangingPunct="0">
              <a:spcBef>
                <a:spcPct val="0"/>
              </a:spcBef>
              <a:spcAft>
                <a:spcPct val="0"/>
              </a:spcAft>
            </a:pPr>
            <a:endParaRPr lang="en-US" dirty="0" smtClean="0"/>
          </a:p>
          <a:p>
            <a:pPr lvl="0" eaLnBrk="0" fontAlgn="base" hangingPunct="0">
              <a:spcBef>
                <a:spcPct val="0"/>
              </a:spcBef>
              <a:spcAft>
                <a:spcPct val="0"/>
              </a:spcAft>
            </a:pPr>
            <a:endParaRPr lang="en-US" altLang="en-US" dirty="0" smtClean="0">
              <a:latin typeface="Open Sans"/>
            </a:endParaRPr>
          </a:p>
          <a:p>
            <a:pPr lvl="0" algn="l" eaLnBrk="0" fontAlgn="base" hangingPunct="0">
              <a:buClrTx/>
              <a:buSzTx/>
              <a:buNone/>
            </a:pPr>
            <a:r>
              <a:rPr lang="en-IN" dirty="0"/>
              <a:t>Extended skewness can result into some abnormal forecasted values and t</a:t>
            </a:r>
            <a:r>
              <a:rPr kumimoji="0" lang="en-IN" b="0" i="0" u="none" strike="noStrike" cap="none" normalizeH="0" baseline="0" dirty="0"/>
              <a:t>hus can affect model accuracy;</a:t>
            </a:r>
            <a:endParaRPr lang="en-IN" dirty="0"/>
          </a:p>
          <a:p>
            <a:pPr lvl="0" algn="l" eaLnBrk="0" fontAlgn="base" hangingPunct="0">
              <a:buClrTx/>
              <a:buSzTx/>
              <a:buNone/>
            </a:pPr>
            <a:endParaRPr lang="en-IN" dirty="0"/>
          </a:p>
          <a:p>
            <a:pPr lvl="0" indent="0" algn="l" eaLnBrk="0" fontAlgn="base" hangingPunct="0">
              <a:buClrTx/>
              <a:buSzTx/>
              <a:buFontTx/>
              <a:buNone/>
            </a:pPr>
            <a:r>
              <a:rPr lang="en-IN" dirty="0"/>
              <a:t>2) Logarithmic Transformation:</a:t>
            </a:r>
            <a:endParaRPr lang="en-IN" dirty="0"/>
          </a:p>
          <a:p>
            <a:pPr lvl="0" eaLnBrk="0" fontAlgn="base" hangingPunct="0">
              <a:spcBef>
                <a:spcPct val="0"/>
              </a:spcBef>
              <a:spcAft>
                <a:spcPct val="0"/>
              </a:spcAft>
            </a:pPr>
            <a:r>
              <a:rPr lang="en-US" dirty="0" smtClean="0"/>
              <a:t>The log transformation reduces or removes the skewness of our original data. The important caveat here is that the original data has to follow or approximately follow a log-normal distribution.</a:t>
            </a:r>
            <a:endParaRPr lang="en-US" dirty="0" smtClean="0"/>
          </a:p>
          <a:p>
            <a:pPr lvl="0" eaLnBrk="0" fontAlgn="base" hangingPunct="0">
              <a:spcBef>
                <a:spcPct val="0"/>
              </a:spcBef>
              <a:spcAft>
                <a:spcPct val="0"/>
              </a:spcAft>
            </a:pPr>
            <a:endParaRPr lang="en-US" dirty="0" smtClean="0"/>
          </a:p>
          <a:p>
            <a:pPr lvl="0" eaLnBrk="0" fontAlgn="base" hangingPunct="0">
              <a:spcBef>
                <a:spcPct val="0"/>
              </a:spcBef>
              <a:spcAft>
                <a:spcPct val="0"/>
              </a:spcAft>
            </a:pPr>
            <a:endParaRPr lang="en-US" dirty="0" smtClean="0"/>
          </a:p>
          <a:p>
            <a:pPr lvl="0" eaLnBrk="0" fontAlgn="base" hangingPunct="0">
              <a:spcBef>
                <a:spcPct val="0"/>
              </a:spcBef>
              <a:spcAft>
                <a:spcPct val="0"/>
              </a:spcAft>
            </a:pPr>
            <a:endParaRPr lang="en-US" dirty="0" smtClean="0"/>
          </a:p>
        </p:txBody>
      </p:sp>
      <p:pic>
        <p:nvPicPr>
          <p:cNvPr id="5122" name="Picture 2" descr="boxcox formula 1">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1607" y="3097032"/>
            <a:ext cx="2600216" cy="8198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cxnSp>
        <p:nvCxnSpPr>
          <p:cNvPr id="701" name="Google Shape;701;p86"/>
          <p:cNvCxnSpPr/>
          <p:nvPr/>
        </p:nvCxnSpPr>
        <p:spPr>
          <a:xfrm>
            <a:off x="438400" y="0"/>
            <a:ext cx="6800" cy="1098800"/>
          </a:xfrm>
          <a:prstGeom prst="straightConnector1">
            <a:avLst/>
          </a:prstGeom>
          <a:noFill/>
          <a:ln w="76200" cap="flat" cmpd="sng">
            <a:solidFill>
              <a:srgbClr val="2CA388"/>
            </a:solidFill>
            <a:prstDash val="solid"/>
            <a:round/>
            <a:headEnd type="none" w="sm" len="sm"/>
            <a:tailEnd type="none" w="sm" len="sm"/>
          </a:ln>
        </p:spPr>
      </p:cxnSp>
      <p:pic>
        <p:nvPicPr>
          <p:cNvPr id="702" name="Google Shape;702;p86"/>
          <p:cNvPicPr preferRelativeResize="0"/>
          <p:nvPr/>
        </p:nvPicPr>
        <p:blipFill rotWithShape="1">
          <a:blip r:embed="rId1"/>
          <a:srcRect/>
          <a:stretch>
            <a:fillRect/>
          </a:stretch>
        </p:blipFill>
        <p:spPr>
          <a:xfrm>
            <a:off x="1" y="6710075"/>
            <a:ext cx="12192001" cy="147925"/>
          </a:xfrm>
          <a:prstGeom prst="rect">
            <a:avLst/>
          </a:prstGeom>
          <a:noFill/>
          <a:ln>
            <a:noFill/>
          </a:ln>
        </p:spPr>
      </p:pic>
      <p:sp>
        <p:nvSpPr>
          <p:cNvPr id="3" name="TextBox 2"/>
          <p:cNvSpPr txBox="1"/>
          <p:nvPr/>
        </p:nvSpPr>
        <p:spPr>
          <a:xfrm>
            <a:off x="4448810" y="458868"/>
            <a:ext cx="5190186" cy="583565"/>
          </a:xfrm>
          <a:prstGeom prst="rect">
            <a:avLst/>
          </a:prstGeom>
          <a:noFill/>
        </p:spPr>
        <p:txBody>
          <a:bodyPr wrap="square" rtlCol="0">
            <a:spAutoFit/>
          </a:bodyPr>
          <a:lstStyle/>
          <a:p>
            <a:pPr fontAlgn="base"/>
            <a:r>
              <a:rPr lang="en-IN" sz="32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Experimental Results</a:t>
            </a:r>
            <a:endParaRPr lang="en-IN" sz="32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TextBox 6"/>
          <p:cNvSpPr txBox="1"/>
          <p:nvPr/>
        </p:nvSpPr>
        <p:spPr>
          <a:xfrm>
            <a:off x="1611637" y="1165675"/>
            <a:ext cx="5190186" cy="400110"/>
          </a:xfrm>
          <a:prstGeom prst="rect">
            <a:avLst/>
          </a:prstGeom>
          <a:noFill/>
        </p:spPr>
        <p:txBody>
          <a:bodyPr wrap="square" rtlCol="0">
            <a:spAutoFit/>
          </a:bodyPr>
          <a:lstStyle/>
          <a:p>
            <a:r>
              <a:rPr lang="en-IN" sz="2000" dirty="0" smtClean="0"/>
              <a:t>                                    </a:t>
            </a:r>
            <a:endParaRPr lang="en-IN" sz="2000" dirty="0"/>
          </a:p>
        </p:txBody>
      </p:sp>
      <p:graphicFrame>
        <p:nvGraphicFramePr>
          <p:cNvPr id="2" name="Table 1"/>
          <p:cNvGraphicFramePr>
            <a:graphicFrameLocks noGrp="1"/>
          </p:cNvGraphicFramePr>
          <p:nvPr/>
        </p:nvGraphicFramePr>
        <p:xfrm>
          <a:off x="1901004" y="1668647"/>
          <a:ext cx="8389993" cy="1615516"/>
        </p:xfrm>
        <a:graphic>
          <a:graphicData uri="http://schemas.openxmlformats.org/drawingml/2006/table">
            <a:tbl>
              <a:tblPr>
                <a:tableStyleId>{616DA210-FB5B-4158-B5E0-FEB733F419BA}</a:tableStyleId>
              </a:tblPr>
              <a:tblGrid>
                <a:gridCol w="2010915"/>
                <a:gridCol w="1187222"/>
                <a:gridCol w="1336421"/>
                <a:gridCol w="1336421"/>
                <a:gridCol w="1259507"/>
                <a:gridCol w="1259507"/>
              </a:tblGrid>
              <a:tr h="594398">
                <a:tc rowSpan="2">
                  <a:txBody>
                    <a:bodyPr/>
                    <a:lstStyle/>
                    <a:p>
                      <a:pPr algn="ctr"/>
                      <a:r>
                        <a:rPr lang="en-IN" sz="1400" dirty="0">
                          <a:effectLst/>
                        </a:rPr>
                        <a:t>Category</a:t>
                      </a:r>
                      <a:endParaRPr lang="en-IN" sz="1400" dirty="0">
                        <a:effectLst/>
                        <a:latin typeface="Roboto"/>
                      </a:endParaRPr>
                    </a:p>
                  </a:txBody>
                  <a:tcPr marL="68580" marR="68580" marT="0" marB="0" anchor="ctr"/>
                </a:tc>
                <a:tc rowSpan="2">
                  <a:txBody>
                    <a:bodyPr/>
                    <a:lstStyle/>
                    <a:p>
                      <a:pPr algn="ctr"/>
                      <a:r>
                        <a:rPr lang="en-IN" sz="1400">
                          <a:effectLst/>
                        </a:rPr>
                        <a:t>Plant Name</a:t>
                      </a:r>
                      <a:endParaRPr lang="en-IN" sz="1400">
                        <a:effectLst/>
                        <a:latin typeface="Roboto"/>
                      </a:endParaRPr>
                    </a:p>
                  </a:txBody>
                  <a:tcPr marL="68580" marR="68580" marT="0" marB="0" anchor="ctr"/>
                </a:tc>
                <a:tc rowSpan="2">
                  <a:txBody>
                    <a:bodyPr/>
                    <a:lstStyle/>
                    <a:p>
                      <a:pPr algn="ctr"/>
                      <a:r>
                        <a:rPr lang="en-IN" sz="1400" dirty="0">
                          <a:effectLst/>
                        </a:rPr>
                        <a:t>State</a:t>
                      </a:r>
                      <a:endParaRPr lang="en-IN" sz="1400" dirty="0">
                        <a:effectLst/>
                        <a:latin typeface="Roboto"/>
                      </a:endParaRPr>
                    </a:p>
                  </a:txBody>
                  <a:tcPr marL="68580" marR="68580" marT="0" marB="0" anchor="ctr"/>
                </a:tc>
                <a:tc>
                  <a:txBody>
                    <a:bodyPr/>
                    <a:lstStyle/>
                    <a:p>
                      <a:pPr algn="ctr"/>
                      <a:r>
                        <a:rPr lang="en-IN" sz="1400">
                          <a:effectLst/>
                        </a:rPr>
                        <a:t>FY 2020 - 21</a:t>
                      </a:r>
                      <a:endParaRPr lang="en-IN" sz="1400">
                        <a:effectLst/>
                        <a:latin typeface="Roboto"/>
                      </a:endParaRPr>
                    </a:p>
                  </a:txBody>
                  <a:tcPr marL="68580" marR="68580" marT="0" marB="0" anchor="ctr"/>
                </a:tc>
                <a:tc gridSpan="2">
                  <a:txBody>
                    <a:bodyPr/>
                    <a:lstStyle/>
                    <a:p>
                      <a:pPr algn="ctr"/>
                      <a:r>
                        <a:rPr lang="en-US" altLang="en-IN" sz="1400">
                          <a:effectLst/>
                        </a:rPr>
                        <a:t>Final Forecast</a:t>
                      </a:r>
                      <a:endParaRPr lang="en-US" altLang="en-IN" sz="1400">
                        <a:effectLst/>
                      </a:endParaRPr>
                    </a:p>
                  </a:txBody>
                  <a:tcPr marL="68580" marR="68580" marT="0" marB="0" anchor="ctr"/>
                </a:tc>
                <a:tc hMerge="1">
                  <a:tcPr/>
                </a:tc>
              </a:tr>
              <a:tr h="297180">
                <a:tc vMerge="1">
                  <a:tcPr/>
                </a:tc>
                <a:tc vMerge="1">
                  <a:tcPr/>
                </a:tc>
                <a:tc vMerge="1">
                  <a:tcPr/>
                </a:tc>
                <a:tc>
                  <a:txBody>
                    <a:bodyPr/>
                    <a:lstStyle/>
                    <a:p>
                      <a:pPr algn="ctr"/>
                      <a:r>
                        <a:rPr lang="en-IN" sz="1400" dirty="0">
                          <a:effectLst/>
                        </a:rPr>
                        <a:t>Actual Value</a:t>
                      </a:r>
                      <a:endParaRPr lang="en-IN" sz="1400" dirty="0">
                        <a:effectLst/>
                        <a:latin typeface="Roboto"/>
                      </a:endParaRPr>
                    </a:p>
                  </a:txBody>
                  <a:tcPr marL="68580" marR="68580" marT="0" marB="0" anchor="ctr"/>
                </a:tc>
                <a:tc>
                  <a:txBody>
                    <a:bodyPr/>
                    <a:lstStyle/>
                    <a:p>
                      <a:pPr algn="ctr"/>
                      <a:r>
                        <a:rPr lang="en-IN" sz="1400">
                          <a:effectLst/>
                        </a:rPr>
                        <a:t>Value</a:t>
                      </a:r>
                      <a:endParaRPr lang="en-IN" sz="1400">
                        <a:effectLst/>
                        <a:latin typeface="Roboto"/>
                      </a:endParaRPr>
                    </a:p>
                  </a:txBody>
                  <a:tcPr marL="68580" marR="68580" marT="0" marB="0" anchor="ctr"/>
                </a:tc>
                <a:tc>
                  <a:txBody>
                    <a:bodyPr/>
                    <a:lstStyle/>
                    <a:p>
                      <a:pPr algn="ctr"/>
                      <a:r>
                        <a:rPr lang="en-IN" sz="1400">
                          <a:effectLst/>
                        </a:rPr>
                        <a:t>Accuracy</a:t>
                      </a:r>
                      <a:endParaRPr lang="en-IN" sz="1400">
                        <a:effectLst/>
                        <a:latin typeface="Roboto"/>
                      </a:endParaRPr>
                    </a:p>
                  </a:txBody>
                  <a:tcPr marL="68580" marR="68580" marT="0" marB="0" anchor="ctr"/>
                </a:tc>
              </a:tr>
              <a:tr h="297199">
                <a:tc>
                  <a:txBody>
                    <a:bodyPr/>
                    <a:lstStyle/>
                    <a:p>
                      <a:pPr algn="ctr"/>
                      <a:r>
                        <a:rPr lang="en-IN" sz="1400">
                          <a:effectLst/>
                        </a:rPr>
                        <a:t>Solar- GHI-Aggregated</a:t>
                      </a:r>
                      <a:endParaRPr lang="en-IN" sz="1400">
                        <a:effectLst/>
                        <a:latin typeface="Roboto"/>
                      </a:endParaRPr>
                    </a:p>
                  </a:txBody>
                  <a:tcPr marL="68580" marR="68580" marT="0" marB="0" anchor="ctr"/>
                </a:tc>
                <a:tc>
                  <a:txBody>
                    <a:bodyPr/>
                    <a:lstStyle/>
                    <a:p>
                      <a:pPr algn="ctr"/>
                      <a:r>
                        <a:rPr lang="en-US" altLang="en-IN" sz="1400" dirty="0">
                          <a:effectLst/>
                        </a:rPr>
                        <a:t>Plant A</a:t>
                      </a:r>
                      <a:endParaRPr lang="en-US" altLang="en-IN" sz="1400" dirty="0">
                        <a:effectLst/>
                      </a:endParaRPr>
                    </a:p>
                  </a:txBody>
                  <a:tcPr marL="68580" marR="68580" marT="0" marB="0" anchor="ctr"/>
                </a:tc>
                <a:tc>
                  <a:txBody>
                    <a:bodyPr/>
                    <a:lstStyle/>
                    <a:p>
                      <a:pPr algn="ctr"/>
                      <a:r>
                        <a:rPr lang="en-IN" sz="1400">
                          <a:effectLst/>
                        </a:rPr>
                        <a:t>Tamil Nadu</a:t>
                      </a:r>
                      <a:endParaRPr lang="en-IN" sz="1400">
                        <a:effectLst/>
                        <a:latin typeface="Roboto"/>
                      </a:endParaRPr>
                    </a:p>
                  </a:txBody>
                  <a:tcPr marL="68580" marR="68580" marT="0" marB="0" anchor="ctr"/>
                </a:tc>
                <a:tc>
                  <a:txBody>
                    <a:bodyPr/>
                    <a:lstStyle/>
                    <a:p>
                      <a:pPr algn="ctr"/>
                      <a:r>
                        <a:rPr lang="en-IN" sz="1400">
                          <a:effectLst/>
                        </a:rPr>
                        <a:t>1882.00</a:t>
                      </a:r>
                      <a:endParaRPr lang="en-IN" sz="1400">
                        <a:effectLst/>
                        <a:latin typeface="Roboto"/>
                      </a:endParaRPr>
                    </a:p>
                  </a:txBody>
                  <a:tcPr marL="68580" marR="68580" marT="0" marB="0" anchor="ctr"/>
                </a:tc>
                <a:tc>
                  <a:txBody>
                    <a:bodyPr/>
                    <a:lstStyle/>
                    <a:p>
                      <a:pPr algn="ctr"/>
                      <a:r>
                        <a:rPr lang="en-IN" sz="1400" dirty="0">
                          <a:effectLst/>
                        </a:rPr>
                        <a:t>1999.908</a:t>
                      </a:r>
                      <a:endParaRPr lang="en-IN" sz="1400" dirty="0">
                        <a:effectLst/>
                        <a:latin typeface="Roboto"/>
                      </a:endParaRPr>
                    </a:p>
                  </a:txBody>
                  <a:tcPr marL="68580" marR="68580" marT="0" marB="0" anchor="ctr"/>
                </a:tc>
                <a:tc>
                  <a:txBody>
                    <a:bodyPr/>
                    <a:lstStyle/>
                    <a:p>
                      <a:pPr algn="ctr"/>
                      <a:r>
                        <a:rPr lang="en-IN" sz="1400" dirty="0">
                          <a:effectLst/>
                        </a:rPr>
                        <a:t>93.73%</a:t>
                      </a:r>
                      <a:endParaRPr lang="en-IN" sz="1400" dirty="0">
                        <a:effectLst/>
                        <a:latin typeface="Roboto"/>
                      </a:endParaRPr>
                    </a:p>
                  </a:txBody>
                  <a:tcPr marL="68580" marR="68580" marT="0" marB="0" anchor="ctr"/>
                </a:tc>
              </a:tr>
              <a:tr h="297199">
                <a:tc>
                  <a:txBody>
                    <a:bodyPr/>
                    <a:lstStyle/>
                    <a:p>
                      <a:pPr algn="ctr"/>
                      <a:r>
                        <a:rPr lang="en-IN" sz="1400" dirty="0">
                          <a:effectLst/>
                        </a:rPr>
                        <a:t>Wind-Wind Speed Average</a:t>
                      </a:r>
                      <a:endParaRPr lang="en-IN" sz="1400" dirty="0">
                        <a:effectLst/>
                        <a:latin typeface="Roboto"/>
                      </a:endParaRPr>
                    </a:p>
                  </a:txBody>
                  <a:tcPr marL="68580" marR="68580" marT="0" marB="0" anchor="ctr"/>
                </a:tc>
                <a:tc>
                  <a:txBody>
                    <a:bodyPr/>
                    <a:lstStyle/>
                    <a:p>
                      <a:pPr algn="ctr">
                        <a:buSzTx/>
                      </a:pPr>
                      <a:r>
                        <a:rPr lang="en-US" altLang="en-IN" sz="1400" dirty="0">
                          <a:effectLst/>
                        </a:rPr>
                        <a:t>Wind Plant A</a:t>
                      </a:r>
                      <a:endParaRPr lang="en-US" altLang="en-IN" sz="1400" dirty="0">
                        <a:effectLst/>
                      </a:endParaRPr>
                    </a:p>
                  </a:txBody>
                  <a:tcPr marL="68580" marR="68580" marT="0" marB="0" anchor="ctr"/>
                </a:tc>
                <a:tc>
                  <a:txBody>
                    <a:bodyPr/>
                    <a:lstStyle/>
                    <a:p>
                      <a:pPr algn="ctr"/>
                      <a:r>
                        <a:rPr lang="en-IN" sz="1400" dirty="0">
                          <a:effectLst/>
                        </a:rPr>
                        <a:t>Gujarat</a:t>
                      </a:r>
                      <a:endParaRPr lang="en-IN" sz="1400" dirty="0">
                        <a:effectLst/>
                        <a:latin typeface="Roboto"/>
                      </a:endParaRPr>
                    </a:p>
                  </a:txBody>
                  <a:tcPr marL="68580" marR="68580" marT="0" marB="0" anchor="ctr"/>
                </a:tc>
                <a:tc>
                  <a:txBody>
                    <a:bodyPr/>
                    <a:lstStyle/>
                    <a:p>
                      <a:pPr algn="ctr"/>
                      <a:r>
                        <a:rPr lang="en-IN" sz="1400" dirty="0">
                          <a:effectLst/>
                        </a:rPr>
                        <a:t>5.92</a:t>
                      </a:r>
                      <a:endParaRPr lang="en-IN" sz="1400" dirty="0">
                        <a:effectLst/>
                        <a:latin typeface="Roboto"/>
                      </a:endParaRPr>
                    </a:p>
                  </a:txBody>
                  <a:tcPr marL="68580" marR="68580" marT="0" marB="0" anchor="ctr"/>
                </a:tc>
                <a:tc>
                  <a:txBody>
                    <a:bodyPr/>
                    <a:lstStyle/>
                    <a:p>
                      <a:pPr algn="ctr"/>
                      <a:r>
                        <a:rPr lang="en-IN" sz="1400" dirty="0">
                          <a:effectLst/>
                        </a:rPr>
                        <a:t>5.614</a:t>
                      </a:r>
                      <a:endParaRPr lang="en-IN" sz="1400" dirty="0">
                        <a:effectLst/>
                        <a:latin typeface="Roboto"/>
                      </a:endParaRPr>
                    </a:p>
                  </a:txBody>
                  <a:tcPr marL="68580" marR="68580" marT="0" marB="0" anchor="ctr"/>
                </a:tc>
                <a:tc>
                  <a:txBody>
                    <a:bodyPr/>
                    <a:lstStyle/>
                    <a:p>
                      <a:pPr algn="ctr"/>
                      <a:r>
                        <a:rPr lang="en-IN" sz="1400" dirty="0">
                          <a:effectLst/>
                        </a:rPr>
                        <a:t>94.83%</a:t>
                      </a:r>
                      <a:endParaRPr lang="en-IN" sz="1400" dirty="0">
                        <a:effectLst/>
                        <a:latin typeface="Roboto"/>
                      </a:endParaRPr>
                    </a:p>
                  </a:txBody>
                  <a:tcPr marL="68580" marR="68580" marT="0" marB="0" anchor="ctr"/>
                </a:tc>
              </a:tr>
            </a:tbl>
          </a:graphicData>
        </a:graphic>
      </p:graphicFrame>
      <p:sp>
        <p:nvSpPr>
          <p:cNvPr id="5" name="Rectangle 1"/>
          <p:cNvSpPr>
            <a:spLocks noChangeArrowheads="1"/>
          </p:cNvSpPr>
          <p:nvPr/>
        </p:nvSpPr>
        <p:spPr bwMode="auto">
          <a:xfrm>
            <a:off x="1981890" y="1367898"/>
            <a:ext cx="128801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nvGraphicFramePr>
        <p:xfrm>
          <a:off x="1901004" y="4143143"/>
          <a:ext cx="8389993" cy="1615516"/>
        </p:xfrm>
        <a:graphic>
          <a:graphicData uri="http://schemas.openxmlformats.org/drawingml/2006/table">
            <a:tbl>
              <a:tblPr>
                <a:tableStyleId>{616DA210-FB5B-4158-B5E0-FEB733F419BA}</a:tableStyleId>
              </a:tblPr>
              <a:tblGrid>
                <a:gridCol w="2010915"/>
                <a:gridCol w="1187222"/>
                <a:gridCol w="1336421"/>
                <a:gridCol w="1336421"/>
                <a:gridCol w="1259507"/>
                <a:gridCol w="1259507"/>
              </a:tblGrid>
              <a:tr h="594398">
                <a:tc rowSpan="2">
                  <a:txBody>
                    <a:bodyPr/>
                    <a:lstStyle/>
                    <a:p>
                      <a:pPr algn="ctr"/>
                      <a:r>
                        <a:rPr lang="en-IN" sz="1400" dirty="0">
                          <a:effectLst/>
                        </a:rPr>
                        <a:t>Category</a:t>
                      </a:r>
                      <a:endParaRPr lang="en-IN" sz="1400" dirty="0">
                        <a:effectLst/>
                        <a:latin typeface="Roboto"/>
                      </a:endParaRPr>
                    </a:p>
                  </a:txBody>
                  <a:tcPr marL="68580" marR="68580" marT="0" marB="0" anchor="ctr"/>
                </a:tc>
                <a:tc rowSpan="2">
                  <a:txBody>
                    <a:bodyPr/>
                    <a:lstStyle/>
                    <a:p>
                      <a:pPr algn="ctr"/>
                      <a:r>
                        <a:rPr lang="en-IN" sz="1400" dirty="0">
                          <a:effectLst/>
                        </a:rPr>
                        <a:t>Plant Name</a:t>
                      </a:r>
                      <a:endParaRPr lang="en-IN" sz="1400" dirty="0">
                        <a:effectLst/>
                        <a:latin typeface="Roboto"/>
                      </a:endParaRPr>
                    </a:p>
                  </a:txBody>
                  <a:tcPr marL="68580" marR="68580" marT="0" marB="0" anchor="ctr"/>
                </a:tc>
                <a:tc rowSpan="2">
                  <a:txBody>
                    <a:bodyPr/>
                    <a:lstStyle/>
                    <a:p>
                      <a:pPr algn="ctr"/>
                      <a:r>
                        <a:rPr lang="en-IN" sz="1400" dirty="0">
                          <a:effectLst/>
                        </a:rPr>
                        <a:t>State</a:t>
                      </a:r>
                      <a:endParaRPr lang="en-IN" sz="1400" dirty="0">
                        <a:effectLst/>
                        <a:latin typeface="Roboto"/>
                      </a:endParaRPr>
                    </a:p>
                  </a:txBody>
                  <a:tcPr marL="68580" marR="68580" marT="0" marB="0" anchor="ctr"/>
                </a:tc>
                <a:tc>
                  <a:txBody>
                    <a:bodyPr/>
                    <a:lstStyle/>
                    <a:p>
                      <a:pPr algn="ctr"/>
                      <a:r>
                        <a:rPr lang="en-IN" sz="1400">
                          <a:effectLst/>
                        </a:rPr>
                        <a:t>FY 2020 - 21</a:t>
                      </a:r>
                      <a:endParaRPr lang="en-IN" sz="1400">
                        <a:effectLst/>
                        <a:latin typeface="Roboto"/>
                      </a:endParaRPr>
                    </a:p>
                  </a:txBody>
                  <a:tcPr marL="68580" marR="68580" marT="0" marB="0" anchor="ctr"/>
                </a:tc>
                <a:tc gridSpan="2">
                  <a:txBody>
                    <a:bodyPr/>
                    <a:lstStyle/>
                    <a:p>
                      <a:pPr algn="ctr"/>
                      <a:r>
                        <a:rPr lang="en-US" altLang="en-IN" sz="1400">
                          <a:effectLst/>
                        </a:rPr>
                        <a:t>Final Forecast</a:t>
                      </a:r>
                      <a:endParaRPr lang="en-US" altLang="en-IN" sz="1400">
                        <a:effectLst/>
                      </a:endParaRPr>
                    </a:p>
                  </a:txBody>
                  <a:tcPr marL="68580" marR="68580" marT="0" marB="0" anchor="ctr"/>
                </a:tc>
                <a:tc hMerge="1">
                  <a:tcPr/>
                </a:tc>
              </a:tr>
              <a:tr h="297199">
                <a:tc vMerge="1">
                  <a:tcPr/>
                </a:tc>
                <a:tc vMerge="1">
                  <a:tcPr/>
                </a:tc>
                <a:tc vMerge="1">
                  <a:tcPr/>
                </a:tc>
                <a:tc>
                  <a:txBody>
                    <a:bodyPr/>
                    <a:lstStyle/>
                    <a:p>
                      <a:pPr algn="ctr"/>
                      <a:r>
                        <a:rPr lang="en-IN" sz="1400" dirty="0">
                          <a:effectLst/>
                        </a:rPr>
                        <a:t>Actual Value</a:t>
                      </a:r>
                      <a:endParaRPr lang="en-IN" sz="1400" dirty="0">
                        <a:effectLst/>
                        <a:latin typeface="Roboto"/>
                      </a:endParaRPr>
                    </a:p>
                  </a:txBody>
                  <a:tcPr marL="68580" marR="68580" marT="0" marB="0" anchor="ctr"/>
                </a:tc>
                <a:tc>
                  <a:txBody>
                    <a:bodyPr/>
                    <a:lstStyle/>
                    <a:p>
                      <a:pPr algn="ctr"/>
                      <a:r>
                        <a:rPr lang="en-IN" sz="1400">
                          <a:effectLst/>
                        </a:rPr>
                        <a:t>Value</a:t>
                      </a:r>
                      <a:endParaRPr lang="en-IN" sz="1400">
                        <a:effectLst/>
                        <a:latin typeface="Roboto"/>
                      </a:endParaRPr>
                    </a:p>
                  </a:txBody>
                  <a:tcPr marL="68580" marR="68580" marT="0" marB="0" anchor="ctr"/>
                </a:tc>
                <a:tc>
                  <a:txBody>
                    <a:bodyPr/>
                    <a:lstStyle/>
                    <a:p>
                      <a:pPr algn="ctr"/>
                      <a:r>
                        <a:rPr lang="en-IN" sz="1400">
                          <a:effectLst/>
                        </a:rPr>
                        <a:t>Accuracy</a:t>
                      </a:r>
                      <a:endParaRPr lang="en-IN" sz="1400">
                        <a:effectLst/>
                        <a:latin typeface="Roboto"/>
                      </a:endParaRPr>
                    </a:p>
                  </a:txBody>
                  <a:tcPr marL="68580" marR="68580" marT="0" marB="0" anchor="ctr"/>
                </a:tc>
              </a:tr>
              <a:tr h="297180">
                <a:tc>
                  <a:txBody>
                    <a:bodyPr/>
                    <a:lstStyle/>
                    <a:p>
                      <a:pPr algn="ctr"/>
                      <a:r>
                        <a:rPr lang="en-IN" sz="1400">
                          <a:effectLst/>
                        </a:rPr>
                        <a:t>Solar- GHI-Aggregated</a:t>
                      </a:r>
                      <a:endParaRPr lang="en-IN" sz="1400">
                        <a:effectLst/>
                        <a:latin typeface="Roboto"/>
                      </a:endParaRPr>
                    </a:p>
                  </a:txBody>
                  <a:tcPr marL="68580" marR="68580" marT="0" marB="0" anchor="ctr"/>
                </a:tc>
                <a:tc>
                  <a:txBody>
                    <a:bodyPr/>
                    <a:lstStyle/>
                    <a:p>
                      <a:pPr algn="ctr"/>
                      <a:r>
                        <a:rPr lang="en-US" altLang="en-IN" sz="1400" dirty="0">
                          <a:effectLst/>
                        </a:rPr>
                        <a:t>Plant A</a:t>
                      </a:r>
                      <a:endParaRPr lang="en-US" altLang="en-IN" sz="1400" dirty="0">
                        <a:effectLst/>
                      </a:endParaRPr>
                    </a:p>
                  </a:txBody>
                  <a:tcPr marL="68580" marR="68580" marT="0" marB="0" anchor="ctr"/>
                </a:tc>
                <a:tc>
                  <a:txBody>
                    <a:bodyPr/>
                    <a:lstStyle/>
                    <a:p>
                      <a:pPr algn="ctr"/>
                      <a:r>
                        <a:rPr lang="en-IN" sz="1400">
                          <a:effectLst/>
                        </a:rPr>
                        <a:t>Tamil Nadu</a:t>
                      </a:r>
                      <a:endParaRPr lang="en-IN" sz="1400">
                        <a:effectLst/>
                        <a:latin typeface="Roboto"/>
                      </a:endParaRPr>
                    </a:p>
                  </a:txBody>
                  <a:tcPr marL="68580" marR="68580" marT="0" marB="0" anchor="ctr"/>
                </a:tc>
                <a:tc>
                  <a:txBody>
                    <a:bodyPr/>
                    <a:lstStyle/>
                    <a:p>
                      <a:pPr algn="ctr"/>
                      <a:r>
                        <a:rPr lang="en-IN" sz="1400" dirty="0" smtClean="0">
                          <a:effectLst/>
                        </a:rPr>
                        <a:t>1882.00</a:t>
                      </a:r>
                      <a:endParaRPr lang="en-IN" sz="1400" dirty="0">
                        <a:effectLst/>
                        <a:latin typeface="Roboto"/>
                      </a:endParaRPr>
                    </a:p>
                  </a:txBody>
                  <a:tcPr marL="68580" marR="68580" marT="0" marB="0" anchor="ctr"/>
                </a:tc>
                <a:tc>
                  <a:txBody>
                    <a:bodyPr/>
                    <a:lstStyle/>
                    <a:p>
                      <a:pPr algn="ctr"/>
                      <a:r>
                        <a:rPr lang="en-US" altLang="en-IN" sz="1400" dirty="0" smtClean="0">
                          <a:effectLst/>
                        </a:rPr>
                        <a:t>1967</a:t>
                      </a:r>
                      <a:endParaRPr lang="en-US" altLang="en-IN" sz="1400" dirty="0" smtClean="0">
                        <a:effectLst/>
                      </a:endParaRPr>
                    </a:p>
                  </a:txBody>
                  <a:tcPr marL="68580" marR="68580" marT="0" marB="0" anchor="ctr"/>
                </a:tc>
                <a:tc>
                  <a:txBody>
                    <a:bodyPr/>
                    <a:lstStyle/>
                    <a:p>
                      <a:pPr algn="ctr"/>
                      <a:r>
                        <a:rPr lang="en-IN" sz="1400" dirty="0" smtClean="0">
                          <a:effectLst/>
                        </a:rPr>
                        <a:t>95.7%</a:t>
                      </a:r>
                      <a:endParaRPr lang="en-IN" sz="1400" dirty="0">
                        <a:effectLst/>
                        <a:latin typeface="Roboto"/>
                      </a:endParaRPr>
                    </a:p>
                  </a:txBody>
                  <a:tcPr marL="68580" marR="68580" marT="0" marB="0" anchor="ctr"/>
                </a:tc>
              </a:tr>
              <a:tr h="297199">
                <a:tc>
                  <a:txBody>
                    <a:bodyPr/>
                    <a:lstStyle/>
                    <a:p>
                      <a:pPr algn="ctr"/>
                      <a:r>
                        <a:rPr lang="en-IN" sz="1400" dirty="0">
                          <a:effectLst/>
                        </a:rPr>
                        <a:t>Wind-Wind Speed Average</a:t>
                      </a:r>
                      <a:endParaRPr lang="en-IN" sz="1400" dirty="0">
                        <a:effectLst/>
                        <a:latin typeface="Roboto"/>
                      </a:endParaRPr>
                    </a:p>
                  </a:txBody>
                  <a:tcPr marL="68580" marR="68580" marT="0" marB="0" anchor="ctr"/>
                </a:tc>
                <a:tc>
                  <a:txBody>
                    <a:bodyPr/>
                    <a:lstStyle/>
                    <a:p>
                      <a:pPr algn="ctr">
                        <a:buSzTx/>
                      </a:pPr>
                      <a:r>
                        <a:rPr lang="en-US" altLang="en-IN" sz="1400" dirty="0">
                          <a:effectLst/>
                        </a:rPr>
                        <a:t>Wind Plant A</a:t>
                      </a:r>
                      <a:endParaRPr lang="en-US" altLang="en-IN" sz="1400" dirty="0">
                        <a:effectLst/>
                      </a:endParaRPr>
                    </a:p>
                  </a:txBody>
                  <a:tcPr marL="68580" marR="68580" marT="0" marB="0" anchor="ctr"/>
                </a:tc>
                <a:tc>
                  <a:txBody>
                    <a:bodyPr/>
                    <a:lstStyle/>
                    <a:p>
                      <a:pPr algn="ctr"/>
                      <a:r>
                        <a:rPr lang="en-IN" sz="1400">
                          <a:effectLst/>
                        </a:rPr>
                        <a:t>Gujarat</a:t>
                      </a:r>
                      <a:endParaRPr lang="en-IN" sz="1400">
                        <a:effectLst/>
                        <a:latin typeface="Roboto"/>
                      </a:endParaRPr>
                    </a:p>
                  </a:txBody>
                  <a:tcPr marL="68580" marR="68580" marT="0" marB="0" anchor="ctr"/>
                </a:tc>
                <a:tc>
                  <a:txBody>
                    <a:bodyPr/>
                    <a:lstStyle/>
                    <a:p>
                      <a:pPr algn="ctr"/>
                      <a:r>
                        <a:rPr lang="en-IN" sz="1400">
                          <a:effectLst/>
                        </a:rPr>
                        <a:t>5.92</a:t>
                      </a:r>
                      <a:endParaRPr lang="en-IN" sz="1400">
                        <a:effectLst/>
                        <a:latin typeface="Roboto"/>
                      </a:endParaRPr>
                    </a:p>
                  </a:txBody>
                  <a:tcPr marL="68580" marR="68580" marT="0" marB="0" anchor="ctr"/>
                </a:tc>
                <a:tc>
                  <a:txBody>
                    <a:bodyPr/>
                    <a:lstStyle/>
                    <a:p>
                      <a:pPr algn="ctr">
                        <a:buSzTx/>
                      </a:pPr>
                      <a:r>
                        <a:rPr lang="en-IN" sz="1400">
                          <a:effectLst/>
                        </a:rPr>
                        <a:t>5.94</a:t>
                      </a:r>
                      <a:endParaRPr lang="en-IN" sz="1400">
                        <a:effectLst/>
                      </a:endParaRPr>
                    </a:p>
                  </a:txBody>
                  <a:tcPr marL="68580" marR="68580" marT="0" marB="0" anchor="ctr"/>
                </a:tc>
                <a:tc>
                  <a:txBody>
                    <a:bodyPr/>
                    <a:lstStyle/>
                    <a:p>
                      <a:pPr algn="ctr"/>
                      <a:r>
                        <a:rPr lang="en-IN" sz="1400" dirty="0" smtClean="0">
                          <a:effectLst/>
                        </a:rPr>
                        <a:t>99.6%</a:t>
                      </a:r>
                      <a:endParaRPr lang="en-IN" sz="1400" dirty="0">
                        <a:effectLst/>
                        <a:latin typeface="Roboto"/>
                      </a:endParaRPr>
                    </a:p>
                  </a:txBody>
                  <a:tcPr marL="68580" marR="68580" marT="0" marB="0" anchor="ctr"/>
                </a:tc>
              </a:tr>
            </a:tbl>
          </a:graphicData>
        </a:graphic>
      </p:graphicFrame>
      <p:sp>
        <p:nvSpPr>
          <p:cNvPr id="11" name="TextBox 10"/>
          <p:cNvSpPr txBox="1"/>
          <p:nvPr/>
        </p:nvSpPr>
        <p:spPr>
          <a:xfrm>
            <a:off x="1853717" y="1137451"/>
            <a:ext cx="5190186" cy="400110"/>
          </a:xfrm>
          <a:prstGeom prst="rect">
            <a:avLst/>
          </a:prstGeom>
          <a:noFill/>
        </p:spPr>
        <p:txBody>
          <a:bodyPr wrap="square" rtlCol="0">
            <a:spAutoFit/>
          </a:bodyPr>
          <a:lstStyle/>
          <a:p>
            <a:pPr fontAlgn="base"/>
            <a:r>
              <a:rPr lang="en-IN" sz="2000" dirty="0" smtClean="0"/>
              <a:t>Before Data Transformation</a:t>
            </a:r>
            <a:endParaRPr lang="en-IN" sz="2000" dirty="0"/>
          </a:p>
        </p:txBody>
      </p:sp>
      <p:sp>
        <p:nvSpPr>
          <p:cNvPr id="12" name="TextBox 11"/>
          <p:cNvSpPr txBox="1"/>
          <p:nvPr/>
        </p:nvSpPr>
        <p:spPr>
          <a:xfrm>
            <a:off x="1901004" y="3584912"/>
            <a:ext cx="5190186" cy="400110"/>
          </a:xfrm>
          <a:prstGeom prst="rect">
            <a:avLst/>
          </a:prstGeom>
          <a:noFill/>
        </p:spPr>
        <p:txBody>
          <a:bodyPr wrap="square" rtlCol="0">
            <a:spAutoFit/>
          </a:bodyPr>
          <a:lstStyle/>
          <a:p>
            <a:pPr fontAlgn="base"/>
            <a:r>
              <a:rPr lang="en-IN" sz="2000" dirty="0" smtClean="0"/>
              <a:t>After Data Transformation</a:t>
            </a:r>
            <a:endParaRPr lang="en-IN"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cxnSp>
        <p:nvCxnSpPr>
          <p:cNvPr id="701" name="Google Shape;701;p86"/>
          <p:cNvCxnSpPr/>
          <p:nvPr/>
        </p:nvCxnSpPr>
        <p:spPr>
          <a:xfrm>
            <a:off x="438400" y="0"/>
            <a:ext cx="6800" cy="1098800"/>
          </a:xfrm>
          <a:prstGeom prst="straightConnector1">
            <a:avLst/>
          </a:prstGeom>
          <a:noFill/>
          <a:ln w="76200" cap="flat" cmpd="sng">
            <a:solidFill>
              <a:srgbClr val="2CA388"/>
            </a:solidFill>
            <a:prstDash val="solid"/>
            <a:round/>
            <a:headEnd type="none" w="sm" len="sm"/>
            <a:tailEnd type="none" w="sm" len="sm"/>
          </a:ln>
        </p:spPr>
      </p:cxnSp>
      <p:pic>
        <p:nvPicPr>
          <p:cNvPr id="702" name="Google Shape;702;p86"/>
          <p:cNvPicPr preferRelativeResize="0"/>
          <p:nvPr/>
        </p:nvPicPr>
        <p:blipFill rotWithShape="1">
          <a:blip r:embed="rId1"/>
          <a:srcRect/>
          <a:stretch>
            <a:fillRect/>
          </a:stretch>
        </p:blipFill>
        <p:spPr>
          <a:xfrm>
            <a:off x="1" y="6710075"/>
            <a:ext cx="12192001" cy="147925"/>
          </a:xfrm>
          <a:prstGeom prst="rect">
            <a:avLst/>
          </a:prstGeom>
          <a:noFill/>
          <a:ln>
            <a:noFill/>
          </a:ln>
        </p:spPr>
      </p:pic>
      <p:sp>
        <p:nvSpPr>
          <p:cNvPr id="7" name="TextBox 6"/>
          <p:cNvSpPr txBox="1"/>
          <p:nvPr/>
        </p:nvSpPr>
        <p:spPr>
          <a:xfrm>
            <a:off x="1611637" y="1165675"/>
            <a:ext cx="5190186" cy="400110"/>
          </a:xfrm>
          <a:prstGeom prst="rect">
            <a:avLst/>
          </a:prstGeom>
          <a:noFill/>
        </p:spPr>
        <p:txBody>
          <a:bodyPr wrap="square" rtlCol="0">
            <a:spAutoFit/>
          </a:bodyPr>
          <a:lstStyle/>
          <a:p>
            <a:r>
              <a:rPr lang="en-IN" sz="2000" dirty="0" smtClean="0"/>
              <a:t>                                    </a:t>
            </a:r>
            <a:endParaRPr lang="en-IN" sz="2000" dirty="0"/>
          </a:p>
        </p:txBody>
      </p:sp>
      <p:sp>
        <p:nvSpPr>
          <p:cNvPr id="5" name="Rectangle 1"/>
          <p:cNvSpPr>
            <a:spLocks noChangeArrowheads="1"/>
          </p:cNvSpPr>
          <p:nvPr/>
        </p:nvSpPr>
        <p:spPr bwMode="auto">
          <a:xfrm>
            <a:off x="1981890" y="1367898"/>
            <a:ext cx="128801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TextBox 1"/>
          <p:cNvSpPr txBox="1"/>
          <p:nvPr/>
        </p:nvSpPr>
        <p:spPr>
          <a:xfrm>
            <a:off x="945448" y="1060122"/>
            <a:ext cx="10782726" cy="1200329"/>
          </a:xfrm>
          <a:prstGeom prst="rect">
            <a:avLst/>
          </a:prstGeom>
          <a:noFill/>
        </p:spPr>
        <p:txBody>
          <a:bodyPr rot="0" spcFirstLastPara="0" vert="horz" wrap="square" lIns="91440" tIns="45720" rIns="91440" bIns="45720" numCol="1" spcCol="0" rtlCol="0" fromWordArt="0" anchor="t" anchorCtr="0" forceAA="0" compatLnSpc="1">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indent="-342900">
              <a:buFont typeface="Arial,Sans-Serif"/>
              <a:buChar char="•"/>
            </a:pPr>
            <a:r>
              <a:rPr lang="en-US" sz="1800" b="1" dirty="0">
                <a:ea typeface="+mn-lt"/>
                <a:cs typeface="+mn-lt"/>
              </a:rPr>
              <a:t>Total Models Evaluated</a:t>
            </a:r>
            <a:r>
              <a:rPr lang="en-US" sz="1800" dirty="0">
                <a:ea typeface="+mn-lt"/>
                <a:cs typeface="+mn-lt"/>
              </a:rPr>
              <a:t>: </a:t>
            </a:r>
            <a:r>
              <a:rPr lang="en-US" sz="1800" dirty="0" smtClean="0">
                <a:ea typeface="+mn-lt"/>
                <a:cs typeface="+mn-lt"/>
              </a:rPr>
              <a:t>26</a:t>
            </a:r>
            <a:endParaRPr lang="en-US" sz="1800" dirty="0">
              <a:ea typeface="+mn-lt"/>
              <a:cs typeface="+mn-lt"/>
            </a:endParaRPr>
          </a:p>
          <a:p>
            <a:pPr marL="342900" indent="-342900">
              <a:buFont typeface="Arial,Sans-Serif"/>
              <a:buChar char="•"/>
            </a:pPr>
            <a:r>
              <a:rPr lang="en-US" sz="1800" b="1" dirty="0">
                <a:ea typeface="+mn-lt"/>
                <a:cs typeface="+mn-lt"/>
              </a:rPr>
              <a:t>Models Used</a:t>
            </a:r>
            <a:r>
              <a:rPr lang="en-US" sz="1800" dirty="0">
                <a:ea typeface="+mn-lt"/>
                <a:cs typeface="+mn-lt"/>
              </a:rPr>
              <a:t>: Cat Boost </a:t>
            </a:r>
            <a:r>
              <a:rPr lang="en-US" sz="1800" dirty="0" err="1">
                <a:ea typeface="+mn-lt"/>
                <a:cs typeface="+mn-lt"/>
              </a:rPr>
              <a:t>Regressor</a:t>
            </a:r>
            <a:r>
              <a:rPr lang="en-US" sz="1800" dirty="0">
                <a:ea typeface="+mn-lt"/>
                <a:cs typeface="+mn-lt"/>
              </a:rPr>
              <a:t>, Histogram-Based Gradient Boosting, Extreme Gradient Boosting, Light Gradient </a:t>
            </a:r>
            <a:r>
              <a:rPr lang="en-US" sz="1800" dirty="0" smtClean="0">
                <a:ea typeface="+mn-lt"/>
                <a:cs typeface="+mn-lt"/>
              </a:rPr>
              <a:t>Boosting, </a:t>
            </a:r>
            <a:r>
              <a:rPr lang="en-US" sz="1800" dirty="0">
                <a:ea typeface="+mn-lt"/>
                <a:cs typeface="+mn-lt"/>
              </a:rPr>
              <a:t>Support Vector </a:t>
            </a:r>
            <a:r>
              <a:rPr lang="en-US" sz="1800" dirty="0" err="1">
                <a:ea typeface="+mn-lt"/>
                <a:cs typeface="+mn-lt"/>
              </a:rPr>
              <a:t>Regressor</a:t>
            </a:r>
            <a:r>
              <a:rPr lang="en-US" sz="1800" dirty="0">
                <a:ea typeface="+mn-lt"/>
                <a:cs typeface="+mn-lt"/>
              </a:rPr>
              <a:t>, Extra Trees </a:t>
            </a:r>
            <a:r>
              <a:rPr lang="en-US" sz="1800" dirty="0" err="1">
                <a:ea typeface="+mn-lt"/>
                <a:cs typeface="+mn-lt"/>
              </a:rPr>
              <a:t>Regressor</a:t>
            </a:r>
            <a:r>
              <a:rPr lang="en-US" sz="1800" dirty="0">
                <a:ea typeface="+mn-lt"/>
                <a:cs typeface="+mn-lt"/>
              </a:rPr>
              <a:t>, Random Forest </a:t>
            </a:r>
            <a:r>
              <a:rPr lang="en-US" sz="1800" dirty="0" err="1">
                <a:ea typeface="+mn-lt"/>
                <a:cs typeface="+mn-lt"/>
              </a:rPr>
              <a:t>Regressor</a:t>
            </a:r>
            <a:r>
              <a:rPr lang="en-US" sz="1800" dirty="0">
                <a:ea typeface="+mn-lt"/>
                <a:cs typeface="+mn-lt"/>
              </a:rPr>
              <a:t>, Linear Tree, Artificial Neural </a:t>
            </a:r>
            <a:r>
              <a:rPr lang="en-US" sz="1800" dirty="0" smtClean="0">
                <a:ea typeface="+mn-lt"/>
                <a:cs typeface="+mn-lt"/>
              </a:rPr>
              <a:t>Networks, AR, </a:t>
            </a:r>
            <a:r>
              <a:rPr lang="en-US" sz="1800" dirty="0" smtClean="0">
                <a:ea typeface="+mn-lt"/>
                <a:cs typeface="+mn-lt"/>
              </a:rPr>
              <a:t>ARIMA, ARMA, </a:t>
            </a:r>
            <a:r>
              <a:rPr lang="en-US" sz="1800" dirty="0" err="1" smtClean="0">
                <a:ea typeface="+mn-lt"/>
                <a:cs typeface="+mn-lt"/>
              </a:rPr>
              <a:t>etc</a:t>
            </a:r>
            <a:endParaRPr lang="en-US" sz="1800" dirty="0"/>
          </a:p>
        </p:txBody>
      </p:sp>
      <p:sp>
        <p:nvSpPr>
          <p:cNvPr id="13" name="TextBox 12"/>
          <p:cNvSpPr txBox="1"/>
          <p:nvPr/>
        </p:nvSpPr>
        <p:spPr>
          <a:xfrm>
            <a:off x="1981835" y="254635"/>
            <a:ext cx="8725535" cy="583565"/>
          </a:xfrm>
          <a:prstGeom prst="rect">
            <a:avLst/>
          </a:prstGeom>
          <a:noFill/>
        </p:spPr>
        <p:txBody>
          <a:bodyPr wrap="square" rtlCol="0">
            <a:spAutoFit/>
          </a:bodyPr>
          <a:lstStyle/>
          <a:p>
            <a:pPr fontAlgn="base"/>
            <a:r>
              <a:rPr lang="en-IN" sz="3200" dirty="0" smtClean="0">
                <a:ln/>
                <a:solidFill>
                  <a:schemeClr val="tx1"/>
                </a:solidFill>
                <a:effectLst>
                  <a:outerShdw blurRad="38100" dist="19050" dir="2700000" algn="tl" rotWithShape="0">
                    <a:schemeClr val="dk1">
                      <a:alpha val="40000"/>
                    </a:schemeClr>
                  </a:outerShdw>
                </a:effectLst>
                <a:latin typeface="+mj-lt"/>
                <a:cs typeface="+mj-lt"/>
              </a:rPr>
              <a:t>Modelling Approach for Long Term </a:t>
            </a:r>
            <a:r>
              <a:rPr lang="en-IN" sz="3200" dirty="0" smtClean="0">
                <a:effectLst>
                  <a:outerShdw blurRad="38100" dist="19050" dir="2700000" algn="tl" rotWithShape="0">
                    <a:schemeClr val="dk1">
                      <a:alpha val="40000"/>
                    </a:schemeClr>
                  </a:outerShdw>
                </a:effectLst>
                <a:latin typeface="+mj-lt"/>
                <a:cs typeface="+mj-lt"/>
              </a:rPr>
              <a:t>Forecasting</a:t>
            </a:r>
            <a:endParaRPr lang="en-IN" sz="3200" dirty="0" smtClean="0">
              <a:effectLst>
                <a:outerShdw blurRad="38100" dist="19050" dir="2700000" algn="tl" rotWithShape="0">
                  <a:schemeClr val="dk1">
                    <a:alpha val="40000"/>
                  </a:schemeClr>
                </a:outerShdw>
              </a:effectLst>
              <a:latin typeface="+mj-lt"/>
              <a:cs typeface="+mj-lt"/>
            </a:endParaRPr>
          </a:p>
        </p:txBody>
      </p:sp>
      <p:sp>
        <p:nvSpPr>
          <p:cNvPr id="14" name="TextBox 1"/>
          <p:cNvSpPr txBox="1"/>
          <p:nvPr/>
        </p:nvSpPr>
        <p:spPr>
          <a:xfrm>
            <a:off x="1271802" y="2482041"/>
            <a:ext cx="4534266" cy="3416320"/>
          </a:xfrm>
          <a:prstGeom prst="rect">
            <a:avLst/>
          </a:prstGeom>
          <a:noFill/>
        </p:spPr>
        <p:txBody>
          <a:bodyPr rot="0" spcFirstLastPara="0" vert="horz" wrap="square" lIns="91440" tIns="45720" rIns="91440" bIns="45720" numCol="1" spcCol="0" rtlCol="0" fromWordArt="0" anchor="t" anchorCtr="0" forceAA="0" compatLnSpc="1">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b="1" dirty="0" smtClean="0"/>
              <a:t>Approach 1: </a:t>
            </a:r>
            <a:endParaRPr lang="en-US" sz="1800" b="1" dirty="0" smtClean="0"/>
          </a:p>
          <a:p>
            <a:r>
              <a:rPr lang="en-US" sz="1800" dirty="0" smtClean="0"/>
              <a:t>Univariate Forecasting: </a:t>
            </a:r>
            <a:endParaRPr lang="en-US" sz="1800" dirty="0" smtClean="0"/>
          </a:p>
          <a:p>
            <a:r>
              <a:rPr lang="en-US" sz="1800" dirty="0" smtClean="0"/>
              <a:t>1) Target Variable</a:t>
            </a:r>
            <a:endParaRPr lang="en-US" sz="1800" dirty="0" smtClean="0"/>
          </a:p>
          <a:p>
            <a:r>
              <a:rPr lang="en-US" sz="1800" dirty="0" smtClean="0"/>
              <a:t>2) </a:t>
            </a:r>
            <a:r>
              <a:rPr lang="en-US" sz="1800" dirty="0" err="1" smtClean="0"/>
              <a:t>Datetime</a:t>
            </a:r>
            <a:r>
              <a:rPr lang="en-US" sz="1800" dirty="0" smtClean="0"/>
              <a:t> </a:t>
            </a:r>
            <a:r>
              <a:rPr lang="en-US" sz="1800" dirty="0" smtClean="0"/>
              <a:t>(Month, day, week)</a:t>
            </a:r>
            <a:endParaRPr lang="en-US" sz="1800" dirty="0"/>
          </a:p>
          <a:p>
            <a:r>
              <a:rPr lang="en-US" sz="1800" dirty="0" smtClean="0"/>
              <a:t>3) Lag based Features</a:t>
            </a:r>
            <a:endParaRPr lang="en-US" sz="1800" dirty="0" smtClean="0"/>
          </a:p>
          <a:p>
            <a:endParaRPr lang="en-US" sz="1800" dirty="0" smtClean="0"/>
          </a:p>
          <a:p>
            <a:r>
              <a:rPr lang="en-US" sz="1800" b="1" dirty="0" smtClean="0"/>
              <a:t>Approach 2:</a:t>
            </a:r>
            <a:endParaRPr lang="en-US" sz="1800" b="1" dirty="0" smtClean="0"/>
          </a:p>
          <a:p>
            <a:r>
              <a:rPr lang="en-US" sz="1800" dirty="0" smtClean="0"/>
              <a:t>Statistical Modeling:</a:t>
            </a:r>
            <a:endParaRPr lang="en-US" sz="1800" dirty="0" smtClean="0"/>
          </a:p>
          <a:p>
            <a:pPr marL="342900" indent="-342900">
              <a:buAutoNum type="arabicParenR"/>
            </a:pPr>
            <a:r>
              <a:rPr lang="en-US" sz="1800" dirty="0" smtClean="0"/>
              <a:t>Target Variable</a:t>
            </a:r>
            <a:endParaRPr lang="en-US" sz="1800" dirty="0" smtClean="0"/>
          </a:p>
          <a:p>
            <a:pPr marL="342900" indent="-342900">
              <a:buAutoNum type="arabicParenR"/>
            </a:pPr>
            <a:r>
              <a:rPr lang="en-US" sz="1800" dirty="0" smtClean="0"/>
              <a:t>Lag Based Features Used</a:t>
            </a:r>
            <a:endParaRPr lang="en-US" sz="1800" dirty="0" smtClean="0"/>
          </a:p>
          <a:p>
            <a:pPr marL="342900" indent="-342900">
              <a:buAutoNum type="arabicParenR"/>
            </a:pPr>
            <a:endParaRPr lang="en-US" sz="1800" dirty="0" smtClean="0"/>
          </a:p>
          <a:p>
            <a:endParaRPr lang="en-US" sz="1800" dirty="0" smtClean="0"/>
          </a:p>
        </p:txBody>
      </p:sp>
      <p:sp>
        <p:nvSpPr>
          <p:cNvPr id="2" name="Rectangle 1"/>
          <p:cNvSpPr/>
          <p:nvPr/>
        </p:nvSpPr>
        <p:spPr>
          <a:xfrm>
            <a:off x="6132422" y="2132217"/>
            <a:ext cx="6096000" cy="3970318"/>
          </a:xfrm>
          <a:prstGeom prst="rect">
            <a:avLst/>
          </a:prstGeom>
        </p:spPr>
        <p:txBody>
          <a:bodyPr>
            <a:spAutoFit/>
          </a:bodyPr>
          <a:lstStyle/>
          <a:p>
            <a:endParaRPr lang="en-US" dirty="0" smtClean="0"/>
          </a:p>
          <a:p>
            <a:r>
              <a:rPr lang="en-US" b="1" dirty="0"/>
              <a:t>Approach 3:</a:t>
            </a:r>
            <a:endParaRPr lang="en-US" b="1" dirty="0"/>
          </a:p>
          <a:p>
            <a:r>
              <a:rPr lang="en-US" dirty="0"/>
              <a:t>Section Wise </a:t>
            </a:r>
            <a:r>
              <a:rPr lang="en-US" dirty="0" smtClean="0"/>
              <a:t>Modeling:</a:t>
            </a:r>
            <a:endParaRPr lang="en-US" dirty="0" smtClean="0"/>
          </a:p>
          <a:p>
            <a:r>
              <a:rPr lang="en-IN" dirty="0"/>
              <a:t>Section 1: January – May (increasing trend)</a:t>
            </a:r>
            <a:endParaRPr lang="en-IN" dirty="0"/>
          </a:p>
          <a:p>
            <a:r>
              <a:rPr lang="en-IN" dirty="0"/>
              <a:t>Section 2: June – September (decreasing trend)</a:t>
            </a:r>
            <a:endParaRPr lang="en-IN" dirty="0"/>
          </a:p>
          <a:p>
            <a:r>
              <a:rPr lang="en-IN" dirty="0"/>
              <a:t>Section 3: October – December </a:t>
            </a:r>
            <a:r>
              <a:rPr lang="en-IN" dirty="0" smtClean="0"/>
              <a:t>(no trend)</a:t>
            </a:r>
            <a:endParaRPr lang="en-US" dirty="0" smtClean="0"/>
          </a:p>
          <a:p>
            <a:endParaRPr lang="en-US" dirty="0"/>
          </a:p>
          <a:p>
            <a:r>
              <a:rPr lang="en-US" b="1" dirty="0"/>
              <a:t>Approach 4:</a:t>
            </a:r>
            <a:endParaRPr lang="en-US" b="1" dirty="0"/>
          </a:p>
          <a:p>
            <a:r>
              <a:rPr lang="en-US" dirty="0"/>
              <a:t>Multivariate </a:t>
            </a:r>
            <a:r>
              <a:rPr lang="en-US" dirty="0" smtClean="0"/>
              <a:t>Modeling:</a:t>
            </a:r>
            <a:endParaRPr lang="en-US" dirty="0" smtClean="0"/>
          </a:p>
          <a:p>
            <a:r>
              <a:rPr lang="en-US" dirty="0"/>
              <a:t>1) Target Variable</a:t>
            </a:r>
            <a:endParaRPr lang="en-US" dirty="0"/>
          </a:p>
          <a:p>
            <a:r>
              <a:rPr lang="en-US" dirty="0"/>
              <a:t>2) </a:t>
            </a:r>
            <a:r>
              <a:rPr lang="en-US" dirty="0" err="1"/>
              <a:t>Datetime</a:t>
            </a:r>
            <a:r>
              <a:rPr lang="en-US" dirty="0"/>
              <a:t> </a:t>
            </a:r>
            <a:r>
              <a:rPr lang="en-US" dirty="0"/>
              <a:t>(Month, day, week</a:t>
            </a:r>
            <a:r>
              <a:rPr lang="en-US" dirty="0" smtClean="0"/>
              <a:t>)</a:t>
            </a:r>
            <a:endParaRPr lang="en-US" dirty="0"/>
          </a:p>
          <a:p>
            <a:r>
              <a:rPr lang="en-US" dirty="0"/>
              <a:t>3) Lag based Features</a:t>
            </a:r>
            <a:endParaRPr lang="en-US" dirty="0"/>
          </a:p>
          <a:p>
            <a:r>
              <a:rPr lang="en-US" dirty="0" smtClean="0"/>
              <a:t>4) Weather Data</a:t>
            </a:r>
            <a:endParaRPr lang="en-US" dirty="0"/>
          </a:p>
          <a:p>
            <a:endParaRPr lang="en-US" dirty="0"/>
          </a:p>
        </p:txBody>
      </p:sp>
      <p:sp>
        <p:nvSpPr>
          <p:cNvPr id="3" name="Rectangle 2"/>
          <p:cNvSpPr/>
          <p:nvPr/>
        </p:nvSpPr>
        <p:spPr>
          <a:xfrm>
            <a:off x="1915833" y="5597112"/>
            <a:ext cx="9771979" cy="923330"/>
          </a:xfrm>
          <a:prstGeom prst="rect">
            <a:avLst/>
          </a:prstGeom>
        </p:spPr>
        <p:txBody>
          <a:bodyPr wrap="square">
            <a:spAutoFit/>
          </a:bodyPr>
          <a:lstStyle/>
          <a:p>
            <a:r>
              <a:rPr lang="en-US" b="1" dirty="0"/>
              <a:t>Approach 5:</a:t>
            </a:r>
            <a:endParaRPr lang="en-US" b="1" dirty="0"/>
          </a:p>
          <a:p>
            <a:r>
              <a:rPr lang="en-US" dirty="0"/>
              <a:t>Data Transformation + Multivariate </a:t>
            </a:r>
            <a:r>
              <a:rPr lang="en-US" dirty="0" smtClean="0"/>
              <a:t>Modeling:</a:t>
            </a:r>
            <a:endParaRPr lang="en-US" dirty="0" smtClean="0"/>
          </a:p>
          <a:p>
            <a:r>
              <a:rPr lang="en-US" dirty="0" smtClean="0"/>
              <a:t>Approach 4 + Data Transformation Techniques on target variable</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cxnSp>
        <p:nvCxnSpPr>
          <p:cNvPr id="701" name="Google Shape;701;p86"/>
          <p:cNvCxnSpPr/>
          <p:nvPr/>
        </p:nvCxnSpPr>
        <p:spPr>
          <a:xfrm>
            <a:off x="438400" y="0"/>
            <a:ext cx="6800" cy="1098800"/>
          </a:xfrm>
          <a:prstGeom prst="straightConnector1">
            <a:avLst/>
          </a:prstGeom>
          <a:noFill/>
          <a:ln w="76200" cap="flat" cmpd="sng">
            <a:solidFill>
              <a:srgbClr val="2CA388"/>
            </a:solidFill>
            <a:prstDash val="solid"/>
            <a:round/>
            <a:headEnd type="none" w="sm" len="sm"/>
            <a:tailEnd type="none" w="sm" len="sm"/>
          </a:ln>
        </p:spPr>
      </p:cxnSp>
      <p:pic>
        <p:nvPicPr>
          <p:cNvPr id="702" name="Google Shape;702;p86"/>
          <p:cNvPicPr preferRelativeResize="0"/>
          <p:nvPr/>
        </p:nvPicPr>
        <p:blipFill rotWithShape="1">
          <a:blip r:embed="rId1"/>
          <a:srcRect/>
          <a:stretch>
            <a:fillRect/>
          </a:stretch>
        </p:blipFill>
        <p:spPr>
          <a:xfrm>
            <a:off x="0" y="6723327"/>
            <a:ext cx="12192001" cy="147925"/>
          </a:xfrm>
          <a:prstGeom prst="rect">
            <a:avLst/>
          </a:prstGeom>
          <a:noFill/>
          <a:ln>
            <a:noFill/>
          </a:ln>
        </p:spPr>
      </p:pic>
      <p:sp>
        <p:nvSpPr>
          <p:cNvPr id="7" name="TextBox 6"/>
          <p:cNvSpPr txBox="1"/>
          <p:nvPr/>
        </p:nvSpPr>
        <p:spPr>
          <a:xfrm>
            <a:off x="1611637" y="1165675"/>
            <a:ext cx="5190186" cy="400110"/>
          </a:xfrm>
          <a:prstGeom prst="rect">
            <a:avLst/>
          </a:prstGeom>
          <a:noFill/>
        </p:spPr>
        <p:txBody>
          <a:bodyPr wrap="square" rtlCol="0">
            <a:spAutoFit/>
          </a:bodyPr>
          <a:lstStyle/>
          <a:p>
            <a:r>
              <a:rPr lang="en-IN" sz="2000" dirty="0" smtClean="0"/>
              <a:t>                                    </a:t>
            </a:r>
            <a:endParaRPr lang="en-IN" sz="2000" dirty="0"/>
          </a:p>
        </p:txBody>
      </p:sp>
      <p:sp>
        <p:nvSpPr>
          <p:cNvPr id="5" name="Rectangle 1"/>
          <p:cNvSpPr>
            <a:spLocks noChangeArrowheads="1"/>
          </p:cNvSpPr>
          <p:nvPr/>
        </p:nvSpPr>
        <p:spPr bwMode="auto">
          <a:xfrm>
            <a:off x="1981890" y="1367898"/>
            <a:ext cx="128801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TextBox 2"/>
          <p:cNvSpPr txBox="1"/>
          <p:nvPr/>
        </p:nvSpPr>
        <p:spPr>
          <a:xfrm>
            <a:off x="1292776" y="5537698"/>
            <a:ext cx="7397845" cy="584775"/>
          </a:xfrm>
          <a:prstGeom prst="rect">
            <a:avLst/>
          </a:prstGeom>
          <a:noFill/>
        </p:spPr>
        <p:txBody>
          <a:bodyPr rot="0" spcFirstLastPara="0" vert="horz" wrap="square" lIns="91440" tIns="45720" rIns="91440" bIns="45720" numCol="1" spcCol="0" rtlCol="0" fromWordArt="0" anchor="t" anchorCtr="0" forceAA="0" compatLnSpc="1">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indent="-342900">
              <a:buFont typeface="Arial" panose="020B0604020202020204"/>
              <a:buChar char="•"/>
            </a:pPr>
            <a:r>
              <a:rPr lang="en-US" sz="1600" b="1" dirty="0">
                <a:cs typeface="Calibri" panose="020F0502020204030204"/>
              </a:rPr>
              <a:t>Validation </a:t>
            </a:r>
            <a:r>
              <a:rPr lang="en-US" sz="1600" b="1" dirty="0" smtClean="0">
                <a:cs typeface="Calibri" panose="020F0502020204030204"/>
              </a:rPr>
              <a:t>Metric:</a:t>
            </a:r>
            <a:endParaRPr lang="en-US" sz="1600" b="1" dirty="0">
              <a:cs typeface="Calibri" panose="020F0502020204030204"/>
            </a:endParaRPr>
          </a:p>
          <a:p>
            <a:pPr lvl="1"/>
            <a:r>
              <a:rPr lang="en-US" sz="1600" dirty="0">
                <a:ea typeface="+mn-lt"/>
                <a:cs typeface="+mn-lt"/>
              </a:rPr>
              <a:t>(1 - (|Forecast – Actual| / Forecast) ) * </a:t>
            </a:r>
            <a:r>
              <a:rPr lang="en-US" sz="1600" dirty="0" smtClean="0">
                <a:ea typeface="+mn-lt"/>
                <a:cs typeface="+mn-lt"/>
              </a:rPr>
              <a:t>100</a:t>
            </a:r>
            <a:endParaRPr lang="en-US" sz="1600" b="1" dirty="0">
              <a:ea typeface="+mn-lt"/>
              <a:cs typeface="+mn-lt"/>
            </a:endParaRPr>
          </a:p>
        </p:txBody>
      </p:sp>
      <p:sp>
        <p:nvSpPr>
          <p:cNvPr id="17" name="TextBox 3"/>
          <p:cNvSpPr txBox="1"/>
          <p:nvPr/>
        </p:nvSpPr>
        <p:spPr>
          <a:xfrm>
            <a:off x="2494415" y="597622"/>
            <a:ext cx="7559748" cy="1076325"/>
          </a:xfrm>
          <a:prstGeom prst="rect">
            <a:avLst/>
          </a:prstGeom>
          <a:noFill/>
        </p:spPr>
        <p:txBody>
          <a:bodyPr rot="0" spcFirstLastPara="0" vert="horz" wrap="square" lIns="91440" tIns="45720" rIns="91440" bIns="45720" numCol="1" spcCol="0" rtlCol="0" fromWordArt="0" anchor="t" anchorCtr="0" forceAA="0" compatLnSpc="1">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32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ea typeface="+mn-lt"/>
                <a:cs typeface="Arial" panose="020B0604020202020204" pitchFamily="34" charset="0"/>
              </a:rPr>
              <a:t>Train-Test </a:t>
            </a:r>
            <a:r>
              <a:rPr lang="en-US" sz="32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mn-lt"/>
                <a:cs typeface="Arial" panose="020B0604020202020204" pitchFamily="34" charset="0"/>
              </a:rPr>
              <a:t>Split, and Validation Metric</a:t>
            </a:r>
            <a:endParaRPr lang="en-US" sz="32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mn-lt"/>
              <a:cs typeface="Arial" panose="020B0604020202020204" pitchFamily="34" charset="0"/>
            </a:endParaRPr>
          </a:p>
          <a:p>
            <a:pPr algn="ctr"/>
            <a:endParaRPr lang="en-US" sz="32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mn-lt"/>
              <a:cs typeface="Arial" panose="020B0604020202020204" pitchFamily="34" charset="0"/>
            </a:endParaRPr>
          </a:p>
        </p:txBody>
      </p:sp>
      <p:graphicFrame>
        <p:nvGraphicFramePr>
          <p:cNvPr id="20" name="Table 19"/>
          <p:cNvGraphicFramePr>
            <a:graphicFrameLocks noGrp="1"/>
          </p:cNvGraphicFramePr>
          <p:nvPr/>
        </p:nvGraphicFramePr>
        <p:xfrm>
          <a:off x="1292776" y="1675857"/>
          <a:ext cx="9984823" cy="1524000"/>
        </p:xfrm>
        <a:graphic>
          <a:graphicData uri="http://schemas.openxmlformats.org/drawingml/2006/table">
            <a:tbl>
              <a:tblPr firstRow="1" bandRow="1">
                <a:tableStyleId>{5940675A-B579-460E-94D1-54222C63F5DA}</a:tableStyleId>
              </a:tblPr>
              <a:tblGrid>
                <a:gridCol w="1996965"/>
                <a:gridCol w="1996965"/>
                <a:gridCol w="1996965"/>
                <a:gridCol w="2075276"/>
                <a:gridCol w="1918652"/>
              </a:tblGrid>
              <a:tr h="256922">
                <a:tc>
                  <a:txBody>
                    <a:bodyPr/>
                    <a:lstStyle/>
                    <a:p>
                      <a:pPr algn="ctr" fontAlgn="auto"/>
                      <a:r>
                        <a:rPr lang="en-US" sz="1400" b="1" dirty="0">
                          <a:effectLst/>
                        </a:rPr>
                        <a:t>​Plants</a:t>
                      </a:r>
                      <a:endParaRPr lang="en-US" sz="1400" b="1" dirty="0">
                        <a:effectLst/>
                      </a:endParaRPr>
                    </a:p>
                  </a:txBody>
                  <a:tcPr/>
                </a:tc>
                <a:tc>
                  <a:txBody>
                    <a:bodyPr/>
                    <a:lstStyle/>
                    <a:p>
                      <a:pPr algn="ctr" fontAlgn="base"/>
                      <a:r>
                        <a:rPr lang="en-US" sz="1400" b="1" dirty="0">
                          <a:effectLst/>
                        </a:rPr>
                        <a:t>Training Start​</a:t>
                      </a:r>
                      <a:endParaRPr lang="en-US" sz="1400" b="1" dirty="0">
                        <a:effectLst/>
                      </a:endParaRPr>
                    </a:p>
                  </a:txBody>
                  <a:tcPr/>
                </a:tc>
                <a:tc>
                  <a:txBody>
                    <a:bodyPr/>
                    <a:lstStyle/>
                    <a:p>
                      <a:pPr algn="ctr" fontAlgn="base"/>
                      <a:r>
                        <a:rPr lang="en-US" sz="1400" b="1">
                          <a:effectLst/>
                        </a:rPr>
                        <a:t>Training End​</a:t>
                      </a:r>
                      <a:endParaRPr lang="en-US" sz="1400" b="1">
                        <a:effectLst/>
                      </a:endParaRPr>
                    </a:p>
                  </a:txBody>
                  <a:tcPr/>
                </a:tc>
                <a:tc>
                  <a:txBody>
                    <a:bodyPr/>
                    <a:lstStyle/>
                    <a:p>
                      <a:pPr algn="ctr" fontAlgn="base"/>
                      <a:r>
                        <a:rPr lang="en-US" sz="1400" b="1" dirty="0">
                          <a:effectLst/>
                        </a:rPr>
                        <a:t>Testing Start​</a:t>
                      </a:r>
                      <a:endParaRPr lang="en-US" sz="1400" b="1" dirty="0">
                        <a:effectLst/>
                      </a:endParaRPr>
                    </a:p>
                  </a:txBody>
                  <a:tcPr/>
                </a:tc>
                <a:tc>
                  <a:txBody>
                    <a:bodyPr/>
                    <a:lstStyle/>
                    <a:p>
                      <a:pPr algn="ctr" fontAlgn="base"/>
                      <a:r>
                        <a:rPr lang="en-US" sz="1400" b="1" dirty="0">
                          <a:effectLst/>
                        </a:rPr>
                        <a:t>Testing End​</a:t>
                      </a:r>
                      <a:endParaRPr lang="en-US" sz="1400" b="1" dirty="0">
                        <a:effectLst/>
                      </a:endParaRPr>
                    </a:p>
                  </a:txBody>
                  <a:tcPr/>
                </a:tc>
              </a:tr>
              <a:tr h="245752">
                <a:tc>
                  <a:txBody>
                    <a:bodyPr/>
                    <a:lstStyle/>
                    <a:p>
                      <a:pPr algn="ctr" fontAlgn="base"/>
                      <a:r>
                        <a:rPr lang="en-US" sz="1400" b="1" dirty="0">
                          <a:effectLst/>
                        </a:rPr>
                        <a:t>Solar Plant A</a:t>
                      </a:r>
                      <a:endParaRPr lang="en-US" sz="1400" b="1" dirty="0">
                        <a:effectLst/>
                      </a:endParaRPr>
                    </a:p>
                  </a:txBody>
                  <a:tcPr/>
                </a:tc>
                <a:tc>
                  <a:txBody>
                    <a:bodyPr/>
                    <a:lstStyle/>
                    <a:p>
                      <a:pPr algn="ctr" fontAlgn="base"/>
                      <a:r>
                        <a:rPr lang="en-US" sz="1400" dirty="0">
                          <a:effectLst/>
                        </a:rPr>
                        <a:t>01-04-2017​</a:t>
                      </a:r>
                      <a:endParaRPr lang="en-US" sz="1400" dirty="0">
                        <a:effectLst/>
                      </a:endParaRPr>
                    </a:p>
                  </a:txBody>
                  <a:tcPr anchor="ctr"/>
                </a:tc>
                <a:tc rowSpan="2">
                  <a:txBody>
                    <a:bodyPr/>
                    <a:lstStyle/>
                    <a:p>
                      <a:pPr algn="ctr" fontAlgn="base"/>
                      <a:r>
                        <a:rPr lang="en-US" sz="1400" dirty="0">
                          <a:effectLst/>
                        </a:rPr>
                        <a:t>31-03-2019</a:t>
                      </a:r>
                      <a:endParaRPr lang="en-US" sz="1400" dirty="0">
                        <a:effectLst/>
                      </a:endParaRPr>
                    </a:p>
                  </a:txBody>
                  <a:tcPr anchor="ctr"/>
                </a:tc>
                <a:tc rowSpan="2">
                  <a:txBody>
                    <a:bodyPr/>
                    <a:lstStyle/>
                    <a:p>
                      <a:pPr algn="ctr" fontAlgn="base"/>
                      <a:r>
                        <a:rPr lang="en-US" sz="1400">
                          <a:effectLst/>
                        </a:rPr>
                        <a:t>01-04-2019</a:t>
                      </a:r>
                      <a:endParaRPr lang="en-US" sz="1400">
                        <a:effectLst/>
                      </a:endParaRPr>
                    </a:p>
                  </a:txBody>
                  <a:tcPr anchor="ctr"/>
                </a:tc>
                <a:tc rowSpan="4">
                  <a:txBody>
                    <a:bodyPr/>
                    <a:lstStyle/>
                    <a:p>
                      <a:pPr algn="ctr" fontAlgn="base"/>
                      <a:r>
                        <a:rPr lang="en-US" sz="1400" dirty="0">
                          <a:effectLst/>
                        </a:rPr>
                        <a:t>31-03-2020</a:t>
                      </a:r>
                      <a:endParaRPr lang="en-US" sz="1400" dirty="0">
                        <a:effectLst/>
                      </a:endParaRPr>
                    </a:p>
                  </a:txBody>
                  <a:tcPr anchor="ctr"/>
                </a:tc>
              </a:tr>
              <a:tr h="256922">
                <a:tc>
                  <a:txBody>
                    <a:bodyPr/>
                    <a:lstStyle/>
                    <a:p>
                      <a:pPr algn="ctr" fontAlgn="base"/>
                      <a:r>
                        <a:rPr lang="en-US" sz="1400" b="1" dirty="0">
                          <a:effectLst/>
                        </a:rPr>
                        <a:t>Solar Plant B</a:t>
                      </a:r>
                      <a:endParaRPr lang="en-US" sz="1400" b="1" dirty="0">
                        <a:effectLst/>
                      </a:endParaRPr>
                    </a:p>
                  </a:txBody>
                  <a:tcPr/>
                </a:tc>
                <a:tc>
                  <a:txBody>
                    <a:bodyPr/>
                    <a:lstStyle/>
                    <a:p>
                      <a:pPr algn="ctr" fontAlgn="base"/>
                      <a:r>
                        <a:rPr lang="en-US" sz="1400" dirty="0">
                          <a:effectLst/>
                        </a:rPr>
                        <a:t>04-01-2018​</a:t>
                      </a:r>
                      <a:endParaRPr lang="en-US" sz="1400" dirty="0">
                        <a:effectLst/>
                      </a:endParaRPr>
                    </a:p>
                  </a:txBody>
                  <a:tcPr anchor="ctr"/>
                </a:tc>
                <a:tc vMerge="1">
                  <a:tcPr marL="0" marR="0" marT="0" marB="0" horzOverflow="overflow"/>
                </a:tc>
                <a:tc vMerge="1">
                  <a:tcPr marL="0" marR="0" marT="0" marB="0" horzOverflow="overflow"/>
                </a:tc>
                <a:tc vMerge="1">
                  <a:tcPr marL="0" marR="0" marT="0" marB="0" horzOverflow="overflow"/>
                </a:tc>
              </a:tr>
              <a:tr h="273843">
                <a:tc>
                  <a:txBody>
                    <a:bodyPr/>
                    <a:lstStyle/>
                    <a:p>
                      <a:pPr algn="ctr" fontAlgn="base"/>
                      <a:r>
                        <a:rPr lang="en-US" sz="1400" b="1" dirty="0">
                          <a:effectLst/>
                        </a:rPr>
                        <a:t>Wind Plant A</a:t>
                      </a:r>
                      <a:endParaRPr lang="en-US" sz="1400" b="1" dirty="0">
                        <a:effectLst/>
                      </a:endParaRPr>
                    </a:p>
                  </a:txBody>
                  <a:tcPr/>
                </a:tc>
                <a:tc rowSpan="2">
                  <a:txBody>
                    <a:bodyPr/>
                    <a:lstStyle/>
                    <a:p>
                      <a:pPr algn="ctr" fontAlgn="base"/>
                      <a:r>
                        <a:rPr lang="en-US" sz="1400" dirty="0">
                          <a:effectLst/>
                        </a:rPr>
                        <a:t>01-01-2019​</a:t>
                      </a:r>
                      <a:endParaRPr lang="en-US" sz="1400" dirty="0">
                        <a:effectLst/>
                      </a:endParaRPr>
                    </a:p>
                  </a:txBody>
                  <a:tcPr anchor="ctr"/>
                </a:tc>
                <a:tc rowSpan="2">
                  <a:txBody>
                    <a:bodyPr/>
                    <a:lstStyle/>
                    <a:p>
                      <a:pPr algn="ctr" fontAlgn="base"/>
                      <a:r>
                        <a:rPr lang="en-US" sz="1400" dirty="0">
                          <a:effectLst/>
                        </a:rPr>
                        <a:t>31-12-2019</a:t>
                      </a:r>
                      <a:endParaRPr lang="en-US" sz="1400" dirty="0">
                        <a:effectLst/>
                      </a:endParaRPr>
                    </a:p>
                  </a:txBody>
                  <a:tcPr anchor="ctr"/>
                </a:tc>
                <a:tc rowSpan="2">
                  <a:txBody>
                    <a:bodyPr/>
                    <a:lstStyle/>
                    <a:p>
                      <a:pPr algn="ctr" fontAlgn="base"/>
                      <a:r>
                        <a:rPr lang="en-US" sz="1400" dirty="0">
                          <a:effectLst/>
                        </a:rPr>
                        <a:t>01-01-2020</a:t>
                      </a:r>
                      <a:endParaRPr lang="en-US" sz="1400" dirty="0">
                        <a:effectLst/>
                      </a:endParaRPr>
                    </a:p>
                  </a:txBody>
                  <a:tcPr anchor="ctr"/>
                </a:tc>
                <a:tc vMerge="1">
                  <a:tcPr marL="0" marR="0" marT="0" marB="0" horzOverflow="overflow"/>
                </a:tc>
              </a:tr>
              <a:tr h="245752">
                <a:tc>
                  <a:txBody>
                    <a:bodyPr/>
                    <a:lstStyle/>
                    <a:p>
                      <a:pPr algn="ctr" fontAlgn="base"/>
                      <a:r>
                        <a:rPr lang="en-US" sz="1400" b="1" dirty="0">
                          <a:effectLst/>
                        </a:rPr>
                        <a:t>Wind Plant B</a:t>
                      </a:r>
                      <a:endParaRPr lang="en-US" sz="1400" b="1" dirty="0">
                        <a:effectLst/>
                      </a:endParaRPr>
                    </a:p>
                  </a:txBody>
                  <a:tcPr/>
                </a:tc>
                <a:tc vMerge="1">
                  <a:tcPr marL="0" marR="0" marT="0" marB="0" horzOverflow="overflow"/>
                </a:tc>
                <a:tc vMerge="1">
                  <a:tcPr marL="0" marR="0" marT="0" marB="0" horzOverflow="overflow"/>
                </a:tc>
                <a:tc vMerge="1">
                  <a:tcPr marL="0" marR="0" marT="0" marB="0" horzOverflow="overflow"/>
                </a:tc>
                <a:tc vMerge="1">
                  <a:tcPr marL="0" marR="0" marT="0" marB="0" horzOverflow="overflow"/>
                </a:tc>
              </a:tr>
            </a:tbl>
          </a:graphicData>
        </a:graphic>
      </p:graphicFrame>
      <p:graphicFrame>
        <p:nvGraphicFramePr>
          <p:cNvPr id="21" name="Table 4"/>
          <p:cNvGraphicFramePr>
            <a:graphicFrameLocks noGrp="1"/>
          </p:cNvGraphicFramePr>
          <p:nvPr/>
        </p:nvGraphicFramePr>
        <p:xfrm>
          <a:off x="1292776" y="3571081"/>
          <a:ext cx="9984825" cy="1595393"/>
        </p:xfrm>
        <a:graphic>
          <a:graphicData uri="http://schemas.openxmlformats.org/drawingml/2006/table">
            <a:tbl>
              <a:tblPr firstRow="1" bandRow="1">
                <a:tableStyleId>{5940675A-B579-460E-94D1-54222C63F5DA}</a:tableStyleId>
              </a:tblPr>
              <a:tblGrid>
                <a:gridCol w="1996965"/>
                <a:gridCol w="1996965"/>
                <a:gridCol w="1996965"/>
                <a:gridCol w="1996965"/>
                <a:gridCol w="1996965"/>
              </a:tblGrid>
              <a:tr h="395189">
                <a:tc>
                  <a:txBody>
                    <a:bodyPr/>
                    <a:lstStyle/>
                    <a:p>
                      <a:pPr algn="ctr"/>
                      <a:r>
                        <a:rPr lang="en-US" sz="1400" b="1" dirty="0" smtClean="0">
                          <a:latin typeface="Arial" panose="020B0604020202020204"/>
                        </a:rPr>
                        <a:t>Division</a:t>
                      </a:r>
                      <a:endParaRPr lang="en-US" sz="1400" b="1" dirty="0">
                        <a:latin typeface="Arial" panose="020B0604020202020204"/>
                      </a:endParaRPr>
                    </a:p>
                  </a:txBody>
                  <a:tcPr/>
                </a:tc>
                <a:tc>
                  <a:txBody>
                    <a:bodyPr/>
                    <a:lstStyle/>
                    <a:p>
                      <a:pPr algn="ctr"/>
                      <a:r>
                        <a:rPr lang="en-US" sz="1400" b="1" dirty="0">
                          <a:latin typeface="Arial" panose="020B0604020202020204"/>
                        </a:rPr>
                        <a:t>Training Start</a:t>
                      </a:r>
                      <a:endParaRPr lang="en-US" sz="1400" b="1" dirty="0">
                        <a:latin typeface="Arial" panose="020B0604020202020204"/>
                      </a:endParaRPr>
                    </a:p>
                  </a:txBody>
                  <a:tcPr/>
                </a:tc>
                <a:tc>
                  <a:txBody>
                    <a:bodyPr/>
                    <a:lstStyle/>
                    <a:p>
                      <a:pPr algn="ctr"/>
                      <a:r>
                        <a:rPr lang="en-US" sz="1400" b="1">
                          <a:latin typeface="Arial" panose="020B0604020202020204"/>
                        </a:rPr>
                        <a:t>Training End</a:t>
                      </a:r>
                      <a:endParaRPr lang="en-US" sz="1400" b="1">
                        <a:latin typeface="Arial" panose="020B0604020202020204"/>
                      </a:endParaRPr>
                    </a:p>
                  </a:txBody>
                  <a:tcPr/>
                </a:tc>
                <a:tc>
                  <a:txBody>
                    <a:bodyPr/>
                    <a:lstStyle/>
                    <a:p>
                      <a:pPr algn="ctr"/>
                      <a:r>
                        <a:rPr lang="en-US" sz="1400" b="1">
                          <a:latin typeface="Arial" panose="020B0604020202020204"/>
                        </a:rPr>
                        <a:t>Testing Start</a:t>
                      </a:r>
                      <a:endParaRPr lang="en-US" sz="1400" b="1">
                        <a:latin typeface="Arial" panose="020B0604020202020204"/>
                      </a:endParaRPr>
                    </a:p>
                  </a:txBody>
                  <a:tcPr/>
                </a:tc>
                <a:tc>
                  <a:txBody>
                    <a:bodyPr/>
                    <a:lstStyle/>
                    <a:p>
                      <a:pPr algn="ctr"/>
                      <a:r>
                        <a:rPr lang="en-US" sz="1400" b="1">
                          <a:latin typeface="Arial" panose="020B0604020202020204"/>
                        </a:rPr>
                        <a:t>Testing End</a:t>
                      </a:r>
                      <a:endParaRPr lang="en-US" sz="1400" b="1">
                        <a:latin typeface="Arial" panose="020B0604020202020204"/>
                      </a:endParaRPr>
                    </a:p>
                  </a:txBody>
                  <a:tcPr/>
                </a:tc>
              </a:tr>
              <a:tr h="395189">
                <a:tc>
                  <a:txBody>
                    <a:bodyPr/>
                    <a:lstStyle/>
                    <a:p>
                      <a:pPr algn="ctr"/>
                      <a:r>
                        <a:rPr lang="en-US" sz="1400" b="1">
                          <a:latin typeface="Arial" panose="020B0604020202020204"/>
                        </a:rPr>
                        <a:t>Section 1</a:t>
                      </a:r>
                      <a:endParaRPr lang="en-US" sz="1400" b="1">
                        <a:latin typeface="Arial" panose="020B0604020202020204"/>
                      </a:endParaRPr>
                    </a:p>
                  </a:txBody>
                  <a:tcPr/>
                </a:tc>
                <a:tc>
                  <a:txBody>
                    <a:bodyPr/>
                    <a:lstStyle/>
                    <a:p>
                      <a:pPr algn="ctr"/>
                      <a:r>
                        <a:rPr lang="en-US" sz="1400" b="0" dirty="0">
                          <a:latin typeface="Arial" panose="020B0604020202020204"/>
                        </a:rPr>
                        <a:t>01-01-2018</a:t>
                      </a:r>
                      <a:endParaRPr lang="en-US" sz="1400" b="0" dirty="0">
                        <a:latin typeface="Arial" panose="020B0604020202020204"/>
                      </a:endParaRPr>
                    </a:p>
                  </a:txBody>
                  <a:tcPr anchor="ctr"/>
                </a:tc>
                <a:tc>
                  <a:txBody>
                    <a:bodyPr/>
                    <a:lstStyle/>
                    <a:p>
                      <a:pPr algn="ctr"/>
                      <a:r>
                        <a:rPr lang="en-US" sz="1400" b="0">
                          <a:latin typeface="Arial" panose="020B0604020202020204"/>
                        </a:rPr>
                        <a:t>31-05-2018</a:t>
                      </a:r>
                      <a:endParaRPr lang="en-US" sz="1400" b="0">
                        <a:latin typeface="Arial" panose="020B0604020202020204"/>
                      </a:endParaRPr>
                    </a:p>
                  </a:txBody>
                  <a:tcPr anchor="ctr"/>
                </a:tc>
                <a:tc>
                  <a:txBody>
                    <a:bodyPr/>
                    <a:lstStyle/>
                    <a:p>
                      <a:pPr algn="ctr"/>
                      <a:r>
                        <a:rPr lang="en-US" sz="1400" b="0">
                          <a:latin typeface="Arial" panose="020B0604020202020204"/>
                        </a:rPr>
                        <a:t>01-01-2019</a:t>
                      </a:r>
                      <a:endParaRPr lang="en-US" sz="1400" b="0">
                        <a:latin typeface="Arial" panose="020B0604020202020204"/>
                      </a:endParaRPr>
                    </a:p>
                  </a:txBody>
                  <a:tcPr anchor="ctr"/>
                </a:tc>
                <a:tc>
                  <a:txBody>
                    <a:bodyPr/>
                    <a:lstStyle/>
                    <a:p>
                      <a:pPr algn="ctr"/>
                      <a:r>
                        <a:rPr lang="en-US" sz="1400" b="0">
                          <a:latin typeface="Arial" panose="020B0604020202020204"/>
                        </a:rPr>
                        <a:t>31-05-2019</a:t>
                      </a:r>
                      <a:endParaRPr lang="en-US" sz="1400" b="0">
                        <a:latin typeface="Arial" panose="020B0604020202020204"/>
                      </a:endParaRPr>
                    </a:p>
                  </a:txBody>
                  <a:tcPr anchor="ctr"/>
                </a:tc>
              </a:tr>
              <a:tr h="409826">
                <a:tc>
                  <a:txBody>
                    <a:bodyPr/>
                    <a:lstStyle/>
                    <a:p>
                      <a:pPr algn="ctr"/>
                      <a:r>
                        <a:rPr lang="en-IN" sz="1400" b="1">
                          <a:latin typeface="Arial" panose="020B0604020202020204"/>
                        </a:rPr>
                        <a:t>Section 2</a:t>
                      </a:r>
                      <a:endParaRPr lang="en-IN" sz="1400" b="1">
                        <a:latin typeface="Arial" panose="020B0604020202020204"/>
                      </a:endParaRPr>
                    </a:p>
                  </a:txBody>
                  <a:tcPr/>
                </a:tc>
                <a:tc>
                  <a:txBody>
                    <a:bodyPr/>
                    <a:lstStyle/>
                    <a:p>
                      <a:pPr algn="ctr"/>
                      <a:r>
                        <a:rPr lang="en-IN" sz="1400" b="0" dirty="0">
                          <a:latin typeface="Arial" panose="020B0604020202020204"/>
                        </a:rPr>
                        <a:t> 01-06-2018</a:t>
                      </a:r>
                      <a:endParaRPr lang="en-IN" sz="1400" b="0" dirty="0">
                        <a:latin typeface="Arial" panose="020B0604020202020204"/>
                      </a:endParaRPr>
                    </a:p>
                  </a:txBody>
                  <a:tcPr anchor="ctr"/>
                </a:tc>
                <a:tc>
                  <a:txBody>
                    <a:bodyPr/>
                    <a:lstStyle/>
                    <a:p>
                      <a:pPr marL="0" marR="0" lvl="0" indent="0" algn="ctr" rtl="0" eaLnBrk="1" fontAlgn="auto" latinLnBrk="0" hangingPunct="1">
                        <a:lnSpc>
                          <a:spcPct val="100000"/>
                        </a:lnSpc>
                        <a:spcBef>
                          <a:spcPts val="0"/>
                        </a:spcBef>
                        <a:spcAft>
                          <a:spcPts val="0"/>
                        </a:spcAft>
                        <a:buClr>
                          <a:srgbClr val="000000"/>
                        </a:buClr>
                        <a:buSzTx/>
                        <a:buFont typeface="Arial" panose="020B0604020202020204"/>
                        <a:buNone/>
                      </a:pPr>
                      <a:r>
                        <a:rPr lang="en-US" sz="1400" dirty="0">
                          <a:latin typeface="Arial" panose="020B0604020202020204"/>
                        </a:rPr>
                        <a:t> </a:t>
                      </a:r>
                      <a:r>
                        <a:rPr lang="en-US" sz="1400" dirty="0" smtClean="0">
                          <a:latin typeface="Arial" panose="020B0604020202020204"/>
                        </a:rPr>
                        <a:t>3</a:t>
                      </a:r>
                      <a:r>
                        <a:rPr lang="en-US" sz="1400" b="0" dirty="0" smtClean="0">
                          <a:latin typeface="Arial" panose="020B0604020202020204"/>
                        </a:rPr>
                        <a:t>0-09-2018</a:t>
                      </a:r>
                      <a:endParaRPr lang="en-US" sz="1400" b="0" dirty="0">
                        <a:latin typeface="Arial" panose="020B0604020202020204"/>
                      </a:endParaRPr>
                    </a:p>
                  </a:txBody>
                  <a:tcPr anchor="ctr"/>
                </a:tc>
                <a:tc>
                  <a:txBody>
                    <a:bodyPr/>
                    <a:lstStyle/>
                    <a:p>
                      <a:pPr algn="ctr"/>
                      <a:r>
                        <a:rPr lang="en-IN" sz="1400" b="0" dirty="0">
                          <a:latin typeface="Arial" panose="020B0604020202020204"/>
                        </a:rPr>
                        <a:t> 01-06-2019</a:t>
                      </a:r>
                      <a:endParaRPr lang="en-IN" sz="1400" b="0" dirty="0">
                        <a:latin typeface="Arial" panose="020B0604020202020204"/>
                      </a:endParaRPr>
                    </a:p>
                  </a:txBody>
                  <a:tcPr anchor="ctr"/>
                </a:tc>
                <a:tc>
                  <a:txBody>
                    <a:bodyPr/>
                    <a:lstStyle/>
                    <a:p>
                      <a:pPr marL="0" marR="0" lvl="0" indent="0" algn="ctr" rtl="0" eaLnBrk="1" fontAlgn="auto" latinLnBrk="0" hangingPunct="1">
                        <a:lnSpc>
                          <a:spcPct val="100000"/>
                        </a:lnSpc>
                        <a:spcBef>
                          <a:spcPts val="0"/>
                        </a:spcBef>
                        <a:spcAft>
                          <a:spcPts val="0"/>
                        </a:spcAft>
                        <a:buClr>
                          <a:srgbClr val="000000"/>
                        </a:buClr>
                        <a:buSzTx/>
                        <a:buFont typeface="Arial" panose="020B0604020202020204"/>
                        <a:buNone/>
                      </a:pPr>
                      <a:r>
                        <a:rPr lang="en-US" sz="1400" b="0" dirty="0">
                          <a:latin typeface="Arial" panose="020B0604020202020204"/>
                        </a:rPr>
                        <a:t>30-09-2019</a:t>
                      </a:r>
                      <a:endParaRPr lang="en-US" sz="1400" b="0" dirty="0">
                        <a:latin typeface="Arial" panose="020B0604020202020204"/>
                      </a:endParaRPr>
                    </a:p>
                  </a:txBody>
                  <a:tcPr anchor="ctr"/>
                </a:tc>
              </a:tr>
              <a:tr h="394970">
                <a:tc>
                  <a:txBody>
                    <a:bodyPr/>
                    <a:lstStyle/>
                    <a:p>
                      <a:pPr algn="ctr"/>
                      <a:r>
                        <a:rPr lang="en-US" sz="1400" b="1">
                          <a:latin typeface="Arial" panose="020B0604020202020204"/>
                        </a:rPr>
                        <a:t>Section 3</a:t>
                      </a:r>
                      <a:endParaRPr lang="en-US" sz="1400" b="1">
                        <a:latin typeface="Arial" panose="020B0604020202020204"/>
                      </a:endParaRPr>
                    </a:p>
                  </a:txBody>
                  <a:tcPr/>
                </a:tc>
                <a:tc>
                  <a:txBody>
                    <a:bodyPr/>
                    <a:lstStyle/>
                    <a:p>
                      <a:pPr algn="ctr"/>
                      <a:r>
                        <a:rPr lang="en-US" sz="1400" b="0" dirty="0">
                          <a:latin typeface="Arial" panose="020B0604020202020204"/>
                        </a:rPr>
                        <a:t>01-10-2018</a:t>
                      </a:r>
                      <a:endParaRPr lang="en-US" sz="1400" b="0" dirty="0">
                        <a:latin typeface="Arial" panose="020B0604020202020204"/>
                      </a:endParaRPr>
                    </a:p>
                  </a:txBody>
                  <a:tcPr anchor="ctr"/>
                </a:tc>
                <a:tc>
                  <a:txBody>
                    <a:bodyPr/>
                    <a:lstStyle/>
                    <a:p>
                      <a:pPr algn="ctr"/>
                      <a:r>
                        <a:rPr lang="en-US" sz="1400" b="0" dirty="0">
                          <a:latin typeface="Arial" panose="020B0604020202020204"/>
                        </a:rPr>
                        <a:t>31-12-2018</a:t>
                      </a:r>
                      <a:endParaRPr lang="en-US" sz="1400" b="0" dirty="0">
                        <a:latin typeface="Arial" panose="020B0604020202020204"/>
                      </a:endParaRPr>
                    </a:p>
                  </a:txBody>
                  <a:tcPr anchor="ctr"/>
                </a:tc>
                <a:tc>
                  <a:txBody>
                    <a:bodyPr/>
                    <a:lstStyle/>
                    <a:p>
                      <a:pPr algn="ctr"/>
                      <a:r>
                        <a:rPr lang="en-US" sz="1400" b="0">
                          <a:latin typeface="Arial" panose="020B0604020202020204"/>
                        </a:rPr>
                        <a:t>01-10-2019</a:t>
                      </a:r>
                      <a:endParaRPr lang="en-US" sz="1400" b="0">
                        <a:latin typeface="Arial" panose="020B0604020202020204"/>
                      </a:endParaRPr>
                    </a:p>
                  </a:txBody>
                  <a:tcPr anchor="ctr"/>
                </a:tc>
                <a:tc>
                  <a:txBody>
                    <a:bodyPr/>
                    <a:lstStyle/>
                    <a:p>
                      <a:pPr algn="ctr"/>
                      <a:r>
                        <a:rPr lang="en-US" sz="1400" b="0" dirty="0">
                          <a:latin typeface="Arial" panose="020B0604020202020204"/>
                        </a:rPr>
                        <a:t>31-12-2019</a:t>
                      </a:r>
                      <a:endParaRPr lang="en-US" sz="1400" b="0" dirty="0">
                        <a:latin typeface="Arial" panose="020B0604020202020204"/>
                      </a:endParaRPr>
                    </a:p>
                  </a:txBody>
                  <a:tcPr anchor="ct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cxnSp>
        <p:nvCxnSpPr>
          <p:cNvPr id="701" name="Google Shape;701;p86"/>
          <p:cNvCxnSpPr/>
          <p:nvPr/>
        </p:nvCxnSpPr>
        <p:spPr>
          <a:xfrm>
            <a:off x="438400" y="-13252"/>
            <a:ext cx="6800" cy="1098800"/>
          </a:xfrm>
          <a:prstGeom prst="straightConnector1">
            <a:avLst/>
          </a:prstGeom>
          <a:noFill/>
          <a:ln w="76200" cap="flat" cmpd="sng">
            <a:solidFill>
              <a:srgbClr val="2CA388"/>
            </a:solidFill>
            <a:prstDash val="solid"/>
            <a:round/>
            <a:headEnd type="none" w="sm" len="sm"/>
            <a:tailEnd type="none" w="sm" len="sm"/>
          </a:ln>
        </p:spPr>
      </p:cxnSp>
      <p:pic>
        <p:nvPicPr>
          <p:cNvPr id="702" name="Google Shape;702;p86"/>
          <p:cNvPicPr preferRelativeResize="0"/>
          <p:nvPr/>
        </p:nvPicPr>
        <p:blipFill rotWithShape="1">
          <a:blip r:embed="rId1"/>
          <a:srcRect/>
          <a:stretch>
            <a:fillRect/>
          </a:stretch>
        </p:blipFill>
        <p:spPr>
          <a:xfrm>
            <a:off x="1" y="6710075"/>
            <a:ext cx="12192001" cy="147925"/>
          </a:xfrm>
          <a:prstGeom prst="rect">
            <a:avLst/>
          </a:prstGeom>
          <a:noFill/>
          <a:ln>
            <a:noFill/>
          </a:ln>
        </p:spPr>
      </p:pic>
      <p:sp>
        <p:nvSpPr>
          <p:cNvPr id="3" name="TextBox 2"/>
          <p:cNvSpPr txBox="1"/>
          <p:nvPr/>
        </p:nvSpPr>
        <p:spPr>
          <a:xfrm>
            <a:off x="3220720" y="426720"/>
            <a:ext cx="7452995" cy="583565"/>
          </a:xfrm>
          <a:prstGeom prst="rect">
            <a:avLst/>
          </a:prstGeom>
          <a:noFill/>
        </p:spPr>
        <p:txBody>
          <a:bodyPr wrap="square" rtlCol="0">
            <a:spAutoFit/>
          </a:bodyPr>
          <a:lstStyle/>
          <a:p>
            <a:pPr fontAlgn="base"/>
            <a:r>
              <a:rPr lang="en-IN" sz="32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Results for Long Term Forecasting</a:t>
            </a:r>
            <a:endParaRPr lang="en-IN" sz="32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TextBox 6"/>
          <p:cNvSpPr txBox="1"/>
          <p:nvPr/>
        </p:nvSpPr>
        <p:spPr>
          <a:xfrm>
            <a:off x="1611637" y="1165675"/>
            <a:ext cx="5190186" cy="400110"/>
          </a:xfrm>
          <a:prstGeom prst="rect">
            <a:avLst/>
          </a:prstGeom>
          <a:noFill/>
        </p:spPr>
        <p:txBody>
          <a:bodyPr wrap="square" rtlCol="0">
            <a:spAutoFit/>
          </a:bodyPr>
          <a:lstStyle/>
          <a:p>
            <a:r>
              <a:rPr lang="en-IN" sz="2000" dirty="0" smtClean="0"/>
              <a:t>                                    </a:t>
            </a:r>
            <a:endParaRPr lang="en-IN" sz="2000" dirty="0"/>
          </a:p>
        </p:txBody>
      </p:sp>
      <p:sp>
        <p:nvSpPr>
          <p:cNvPr id="5" name="Rectangle 1"/>
          <p:cNvSpPr>
            <a:spLocks noChangeArrowheads="1"/>
          </p:cNvSpPr>
          <p:nvPr/>
        </p:nvSpPr>
        <p:spPr bwMode="auto">
          <a:xfrm>
            <a:off x="1981890" y="1367898"/>
            <a:ext cx="128801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2" name="Table 1"/>
          <p:cNvGraphicFramePr>
            <a:graphicFrameLocks noGrp="1"/>
          </p:cNvGraphicFramePr>
          <p:nvPr/>
        </p:nvGraphicFramePr>
        <p:xfrm>
          <a:off x="3220720" y="1165860"/>
          <a:ext cx="6073775" cy="2550795"/>
        </p:xfrm>
        <a:graphic>
          <a:graphicData uri="http://schemas.openxmlformats.org/drawingml/2006/table">
            <a:tbl>
              <a:tblPr>
                <a:tableStyleId>{616DA210-FB5B-4158-B5E0-FEB733F419BA}</a:tableStyleId>
              </a:tblPr>
              <a:tblGrid>
                <a:gridCol w="3218815"/>
                <a:gridCol w="2854960"/>
              </a:tblGrid>
              <a:tr h="347980">
                <a:tc gridSpan="2">
                  <a:txBody>
                    <a:bodyPr/>
                    <a:lstStyle/>
                    <a:p>
                      <a:pPr algn="ctr" fontAlgn="b"/>
                      <a:r>
                        <a:rPr lang="en-IN" sz="1600" b="1" u="none" strike="noStrike" dirty="0">
                          <a:effectLst/>
                        </a:rPr>
                        <a:t>Solar</a:t>
                      </a:r>
                      <a:endParaRPr lang="en-IN" sz="1600" b="1" i="0" u="none" strike="noStrike" dirty="0">
                        <a:solidFill>
                          <a:srgbClr val="000000"/>
                        </a:solidFill>
                        <a:effectLst/>
                        <a:latin typeface="Calibri" panose="020F0502020204030204" pitchFamily="34" charset="0"/>
                      </a:endParaRPr>
                    </a:p>
                  </a:txBody>
                  <a:tcPr marL="9525" marR="9525" marT="9525" marB="0" anchor="b"/>
                </a:tc>
                <a:tc hMerge="1">
                  <a:tcPr/>
                </a:tc>
              </a:tr>
              <a:tr h="347980">
                <a:tc>
                  <a:txBody>
                    <a:bodyPr/>
                    <a:lstStyle/>
                    <a:p>
                      <a:pPr algn="ctr" fontAlgn="b"/>
                      <a:r>
                        <a:rPr lang="en-IN" sz="1600" b="1" u="none" strike="noStrike" dirty="0">
                          <a:effectLst/>
                        </a:rPr>
                        <a:t>Approach</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marR="0" algn="ctr" rtl="0" fontAlgn="b">
                        <a:lnSpc>
                          <a:spcPct val="100000"/>
                        </a:lnSpc>
                        <a:spcBef>
                          <a:spcPts val="0"/>
                        </a:spcBef>
                        <a:spcAft>
                          <a:spcPts val="0"/>
                        </a:spcAft>
                        <a:buClr>
                          <a:srgbClr val="000000"/>
                        </a:buClr>
                        <a:buFont typeface="Arial" panose="020B0604020202020204"/>
                      </a:pPr>
                      <a:r>
                        <a:rPr lang="en-IN" sz="1600" b="1" i="0" u="none" strike="noStrike" cap="none" dirty="0" smtClean="0">
                          <a:solidFill>
                            <a:schemeClr val="tx1"/>
                          </a:solidFill>
                          <a:effectLst/>
                          <a:latin typeface="+mn-lt"/>
                          <a:ea typeface="+mn-ea"/>
                          <a:cs typeface="+mn-cs"/>
                          <a:sym typeface="Arial" panose="020B0604020202020204"/>
                        </a:rPr>
                        <a:t>Average Accuracy</a:t>
                      </a:r>
                      <a:endParaRPr lang="en-IN" sz="1600" b="1" i="0" u="none" strike="noStrike" cap="none" dirty="0" smtClean="0">
                        <a:solidFill>
                          <a:schemeClr val="tx1"/>
                        </a:solidFill>
                        <a:effectLst/>
                        <a:latin typeface="+mn-lt"/>
                        <a:ea typeface="+mn-ea"/>
                        <a:cs typeface="+mn-cs"/>
                        <a:sym typeface="Arial" panose="020B0604020202020204"/>
                      </a:endParaRPr>
                    </a:p>
                  </a:txBody>
                  <a:tcPr marL="9525" marR="9525" marT="9525" marB="0" anchor="b"/>
                </a:tc>
              </a:tr>
              <a:tr h="331470">
                <a:tc>
                  <a:txBody>
                    <a:bodyPr/>
                    <a:lstStyle/>
                    <a:p>
                      <a:pPr algn="ctr" fontAlgn="b"/>
                      <a:r>
                        <a:rPr lang="en-IN" sz="1600" u="none" strike="noStrike" dirty="0">
                          <a:effectLst/>
                        </a:rPr>
                        <a:t>Statistical</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IN" sz="1600" u="none" strike="noStrike" dirty="0">
                          <a:effectLst/>
                        </a:rPr>
                        <a:t>88.280</a:t>
                      </a:r>
                      <a:endParaRPr lang="en-IN" sz="1600" b="0" i="0" u="none" strike="noStrike" dirty="0">
                        <a:solidFill>
                          <a:srgbClr val="000000"/>
                        </a:solidFill>
                        <a:effectLst/>
                        <a:latin typeface="Calibri" panose="020F0502020204030204" pitchFamily="34" charset="0"/>
                      </a:endParaRPr>
                    </a:p>
                  </a:txBody>
                  <a:tcPr marL="9525" marR="9525" marT="9525" marB="0" anchor="ctr"/>
                </a:tc>
              </a:tr>
              <a:tr h="347980">
                <a:tc>
                  <a:txBody>
                    <a:bodyPr/>
                    <a:lstStyle/>
                    <a:p>
                      <a:pPr algn="ctr" fontAlgn="b"/>
                      <a:r>
                        <a:rPr lang="en-IN" sz="1600" u="none" strike="noStrike">
                          <a:effectLst/>
                        </a:rPr>
                        <a:t>Section Wise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IN" sz="1600" u="none" strike="noStrike" dirty="0">
                          <a:effectLst/>
                        </a:rPr>
                        <a:t>94.176</a:t>
                      </a:r>
                      <a:endParaRPr lang="en-IN" sz="1600" b="0" i="0" u="none" strike="noStrike" dirty="0">
                        <a:solidFill>
                          <a:srgbClr val="000000"/>
                        </a:solidFill>
                        <a:effectLst/>
                        <a:latin typeface="Calibri" panose="020F0502020204030204" pitchFamily="34" charset="0"/>
                      </a:endParaRPr>
                    </a:p>
                  </a:txBody>
                  <a:tcPr marL="9525" marR="9525" marT="9525" marB="0" anchor="ctr"/>
                </a:tc>
              </a:tr>
              <a:tr h="331470">
                <a:tc>
                  <a:txBody>
                    <a:bodyPr/>
                    <a:lstStyle/>
                    <a:p>
                      <a:pPr algn="ctr" fontAlgn="b"/>
                      <a:r>
                        <a:rPr lang="en-IN" sz="1600" u="none" strike="noStrike" dirty="0">
                          <a:effectLst/>
                        </a:rPr>
                        <a:t>Univariate</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IN" sz="1600" u="none" strike="noStrike" dirty="0">
                          <a:effectLst/>
                        </a:rPr>
                        <a:t>95.709</a:t>
                      </a:r>
                      <a:endParaRPr lang="en-IN" sz="1600" b="0" i="0" u="none" strike="noStrike" dirty="0">
                        <a:solidFill>
                          <a:srgbClr val="000000"/>
                        </a:solidFill>
                        <a:effectLst/>
                        <a:latin typeface="Calibri" panose="020F0502020204030204" pitchFamily="34" charset="0"/>
                      </a:endParaRPr>
                    </a:p>
                  </a:txBody>
                  <a:tcPr marL="9525" marR="9525" marT="9525" marB="0" anchor="ctr"/>
                </a:tc>
              </a:tr>
              <a:tr h="347980">
                <a:tc>
                  <a:txBody>
                    <a:bodyPr/>
                    <a:lstStyle/>
                    <a:p>
                      <a:pPr algn="ctr" fontAlgn="b"/>
                      <a:r>
                        <a:rPr lang="en-IN" sz="1600" u="none" strike="noStrike">
                          <a:effectLst/>
                        </a:rPr>
                        <a:t>Multivariate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600" u="none" strike="noStrike" dirty="0">
                          <a:effectLst/>
                        </a:rPr>
                        <a:t>94.454</a:t>
                      </a:r>
                      <a:endParaRPr lang="en-IN" sz="1600" b="0" i="0" u="none" strike="noStrike" dirty="0">
                        <a:solidFill>
                          <a:srgbClr val="000000"/>
                        </a:solidFill>
                        <a:effectLst/>
                        <a:latin typeface="Calibri" panose="020F0502020204030204" pitchFamily="34" charset="0"/>
                      </a:endParaRPr>
                    </a:p>
                  </a:txBody>
                  <a:tcPr marL="9525" marR="9525" marT="9525" marB="0" anchor="b"/>
                </a:tc>
              </a:tr>
              <a:tr h="495935">
                <a:tc>
                  <a:txBody>
                    <a:bodyPr/>
                    <a:lstStyle/>
                    <a:p>
                      <a:pPr algn="ctr" fontAlgn="b"/>
                      <a:r>
                        <a:rPr lang="en-IN" sz="1600" u="none" strike="noStrike" dirty="0">
                          <a:effectLst/>
                        </a:rPr>
                        <a:t>Multivariate + Data Transformation</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600" b="1" u="none" strike="noStrike" dirty="0">
                          <a:effectLst/>
                        </a:rPr>
                        <a:t>96.505</a:t>
                      </a:r>
                      <a:endParaRPr lang="en-IN" sz="16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6" name="Table 5"/>
          <p:cNvGraphicFramePr>
            <a:graphicFrameLocks noGrp="1"/>
          </p:cNvGraphicFramePr>
          <p:nvPr/>
        </p:nvGraphicFramePr>
        <p:xfrm>
          <a:off x="3220720" y="3866515"/>
          <a:ext cx="6073775" cy="2267585"/>
        </p:xfrm>
        <a:graphic>
          <a:graphicData uri="http://schemas.openxmlformats.org/drawingml/2006/table">
            <a:tbl>
              <a:tblPr>
                <a:tableStyleId>{5940675A-B579-460E-94D1-54222C63F5DA}</a:tableStyleId>
              </a:tblPr>
              <a:tblGrid>
                <a:gridCol w="3302635"/>
                <a:gridCol w="2771140"/>
              </a:tblGrid>
              <a:tr h="285115">
                <a:tc gridSpan="2">
                  <a:txBody>
                    <a:bodyPr/>
                    <a:lstStyle/>
                    <a:p>
                      <a:pPr marR="0" algn="ctr" rtl="0" fontAlgn="b">
                        <a:lnSpc>
                          <a:spcPct val="100000"/>
                        </a:lnSpc>
                        <a:spcBef>
                          <a:spcPts val="0"/>
                        </a:spcBef>
                        <a:spcAft>
                          <a:spcPts val="0"/>
                        </a:spcAft>
                        <a:buClr>
                          <a:srgbClr val="000000"/>
                        </a:buClr>
                        <a:buFont typeface="Arial" panose="020B0604020202020204"/>
                      </a:pPr>
                      <a:r>
                        <a:rPr lang="en-IN" sz="1600" b="1" u="none" strike="noStrike" cap="none" dirty="0">
                          <a:effectLst/>
                          <a:sym typeface="Arial" panose="020B0604020202020204"/>
                        </a:rPr>
                        <a:t>Wind </a:t>
                      </a:r>
                      <a:endParaRPr lang="en-IN" sz="1600" b="1" i="0" u="none" strike="noStrike" cap="none" dirty="0">
                        <a:solidFill>
                          <a:schemeClr val="tx1"/>
                        </a:solidFill>
                        <a:effectLst/>
                        <a:latin typeface="+mn-lt"/>
                        <a:ea typeface="+mn-ea"/>
                        <a:cs typeface="+mn-cs"/>
                        <a:sym typeface="Arial" panose="020B0604020202020204"/>
                      </a:endParaRPr>
                    </a:p>
                  </a:txBody>
                  <a:tcPr marL="9525" marR="9525" marT="9525" marB="0" anchor="b"/>
                </a:tc>
                <a:tc hMerge="1">
                  <a:tcPr/>
                </a:tc>
              </a:tr>
              <a:tr h="354330">
                <a:tc>
                  <a:txBody>
                    <a:bodyPr/>
                    <a:lstStyle/>
                    <a:p>
                      <a:pPr marR="0" algn="ctr" rtl="0" fontAlgn="b">
                        <a:lnSpc>
                          <a:spcPct val="100000"/>
                        </a:lnSpc>
                        <a:spcBef>
                          <a:spcPts val="0"/>
                        </a:spcBef>
                        <a:spcAft>
                          <a:spcPts val="0"/>
                        </a:spcAft>
                        <a:buClr>
                          <a:srgbClr val="000000"/>
                        </a:buClr>
                        <a:buFont typeface="Arial" panose="020B0604020202020204"/>
                      </a:pPr>
                      <a:r>
                        <a:rPr lang="en-IN" sz="1600" b="1" u="none" strike="noStrike" cap="none" dirty="0">
                          <a:effectLst/>
                          <a:sym typeface="Arial" panose="020B0604020202020204"/>
                        </a:rPr>
                        <a:t>Approach</a:t>
                      </a:r>
                      <a:endParaRPr lang="en-IN" sz="1600" b="1" i="0" u="none" strike="noStrike" cap="none" dirty="0">
                        <a:solidFill>
                          <a:schemeClr val="tx1"/>
                        </a:solidFill>
                        <a:effectLst/>
                        <a:latin typeface="+mn-lt"/>
                        <a:ea typeface="+mn-ea"/>
                        <a:cs typeface="+mn-cs"/>
                        <a:sym typeface="Arial" panose="020B0604020202020204"/>
                      </a:endParaRPr>
                    </a:p>
                  </a:txBody>
                  <a:tcPr marL="9525" marR="9525" marT="9525" marB="0" anchor="b"/>
                </a:tc>
                <a:tc>
                  <a:txBody>
                    <a:bodyPr/>
                    <a:lstStyle/>
                    <a:p>
                      <a:pPr marR="0" algn="ctr" rtl="0" fontAlgn="b">
                        <a:lnSpc>
                          <a:spcPct val="100000"/>
                        </a:lnSpc>
                        <a:spcBef>
                          <a:spcPts val="0"/>
                        </a:spcBef>
                        <a:spcAft>
                          <a:spcPts val="0"/>
                        </a:spcAft>
                        <a:buClr>
                          <a:srgbClr val="000000"/>
                        </a:buClr>
                        <a:buFont typeface="Arial" panose="020B0604020202020204"/>
                      </a:pPr>
                      <a:r>
                        <a:rPr lang="en-IN" sz="1600" b="1" u="none" strike="noStrike" cap="none" dirty="0" smtClean="0">
                          <a:effectLst/>
                          <a:sym typeface="Arial" panose="020B0604020202020204"/>
                        </a:rPr>
                        <a:t>Average</a:t>
                      </a:r>
                      <a:r>
                        <a:rPr lang="en-IN" sz="1600" b="1" u="none" strike="noStrike" cap="none" baseline="0" dirty="0" smtClean="0">
                          <a:effectLst/>
                          <a:sym typeface="Arial" panose="020B0604020202020204"/>
                        </a:rPr>
                        <a:t> Accuracy</a:t>
                      </a:r>
                      <a:endParaRPr lang="en-IN" sz="1600" b="1" i="0" u="none" strike="noStrike" cap="none" dirty="0" smtClean="0">
                        <a:solidFill>
                          <a:schemeClr val="tx1"/>
                        </a:solidFill>
                        <a:effectLst/>
                        <a:latin typeface="+mn-lt"/>
                        <a:ea typeface="+mn-ea"/>
                        <a:cs typeface="+mn-cs"/>
                        <a:sym typeface="Arial" panose="020B0604020202020204"/>
                      </a:endParaRPr>
                    </a:p>
                  </a:txBody>
                  <a:tcPr marL="9525" marR="9525" marT="9525" marB="0" anchor="b"/>
                </a:tc>
              </a:tr>
              <a:tr h="286385">
                <a:tc>
                  <a:txBody>
                    <a:bodyPr/>
                    <a:lstStyle/>
                    <a:p>
                      <a:pPr marR="0" algn="ctr" rtl="0" fontAlgn="b">
                        <a:lnSpc>
                          <a:spcPct val="100000"/>
                        </a:lnSpc>
                        <a:spcBef>
                          <a:spcPts val="0"/>
                        </a:spcBef>
                        <a:spcAft>
                          <a:spcPts val="0"/>
                        </a:spcAft>
                        <a:buClr>
                          <a:srgbClr val="000000"/>
                        </a:buClr>
                        <a:buFont typeface="Arial" panose="020B0604020202020204"/>
                      </a:pPr>
                      <a:r>
                        <a:rPr lang="en-IN" sz="1600" u="none" strike="noStrike" cap="none" dirty="0">
                          <a:effectLst/>
                          <a:sym typeface="Arial" panose="020B0604020202020204"/>
                        </a:rPr>
                        <a:t>Statistical</a:t>
                      </a:r>
                      <a:endParaRPr lang="en-IN" sz="1600" b="0" i="0" u="none" strike="noStrike" cap="none" dirty="0">
                        <a:solidFill>
                          <a:schemeClr val="tx1"/>
                        </a:solidFill>
                        <a:effectLst/>
                        <a:latin typeface="+mn-lt"/>
                        <a:ea typeface="+mn-ea"/>
                        <a:cs typeface="+mn-cs"/>
                        <a:sym typeface="Arial" panose="020B0604020202020204"/>
                      </a:endParaRPr>
                    </a:p>
                  </a:txBody>
                  <a:tcPr marL="9525" marR="9525" marT="9525" marB="0" anchor="b"/>
                </a:tc>
                <a:tc>
                  <a:txBody>
                    <a:bodyPr/>
                    <a:lstStyle/>
                    <a:p>
                      <a:pPr marR="0" algn="ctr" rtl="0" fontAlgn="b">
                        <a:lnSpc>
                          <a:spcPct val="100000"/>
                        </a:lnSpc>
                        <a:spcBef>
                          <a:spcPts val="0"/>
                        </a:spcBef>
                        <a:spcAft>
                          <a:spcPts val="0"/>
                        </a:spcAft>
                        <a:buClr>
                          <a:srgbClr val="000000"/>
                        </a:buClr>
                        <a:buFont typeface="Arial" panose="020B0604020202020204"/>
                      </a:pPr>
                      <a:r>
                        <a:rPr lang="en-IN" sz="1600" u="none" strike="noStrike" cap="none" dirty="0">
                          <a:effectLst/>
                          <a:sym typeface="Arial" panose="020B0604020202020204"/>
                        </a:rPr>
                        <a:t>87.709</a:t>
                      </a:r>
                      <a:endParaRPr lang="en-IN" sz="1600" b="0" i="0" u="none" strike="noStrike" cap="none" dirty="0">
                        <a:solidFill>
                          <a:schemeClr val="tx1"/>
                        </a:solidFill>
                        <a:effectLst/>
                        <a:latin typeface="+mn-lt"/>
                        <a:ea typeface="+mn-ea"/>
                        <a:cs typeface="+mn-cs"/>
                        <a:sym typeface="Arial" panose="020B0604020202020204"/>
                      </a:endParaRPr>
                    </a:p>
                  </a:txBody>
                  <a:tcPr marL="9525" marR="9525" marT="9525" marB="0" anchor="ctr"/>
                </a:tc>
              </a:tr>
              <a:tr h="285115">
                <a:tc>
                  <a:txBody>
                    <a:bodyPr/>
                    <a:lstStyle/>
                    <a:p>
                      <a:pPr marR="0" algn="ctr" rtl="0" fontAlgn="b">
                        <a:lnSpc>
                          <a:spcPct val="100000"/>
                        </a:lnSpc>
                        <a:spcBef>
                          <a:spcPts val="0"/>
                        </a:spcBef>
                        <a:spcAft>
                          <a:spcPts val="0"/>
                        </a:spcAft>
                        <a:buClr>
                          <a:srgbClr val="000000"/>
                        </a:buClr>
                        <a:buFont typeface="Arial" panose="020B0604020202020204"/>
                      </a:pPr>
                      <a:r>
                        <a:rPr lang="en-IN" sz="1600" u="none" strike="noStrike" cap="none">
                          <a:effectLst/>
                          <a:sym typeface="Arial" panose="020B0604020202020204"/>
                        </a:rPr>
                        <a:t>Section Wise</a:t>
                      </a:r>
                      <a:endParaRPr lang="en-IN" sz="1600" b="0" i="0" u="none" strike="noStrike" cap="none">
                        <a:solidFill>
                          <a:schemeClr val="tx1"/>
                        </a:solidFill>
                        <a:effectLst/>
                        <a:latin typeface="+mn-lt"/>
                        <a:ea typeface="+mn-ea"/>
                        <a:cs typeface="+mn-cs"/>
                        <a:sym typeface="Arial" panose="020B0604020202020204"/>
                      </a:endParaRPr>
                    </a:p>
                  </a:txBody>
                  <a:tcPr marL="9525" marR="9525" marT="9525" marB="0" anchor="b"/>
                </a:tc>
                <a:tc>
                  <a:txBody>
                    <a:bodyPr/>
                    <a:lstStyle/>
                    <a:p>
                      <a:pPr marR="0" algn="ctr" rtl="0" fontAlgn="b">
                        <a:lnSpc>
                          <a:spcPct val="100000"/>
                        </a:lnSpc>
                        <a:spcBef>
                          <a:spcPts val="0"/>
                        </a:spcBef>
                        <a:spcAft>
                          <a:spcPts val="0"/>
                        </a:spcAft>
                        <a:buClr>
                          <a:srgbClr val="000000"/>
                        </a:buClr>
                        <a:buFont typeface="Arial" panose="020B0604020202020204"/>
                      </a:pPr>
                      <a:r>
                        <a:rPr lang="en-IN" sz="1600" u="none" strike="noStrike" cap="none" dirty="0">
                          <a:effectLst/>
                          <a:sym typeface="Arial" panose="020B0604020202020204"/>
                        </a:rPr>
                        <a:t>93.543</a:t>
                      </a:r>
                      <a:endParaRPr lang="en-IN" sz="1600" b="0" i="0" u="none" strike="noStrike" cap="none" dirty="0">
                        <a:solidFill>
                          <a:schemeClr val="tx1"/>
                        </a:solidFill>
                        <a:effectLst/>
                        <a:latin typeface="+mn-lt"/>
                        <a:ea typeface="+mn-ea"/>
                        <a:cs typeface="+mn-cs"/>
                        <a:sym typeface="Arial" panose="020B0604020202020204"/>
                      </a:endParaRPr>
                    </a:p>
                  </a:txBody>
                  <a:tcPr marL="9525" marR="9525" marT="9525" marB="0" anchor="ctr"/>
                </a:tc>
              </a:tr>
              <a:tr h="285750">
                <a:tc>
                  <a:txBody>
                    <a:bodyPr/>
                    <a:lstStyle/>
                    <a:p>
                      <a:pPr marR="0" algn="ctr" rtl="0" fontAlgn="b">
                        <a:lnSpc>
                          <a:spcPct val="100000"/>
                        </a:lnSpc>
                        <a:spcBef>
                          <a:spcPts val="0"/>
                        </a:spcBef>
                        <a:spcAft>
                          <a:spcPts val="0"/>
                        </a:spcAft>
                        <a:buClr>
                          <a:srgbClr val="000000"/>
                        </a:buClr>
                        <a:buFont typeface="Arial" panose="020B0604020202020204"/>
                      </a:pPr>
                      <a:r>
                        <a:rPr lang="en-IN" sz="1600" u="none" strike="noStrike" cap="none">
                          <a:effectLst/>
                          <a:sym typeface="Arial" panose="020B0604020202020204"/>
                        </a:rPr>
                        <a:t>Univariate</a:t>
                      </a:r>
                      <a:endParaRPr lang="en-IN" sz="1600" b="0" i="0" u="none" strike="noStrike" cap="none">
                        <a:solidFill>
                          <a:schemeClr val="tx1"/>
                        </a:solidFill>
                        <a:effectLst/>
                        <a:latin typeface="+mn-lt"/>
                        <a:ea typeface="+mn-ea"/>
                        <a:cs typeface="+mn-cs"/>
                        <a:sym typeface="Arial" panose="020B0604020202020204"/>
                      </a:endParaRPr>
                    </a:p>
                  </a:txBody>
                  <a:tcPr marL="9525" marR="9525" marT="9525" marB="0" anchor="b"/>
                </a:tc>
                <a:tc>
                  <a:txBody>
                    <a:bodyPr/>
                    <a:lstStyle/>
                    <a:p>
                      <a:pPr marR="0" algn="ctr" rtl="0" fontAlgn="b">
                        <a:lnSpc>
                          <a:spcPct val="100000"/>
                        </a:lnSpc>
                        <a:spcBef>
                          <a:spcPts val="0"/>
                        </a:spcBef>
                        <a:spcAft>
                          <a:spcPts val="0"/>
                        </a:spcAft>
                        <a:buClr>
                          <a:srgbClr val="000000"/>
                        </a:buClr>
                        <a:buFont typeface="Arial" panose="020B0604020202020204"/>
                      </a:pPr>
                      <a:r>
                        <a:rPr lang="en-IN" sz="1600" u="none" strike="noStrike" cap="none" dirty="0">
                          <a:effectLst/>
                          <a:sym typeface="Arial" panose="020B0604020202020204"/>
                        </a:rPr>
                        <a:t>93.283</a:t>
                      </a:r>
                      <a:endParaRPr lang="en-IN" sz="1600" b="0" i="0" u="none" strike="noStrike" cap="none" dirty="0">
                        <a:solidFill>
                          <a:schemeClr val="tx1"/>
                        </a:solidFill>
                        <a:effectLst/>
                        <a:latin typeface="+mn-lt"/>
                        <a:ea typeface="+mn-ea"/>
                        <a:cs typeface="+mn-cs"/>
                        <a:sym typeface="Arial" panose="020B0604020202020204"/>
                      </a:endParaRPr>
                    </a:p>
                  </a:txBody>
                  <a:tcPr marL="9525" marR="9525" marT="9525" marB="0" anchor="ctr"/>
                </a:tc>
              </a:tr>
              <a:tr h="285115">
                <a:tc>
                  <a:txBody>
                    <a:bodyPr/>
                    <a:lstStyle/>
                    <a:p>
                      <a:pPr marR="0" algn="ctr" rtl="0" fontAlgn="b">
                        <a:lnSpc>
                          <a:spcPct val="100000"/>
                        </a:lnSpc>
                        <a:spcBef>
                          <a:spcPts val="0"/>
                        </a:spcBef>
                        <a:spcAft>
                          <a:spcPts val="0"/>
                        </a:spcAft>
                        <a:buClr>
                          <a:srgbClr val="000000"/>
                        </a:buClr>
                        <a:buFont typeface="Arial" panose="020B0604020202020204"/>
                      </a:pPr>
                      <a:r>
                        <a:rPr lang="en-IN" sz="1600" u="none" strike="noStrike" cap="none">
                          <a:effectLst/>
                          <a:sym typeface="Arial" panose="020B0604020202020204"/>
                        </a:rPr>
                        <a:t>Multivariate</a:t>
                      </a:r>
                      <a:endParaRPr lang="en-IN" sz="1600" b="0" i="0" u="none" strike="noStrike" cap="none">
                        <a:solidFill>
                          <a:schemeClr val="tx1"/>
                        </a:solidFill>
                        <a:effectLst/>
                        <a:latin typeface="+mn-lt"/>
                        <a:ea typeface="+mn-ea"/>
                        <a:cs typeface="+mn-cs"/>
                        <a:sym typeface="Arial" panose="020B0604020202020204"/>
                      </a:endParaRPr>
                    </a:p>
                  </a:txBody>
                  <a:tcPr marL="9525" marR="9525" marT="9525" marB="0" anchor="b"/>
                </a:tc>
                <a:tc>
                  <a:txBody>
                    <a:bodyPr/>
                    <a:lstStyle/>
                    <a:p>
                      <a:pPr marR="0" algn="ctr" rtl="0" fontAlgn="b">
                        <a:lnSpc>
                          <a:spcPct val="100000"/>
                        </a:lnSpc>
                        <a:spcBef>
                          <a:spcPts val="0"/>
                        </a:spcBef>
                        <a:spcAft>
                          <a:spcPts val="0"/>
                        </a:spcAft>
                        <a:buClr>
                          <a:srgbClr val="000000"/>
                        </a:buClr>
                        <a:buFont typeface="Arial" panose="020B0604020202020204"/>
                      </a:pPr>
                      <a:r>
                        <a:rPr lang="en-IN" sz="1600" u="none" strike="noStrike" cap="none" dirty="0">
                          <a:effectLst/>
                          <a:sym typeface="Arial" panose="020B0604020202020204"/>
                        </a:rPr>
                        <a:t>95.040</a:t>
                      </a:r>
                      <a:endParaRPr lang="en-IN" sz="1600" b="0" i="0" u="none" strike="noStrike" cap="none" dirty="0">
                        <a:solidFill>
                          <a:schemeClr val="tx1"/>
                        </a:solidFill>
                        <a:effectLst/>
                        <a:latin typeface="+mn-lt"/>
                        <a:ea typeface="+mn-ea"/>
                        <a:cs typeface="+mn-cs"/>
                        <a:sym typeface="Arial" panose="020B0604020202020204"/>
                      </a:endParaRPr>
                    </a:p>
                  </a:txBody>
                  <a:tcPr marL="9525" marR="9525" marT="9525" marB="0" anchor="ctr"/>
                </a:tc>
              </a:tr>
              <a:tr h="485775">
                <a:tc>
                  <a:txBody>
                    <a:bodyPr/>
                    <a:lstStyle/>
                    <a:p>
                      <a:pPr marR="0" algn="ctr" rtl="0" fontAlgn="b">
                        <a:lnSpc>
                          <a:spcPct val="100000"/>
                        </a:lnSpc>
                        <a:spcBef>
                          <a:spcPts val="0"/>
                        </a:spcBef>
                        <a:spcAft>
                          <a:spcPts val="0"/>
                        </a:spcAft>
                        <a:buClr>
                          <a:srgbClr val="000000"/>
                        </a:buClr>
                        <a:buFont typeface="Arial" panose="020B0604020202020204"/>
                      </a:pPr>
                      <a:r>
                        <a:rPr lang="en-IN" sz="1600" u="none" strike="noStrike" cap="none">
                          <a:effectLst/>
                          <a:sym typeface="Arial" panose="020B0604020202020204"/>
                        </a:rPr>
                        <a:t>Multivariate + Data Transformation</a:t>
                      </a:r>
                      <a:endParaRPr lang="en-IN" sz="1600" b="0" i="0" u="none" strike="noStrike" cap="none">
                        <a:solidFill>
                          <a:schemeClr val="tx1"/>
                        </a:solidFill>
                        <a:effectLst/>
                        <a:latin typeface="+mn-lt"/>
                        <a:ea typeface="+mn-ea"/>
                        <a:cs typeface="+mn-cs"/>
                        <a:sym typeface="Arial" panose="020B0604020202020204"/>
                      </a:endParaRPr>
                    </a:p>
                  </a:txBody>
                  <a:tcPr marL="9525" marR="9525" marT="9525" marB="0" anchor="b"/>
                </a:tc>
                <a:tc>
                  <a:txBody>
                    <a:bodyPr/>
                    <a:lstStyle/>
                    <a:p>
                      <a:pPr marR="0" algn="ctr" rtl="0" fontAlgn="b">
                        <a:lnSpc>
                          <a:spcPct val="100000"/>
                        </a:lnSpc>
                        <a:spcBef>
                          <a:spcPts val="0"/>
                        </a:spcBef>
                        <a:spcAft>
                          <a:spcPts val="0"/>
                        </a:spcAft>
                        <a:buClr>
                          <a:srgbClr val="000000"/>
                        </a:buClr>
                        <a:buFont typeface="Arial" panose="020B0604020202020204"/>
                      </a:pPr>
                      <a:r>
                        <a:rPr lang="en-IN" sz="1600" b="1" u="none" strike="noStrike" cap="none" dirty="0">
                          <a:effectLst/>
                          <a:sym typeface="Arial" panose="020B0604020202020204"/>
                        </a:rPr>
                        <a:t>97.115</a:t>
                      </a:r>
                      <a:endParaRPr lang="en-IN" sz="1600" b="1" i="0" u="none" strike="noStrike" cap="none" dirty="0">
                        <a:solidFill>
                          <a:schemeClr val="tx1"/>
                        </a:solidFill>
                        <a:effectLst/>
                        <a:latin typeface="+mn-lt"/>
                        <a:ea typeface="+mn-ea"/>
                        <a:cs typeface="+mn-cs"/>
                        <a:sym typeface="Arial" panose="020B0604020202020204"/>
                      </a:endParaRP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0631" y="2575775"/>
            <a:ext cx="6941712" cy="923330"/>
          </a:xfrm>
          <a:prstGeom prst="rect">
            <a:avLst/>
          </a:prstGeom>
          <a:noFill/>
        </p:spPr>
        <p:txBody>
          <a:bodyPr wrap="square" rtlCol="0">
            <a:spAutoFit/>
          </a:bodyPr>
          <a:lstStyle/>
          <a:p>
            <a:r>
              <a:rPr lang="en-IN" sz="5400" dirty="0" smtClean="0">
                <a:ln/>
                <a:solidFill>
                  <a:schemeClr val="tx1"/>
                </a:solidFill>
                <a:effectLst>
                  <a:outerShdw blurRad="38100" dist="19050" dir="2700000" algn="tl" rotWithShape="0">
                    <a:schemeClr val="dk1">
                      <a:alpha val="40000"/>
                    </a:schemeClr>
                  </a:outerShdw>
                </a:effectLst>
              </a:rPr>
              <a:t>Thank You !</a:t>
            </a:r>
            <a:endParaRPr lang="en-IN" sz="5400" dirty="0" smtClean="0">
              <a:ln/>
              <a:solidFill>
                <a:schemeClr val="tx1"/>
              </a:solidFill>
              <a:effectLst>
                <a:outerShdw blurRad="38100" dist="19050" dir="2700000" algn="tl" rotWithShape="0">
                  <a:schemeClr val="dk1">
                    <a:alpha val="40000"/>
                  </a:schemeClr>
                </a:outerShdw>
              </a:effectLst>
            </a:endParaRPr>
          </a:p>
        </p:txBody>
      </p:sp>
      <p:sp>
        <p:nvSpPr>
          <p:cNvPr id="3" name="Smiley Face 2"/>
          <p:cNvSpPr/>
          <p:nvPr/>
        </p:nvSpPr>
        <p:spPr>
          <a:xfrm>
            <a:off x="7650051" y="2443037"/>
            <a:ext cx="1043189" cy="1056068"/>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65325" y="0"/>
            <a:ext cx="8996045" cy="2419350"/>
          </a:xfrm>
        </p:spPr>
        <p:txBody>
          <a:bodyPr>
            <a:scene3d>
              <a:camera prst="orthographicFront"/>
              <a:lightRig rig="threePt" dir="t"/>
            </a:scene3d>
          </a:bodyPr>
          <a:p>
            <a:pPr algn="ctr"/>
            <a:r>
              <a:rPr lang="en-US" sz="4000" b="0">
                <a:solidFill>
                  <a:schemeClr val="tx1"/>
                </a:solidFill>
                <a:effectLst>
                  <a:outerShdw blurRad="38100" dist="19050" dir="2700000" algn="tl" rotWithShape="0">
                    <a:schemeClr val="dk1">
                      <a:alpha val="40000"/>
                    </a:schemeClr>
                  </a:outerShdw>
                </a:effectLst>
                <a:latin typeface="+mj-lt"/>
                <a:cs typeface="+mj-lt"/>
                <a:sym typeface="+mn-ea"/>
              </a:rPr>
              <a:t>Problem statement</a:t>
            </a:r>
            <a:br>
              <a:rPr lang="en-US">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endParaRPr lang="en-US">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989965" y="2624455"/>
            <a:ext cx="9414510" cy="4022090"/>
          </a:xfrm>
        </p:spPr>
        <p:txBody>
          <a:bodyPr/>
          <a:p>
            <a:r>
              <a:rPr lang="en-US" sz="3200">
                <a:solidFill>
                  <a:schemeClr val="tx1"/>
                </a:solidFill>
                <a:latin typeface="+mn-lt"/>
                <a:ea typeface="Roboto Slab"/>
                <a:cs typeface="+mn-lt"/>
                <a:sym typeface="+mn-ea"/>
              </a:rPr>
              <a:t>GHI forecast for 1-year ahead horizon</a:t>
            </a:r>
            <a:endParaRPr lang="en-US" sz="3200">
              <a:solidFill>
                <a:schemeClr val="tx1"/>
              </a:solidFill>
              <a:latin typeface="+mn-lt"/>
              <a:ea typeface="Roboto Slab"/>
              <a:cs typeface="+mn-lt"/>
            </a:endParaRPr>
          </a:p>
          <a:p>
            <a:r>
              <a:rPr lang="en-US" sz="3200">
                <a:solidFill>
                  <a:schemeClr val="tx1"/>
                </a:solidFill>
                <a:latin typeface="+mn-lt"/>
                <a:ea typeface="Roboto Slab"/>
                <a:cs typeface="+mn-lt"/>
                <a:sym typeface="+mn-ea"/>
              </a:rPr>
              <a:t>Wind Speed forecast for 1-year ahead horizon</a:t>
            </a:r>
            <a:endParaRPr lang="en-US" sz="3200">
              <a:solidFill>
                <a:schemeClr val="tx1"/>
              </a:solidFill>
              <a:latin typeface="+mn-lt"/>
              <a:ea typeface="Roboto Slab"/>
              <a:cs typeface="+mn-lt"/>
            </a:endParaRPr>
          </a:p>
          <a:p>
            <a:r>
              <a:rPr lang="en-US" sz="3200">
                <a:solidFill>
                  <a:schemeClr val="tx1"/>
                </a:solidFill>
                <a:latin typeface="+mn-lt"/>
                <a:ea typeface="Roboto Slab"/>
                <a:cs typeface="+mn-lt"/>
                <a:sym typeface="+mn-ea"/>
              </a:rPr>
              <a:t>GHI forecast for 25-year ahead </a:t>
            </a:r>
            <a:r>
              <a:rPr lang="en-US" sz="4000">
                <a:solidFill>
                  <a:schemeClr val="lt1"/>
                </a:solidFill>
                <a:latin typeface="+mn-lt"/>
                <a:ea typeface="Roboto Slab"/>
                <a:cs typeface="+mn-lt"/>
                <a:sym typeface="+mn-ea"/>
              </a:rPr>
              <a:t>h</a:t>
            </a:r>
            <a:r>
              <a:rPr lang="en-US" sz="4000">
                <a:solidFill>
                  <a:schemeClr val="lt1"/>
                </a:solidFill>
                <a:latin typeface="Times New Roman" panose="02020603050405020304" pitchFamily="18" charset="0"/>
                <a:ea typeface="Roboto Slab"/>
                <a:cs typeface="Times New Roman" panose="02020603050405020304" pitchFamily="18" charset="0"/>
                <a:sym typeface="+mn-ea"/>
              </a:rPr>
              <a:t>orizon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cxnSp>
        <p:nvCxnSpPr>
          <p:cNvPr id="701" name="Google Shape;701;p86"/>
          <p:cNvCxnSpPr/>
          <p:nvPr/>
        </p:nvCxnSpPr>
        <p:spPr>
          <a:xfrm>
            <a:off x="438400" y="0"/>
            <a:ext cx="6800" cy="1098800"/>
          </a:xfrm>
          <a:prstGeom prst="straightConnector1">
            <a:avLst/>
          </a:prstGeom>
          <a:noFill/>
          <a:ln w="76200" cap="flat" cmpd="sng">
            <a:solidFill>
              <a:srgbClr val="2CA388"/>
            </a:solidFill>
            <a:prstDash val="solid"/>
            <a:round/>
            <a:headEnd type="none" w="sm" len="sm"/>
            <a:tailEnd type="none" w="sm" len="sm"/>
          </a:ln>
        </p:spPr>
      </p:cxnSp>
      <p:pic>
        <p:nvPicPr>
          <p:cNvPr id="702" name="Google Shape;702;p86"/>
          <p:cNvPicPr preferRelativeResize="0"/>
          <p:nvPr/>
        </p:nvPicPr>
        <p:blipFill rotWithShape="1">
          <a:blip r:embed="rId1"/>
          <a:srcRect/>
          <a:stretch>
            <a:fillRect/>
          </a:stretch>
        </p:blipFill>
        <p:spPr>
          <a:xfrm>
            <a:off x="1" y="6710075"/>
            <a:ext cx="12192001" cy="147925"/>
          </a:xfrm>
          <a:prstGeom prst="rect">
            <a:avLst/>
          </a:prstGeom>
          <a:noFill/>
          <a:ln>
            <a:noFill/>
          </a:ln>
        </p:spPr>
      </p:pic>
      <p:graphicFrame>
        <p:nvGraphicFramePr>
          <p:cNvPr id="5" name="Table 4"/>
          <p:cNvGraphicFramePr>
            <a:graphicFrameLocks noGrp="1"/>
          </p:cNvGraphicFramePr>
          <p:nvPr/>
        </p:nvGraphicFramePr>
        <p:xfrm>
          <a:off x="1161691" y="2072736"/>
          <a:ext cx="9753600" cy="2540000"/>
        </p:xfrm>
        <a:graphic>
          <a:graphicData uri="http://schemas.openxmlformats.org/drawingml/2006/table">
            <a:tbl>
              <a:tblPr firstRow="1" bandRow="1">
                <a:tableStyleId>{5940675A-B579-460E-94D1-54222C63F5DA}</a:tableStyleId>
              </a:tblPr>
              <a:tblGrid>
                <a:gridCol w="1371600"/>
                <a:gridCol w="8382000"/>
              </a:tblGrid>
              <a:tr h="508000">
                <a:tc>
                  <a:txBody>
                    <a:bodyPr/>
                    <a:lstStyle/>
                    <a:p>
                      <a:pPr marR="0" lvl="0" algn="ctr" rtl="0" fontAlgn="base">
                        <a:lnSpc>
                          <a:spcPct val="100000"/>
                        </a:lnSpc>
                        <a:spcBef>
                          <a:spcPts val="0"/>
                        </a:spcBef>
                        <a:spcAft>
                          <a:spcPts val="0"/>
                        </a:spcAft>
                        <a:buClr>
                          <a:srgbClr val="000000"/>
                        </a:buClr>
                        <a:buFont typeface="Arial" panose="020B0604020202020204"/>
                        <a:buNone/>
                      </a:pPr>
                      <a:r>
                        <a:rPr lang="en-IN" sz="1865" b="0" i="0" u="none" strike="noStrike" cap="none" dirty="0">
                          <a:solidFill>
                            <a:schemeClr val="tx1"/>
                          </a:solidFill>
                          <a:latin typeface="+mn-lt"/>
                          <a:ea typeface="+mn-ea"/>
                          <a:cs typeface="+mn-cs"/>
                          <a:sym typeface="Arial" panose="020B0604020202020204"/>
                        </a:rPr>
                        <a:t>Sr. No​</a:t>
                      </a:r>
                      <a:endParaRPr lang="en-IN" sz="1865" b="0" i="0" u="none" strike="noStrike" cap="none" dirty="0">
                        <a:solidFill>
                          <a:schemeClr val="tx1"/>
                        </a:solidFill>
                        <a:latin typeface="+mn-lt"/>
                        <a:ea typeface="+mn-ea"/>
                        <a:cs typeface="+mn-cs"/>
                        <a:sym typeface="Arial" panose="020B0604020202020204"/>
                      </a:endParaRPr>
                    </a:p>
                  </a:txBody>
                  <a:tcPr marL="121920" marR="121920" marT="60960" marB="60960" anchor="ctr"/>
                </a:tc>
                <a:tc>
                  <a:txBody>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panose="020B0604020202020204"/>
                        <a:buNone/>
                        <a:defRPr/>
                      </a:pPr>
                      <a:r>
                        <a:rPr lang="en-IN" sz="1865" b="0" i="0" u="none" strike="noStrike" cap="none" dirty="0" smtClean="0">
                          <a:solidFill>
                            <a:schemeClr val="tx1"/>
                          </a:solidFill>
                          <a:latin typeface="+mn-lt"/>
                          <a:ea typeface="+mn-ea"/>
                          <a:cs typeface="+mn-cs"/>
                          <a:sym typeface="Arial" panose="020B0604020202020204"/>
                        </a:rPr>
                        <a:t>Today's Agenda</a:t>
                      </a:r>
                      <a:endParaRPr lang="en-US" sz="1865" b="0" i="0" u="none" strike="noStrike" cap="none" dirty="0" smtClean="0">
                        <a:solidFill>
                          <a:schemeClr val="tx1"/>
                        </a:solidFill>
                        <a:latin typeface="+mn-lt"/>
                        <a:ea typeface="+mn-ea"/>
                        <a:cs typeface="+mn-cs"/>
                        <a:sym typeface="Arial" panose="020B0604020202020204"/>
                      </a:endParaRPr>
                    </a:p>
                  </a:txBody>
                  <a:tcPr marL="121920" marR="121920" marT="60960" marB="60960" anchor="ctr"/>
                </a:tc>
              </a:tr>
              <a:tr h="508000">
                <a:tc>
                  <a:txBody>
                    <a:bodyPr/>
                    <a:lstStyle/>
                    <a:p>
                      <a:pPr marR="0" lvl="0" algn="ctr" rtl="0" fontAlgn="base">
                        <a:lnSpc>
                          <a:spcPct val="100000"/>
                        </a:lnSpc>
                        <a:spcBef>
                          <a:spcPts val="0"/>
                        </a:spcBef>
                        <a:spcAft>
                          <a:spcPts val="0"/>
                        </a:spcAft>
                        <a:buClr>
                          <a:srgbClr val="000000"/>
                        </a:buClr>
                        <a:buFont typeface="Arial" panose="020B0604020202020204"/>
                        <a:buNone/>
                      </a:pPr>
                      <a:r>
                        <a:rPr lang="en-US" sz="1865" b="0" i="0" u="none" strike="noStrike" cap="none" dirty="0" smtClean="0">
                          <a:solidFill>
                            <a:schemeClr val="tx1"/>
                          </a:solidFill>
                          <a:latin typeface="+mn-lt"/>
                          <a:ea typeface="+mn-ea"/>
                          <a:cs typeface="+mn-cs"/>
                          <a:sym typeface="Arial" panose="020B0604020202020204"/>
                        </a:rPr>
                        <a:t>1</a:t>
                      </a:r>
                      <a:endParaRPr lang="en-US" sz="1865" b="0" i="0" u="none" strike="noStrike" cap="none" dirty="0">
                        <a:solidFill>
                          <a:schemeClr val="tx1"/>
                        </a:solidFill>
                        <a:latin typeface="+mn-lt"/>
                        <a:ea typeface="+mn-ea"/>
                        <a:cs typeface="+mn-cs"/>
                        <a:sym typeface="Arial" panose="020B0604020202020204"/>
                      </a:endParaRPr>
                    </a:p>
                  </a:txBody>
                  <a:tcPr marL="121920" marR="121920" marT="60960" marB="60960" anchor="ctr"/>
                </a:tc>
                <a:tc>
                  <a:txBody>
                    <a:bodyPr/>
                    <a:lstStyle/>
                    <a:p>
                      <a:pPr marR="0" lvl="0" algn="l" rtl="0">
                        <a:lnSpc>
                          <a:spcPct val="100000"/>
                        </a:lnSpc>
                        <a:spcBef>
                          <a:spcPts val="0"/>
                        </a:spcBef>
                        <a:spcAft>
                          <a:spcPts val="0"/>
                        </a:spcAft>
                        <a:buClr>
                          <a:srgbClr val="000000"/>
                        </a:buClr>
                        <a:buFont typeface="Arial" panose="020B0604020202020204"/>
                        <a:buNone/>
                      </a:pPr>
                      <a:r>
                        <a:rPr lang="en-US" sz="1865" b="0" i="0" u="none" strike="noStrike" cap="none" dirty="0" smtClean="0">
                          <a:solidFill>
                            <a:schemeClr val="tx1"/>
                          </a:solidFill>
                          <a:latin typeface="+mn-lt"/>
                          <a:ea typeface="+mn-ea"/>
                          <a:cs typeface="+mn-cs"/>
                          <a:sym typeface="Arial" panose="020B0604020202020204"/>
                        </a:rPr>
                        <a:t>Long Term</a:t>
                      </a:r>
                      <a:r>
                        <a:rPr lang="en-US" sz="1865" b="0" i="0" u="none" strike="noStrike" cap="none" baseline="0" dirty="0" smtClean="0">
                          <a:solidFill>
                            <a:schemeClr val="tx1"/>
                          </a:solidFill>
                          <a:latin typeface="+mn-lt"/>
                          <a:ea typeface="+mn-ea"/>
                          <a:cs typeface="+mn-cs"/>
                          <a:sym typeface="Arial" panose="020B0604020202020204"/>
                        </a:rPr>
                        <a:t> Forecasting </a:t>
                      </a:r>
                      <a:endParaRPr lang="en-US" sz="1865" b="0" i="0" u="none" strike="noStrike" cap="none" dirty="0">
                        <a:solidFill>
                          <a:schemeClr val="tx1"/>
                        </a:solidFill>
                        <a:latin typeface="+mn-lt"/>
                        <a:ea typeface="+mn-ea"/>
                        <a:cs typeface="+mn-cs"/>
                        <a:sym typeface="Arial" panose="020B0604020202020204"/>
                      </a:endParaRPr>
                    </a:p>
                  </a:txBody>
                  <a:tcPr marL="121920" marR="121920" marT="60960" marB="60960" anchor="ctr"/>
                </a:tc>
              </a:tr>
              <a:tr h="508000">
                <a:tc>
                  <a:txBody>
                    <a:bodyPr/>
                    <a:lstStyle/>
                    <a:p>
                      <a:pPr marR="0" lvl="0" algn="ctr" rtl="0" fontAlgn="base">
                        <a:lnSpc>
                          <a:spcPct val="100000"/>
                        </a:lnSpc>
                        <a:spcBef>
                          <a:spcPts val="0"/>
                        </a:spcBef>
                        <a:spcAft>
                          <a:spcPts val="0"/>
                        </a:spcAft>
                        <a:buClr>
                          <a:srgbClr val="000000"/>
                        </a:buClr>
                        <a:buFont typeface="Arial" panose="020B0604020202020204"/>
                        <a:buNone/>
                      </a:pPr>
                      <a:r>
                        <a:rPr lang="en-US" sz="1865" b="0" i="0" u="none" strike="noStrike" cap="none" dirty="0" smtClean="0">
                          <a:solidFill>
                            <a:schemeClr val="tx1"/>
                          </a:solidFill>
                          <a:latin typeface="+mn-lt"/>
                          <a:ea typeface="+mn-ea"/>
                          <a:cs typeface="+mn-cs"/>
                          <a:sym typeface="Arial" panose="020B0604020202020204"/>
                        </a:rPr>
                        <a:t>2</a:t>
                      </a:r>
                      <a:endParaRPr lang="en-US" sz="1865" b="0" i="0" u="none" strike="noStrike" cap="none" dirty="0">
                        <a:solidFill>
                          <a:schemeClr val="tx1"/>
                        </a:solidFill>
                        <a:latin typeface="+mn-lt"/>
                        <a:ea typeface="+mn-ea"/>
                        <a:cs typeface="+mn-cs"/>
                        <a:sym typeface="Arial" panose="020B0604020202020204"/>
                      </a:endParaRPr>
                    </a:p>
                  </a:txBody>
                  <a:tcPr marL="121920" marR="121920" marT="60960" marB="60960" anchor="ctr"/>
                </a:tc>
                <a:tc>
                  <a:txBody>
                    <a:bodyPr/>
                    <a:lstStyle/>
                    <a:p>
                      <a:pPr marR="0" lvl="0" algn="l" rtl="0">
                        <a:lnSpc>
                          <a:spcPct val="100000"/>
                        </a:lnSpc>
                        <a:spcBef>
                          <a:spcPts val="0"/>
                        </a:spcBef>
                        <a:spcAft>
                          <a:spcPts val="0"/>
                        </a:spcAft>
                        <a:buClr>
                          <a:srgbClr val="000000"/>
                        </a:buClr>
                        <a:buFont typeface="Arial" panose="020B0604020202020204"/>
                        <a:buNone/>
                      </a:pPr>
                      <a:r>
                        <a:rPr lang="en-US" sz="1865" b="0" i="0" u="none" strike="noStrike" cap="none" dirty="0" smtClean="0">
                          <a:solidFill>
                            <a:schemeClr val="tx1"/>
                          </a:solidFill>
                          <a:latin typeface="+mn-lt"/>
                          <a:ea typeface="+mn-ea"/>
                          <a:cs typeface="+mn-cs"/>
                          <a:sym typeface="Arial" panose="020B0604020202020204"/>
                        </a:rPr>
                        <a:t>Bias Correction</a:t>
                      </a:r>
                      <a:r>
                        <a:rPr lang="en-US" sz="1865" b="0" i="0" u="none" strike="noStrike" cap="none" baseline="0" dirty="0" smtClean="0">
                          <a:solidFill>
                            <a:schemeClr val="tx1"/>
                          </a:solidFill>
                          <a:latin typeface="+mn-lt"/>
                          <a:ea typeface="+mn-ea"/>
                          <a:cs typeface="+mn-cs"/>
                          <a:sym typeface="Arial" panose="020B0604020202020204"/>
                        </a:rPr>
                        <a:t> Technique</a:t>
                      </a:r>
                      <a:endParaRPr lang="en-US" sz="1865" b="0" i="0" u="none" strike="noStrike" cap="none" dirty="0">
                        <a:solidFill>
                          <a:schemeClr val="tx1"/>
                        </a:solidFill>
                        <a:latin typeface="+mn-lt"/>
                        <a:ea typeface="+mn-ea"/>
                        <a:cs typeface="+mn-cs"/>
                        <a:sym typeface="Arial" panose="020B0604020202020204"/>
                      </a:endParaRPr>
                    </a:p>
                  </a:txBody>
                  <a:tcPr marL="121920" marR="121920" marT="60960" marB="60960" anchor="ctr"/>
                </a:tc>
              </a:tr>
              <a:tr h="508000">
                <a:tc>
                  <a:txBody>
                    <a:bodyPr/>
                    <a:lstStyle/>
                    <a:p>
                      <a:pPr marR="0" lvl="0" algn="ctr" rtl="0" fontAlgn="base">
                        <a:lnSpc>
                          <a:spcPct val="100000"/>
                        </a:lnSpc>
                        <a:spcBef>
                          <a:spcPts val="0"/>
                        </a:spcBef>
                        <a:spcAft>
                          <a:spcPts val="0"/>
                        </a:spcAft>
                        <a:buClr>
                          <a:srgbClr val="000000"/>
                        </a:buClr>
                        <a:buFont typeface="Arial" panose="020B0604020202020204"/>
                        <a:buNone/>
                      </a:pPr>
                      <a:r>
                        <a:rPr lang="en-US" sz="1865" b="0" i="0" u="none" strike="noStrike" cap="none" dirty="0" smtClean="0">
                          <a:solidFill>
                            <a:schemeClr val="tx1"/>
                          </a:solidFill>
                          <a:latin typeface="+mn-lt"/>
                          <a:ea typeface="+mn-ea"/>
                          <a:cs typeface="+mn-cs"/>
                          <a:sym typeface="Arial" panose="020B0604020202020204"/>
                        </a:rPr>
                        <a:t>3</a:t>
                      </a:r>
                      <a:endParaRPr lang="en-US" sz="1865" b="0" i="0" u="none" strike="noStrike" cap="none" dirty="0">
                        <a:solidFill>
                          <a:schemeClr val="tx1"/>
                        </a:solidFill>
                        <a:latin typeface="+mn-lt"/>
                        <a:ea typeface="+mn-ea"/>
                        <a:cs typeface="+mn-cs"/>
                        <a:sym typeface="Arial" panose="020B0604020202020204"/>
                      </a:endParaRPr>
                    </a:p>
                  </a:txBody>
                  <a:tcPr marL="121920" marR="121920" marT="60960" marB="60960" anchor="ctr"/>
                </a:tc>
                <a:tc>
                  <a:txBody>
                    <a:bodyPr/>
                    <a:lstStyle/>
                    <a:p>
                      <a:pPr marR="0" lvl="0" algn="l" rtl="0">
                        <a:lnSpc>
                          <a:spcPct val="100000"/>
                        </a:lnSpc>
                        <a:spcBef>
                          <a:spcPts val="0"/>
                        </a:spcBef>
                        <a:spcAft>
                          <a:spcPts val="0"/>
                        </a:spcAft>
                        <a:buClr>
                          <a:srgbClr val="000000"/>
                        </a:buClr>
                        <a:buFont typeface="Arial" panose="020B0604020202020204"/>
                        <a:buNone/>
                      </a:pPr>
                      <a:r>
                        <a:rPr lang="en-US" sz="1865" b="0" i="0" u="none" strike="noStrike" cap="none" dirty="0" smtClean="0">
                          <a:solidFill>
                            <a:schemeClr val="tx1"/>
                          </a:solidFill>
                          <a:latin typeface="+mn-lt"/>
                          <a:ea typeface="+mn-ea"/>
                          <a:cs typeface="+mn-cs"/>
                          <a:sym typeface="Arial" panose="020B0604020202020204"/>
                        </a:rPr>
                        <a:t>Data Transformation </a:t>
                      </a:r>
                      <a:r>
                        <a:rPr lang="en-US" sz="1865" b="0" i="0" u="none" strike="noStrike" cap="none" baseline="0" dirty="0" smtClean="0">
                          <a:solidFill>
                            <a:schemeClr val="tx1"/>
                          </a:solidFill>
                          <a:latin typeface="+mn-lt"/>
                          <a:ea typeface="+mn-ea"/>
                          <a:cs typeface="+mn-cs"/>
                          <a:sym typeface="Arial" panose="020B0604020202020204"/>
                        </a:rPr>
                        <a:t>Technique</a:t>
                      </a:r>
                      <a:endParaRPr lang="en-US" sz="1865" b="0" i="0" u="none" strike="noStrike" cap="none" dirty="0">
                        <a:solidFill>
                          <a:schemeClr val="tx1"/>
                        </a:solidFill>
                        <a:latin typeface="+mn-lt"/>
                        <a:ea typeface="+mn-ea"/>
                        <a:cs typeface="+mn-cs"/>
                        <a:sym typeface="Arial" panose="020B0604020202020204"/>
                      </a:endParaRPr>
                    </a:p>
                  </a:txBody>
                  <a:tcPr marL="121920" marR="121920" marT="60960" marB="60960" anchor="ctr"/>
                </a:tc>
              </a:tr>
              <a:tr h="508000">
                <a:tc>
                  <a:txBody>
                    <a:bodyPr/>
                    <a:lstStyle/>
                    <a:p>
                      <a:pPr marR="0" lvl="0" algn="ctr" rtl="0" fontAlgn="base">
                        <a:lnSpc>
                          <a:spcPct val="100000"/>
                        </a:lnSpc>
                        <a:spcBef>
                          <a:spcPts val="0"/>
                        </a:spcBef>
                        <a:spcAft>
                          <a:spcPts val="0"/>
                        </a:spcAft>
                        <a:buClr>
                          <a:srgbClr val="000000"/>
                        </a:buClr>
                        <a:buFont typeface="Arial" panose="020B0604020202020204"/>
                        <a:buNone/>
                      </a:pPr>
                      <a:r>
                        <a:rPr lang="en-US" sz="1865" b="0" i="0" u="none" strike="noStrike" cap="none" dirty="0" smtClean="0">
                          <a:solidFill>
                            <a:schemeClr val="tx1"/>
                          </a:solidFill>
                          <a:latin typeface="+mn-lt"/>
                          <a:ea typeface="+mn-ea"/>
                          <a:cs typeface="+mn-cs"/>
                          <a:sym typeface="Arial" panose="020B0604020202020204"/>
                        </a:rPr>
                        <a:t>4</a:t>
                      </a:r>
                      <a:endParaRPr lang="en-US" sz="1865" b="0" i="0" u="none" strike="noStrike" cap="none" dirty="0">
                        <a:solidFill>
                          <a:schemeClr val="tx1"/>
                        </a:solidFill>
                        <a:latin typeface="+mn-lt"/>
                        <a:ea typeface="+mn-ea"/>
                        <a:cs typeface="+mn-cs"/>
                        <a:sym typeface="Arial" panose="020B0604020202020204"/>
                      </a:endParaRPr>
                    </a:p>
                  </a:txBody>
                  <a:tcPr marL="121920" marR="121920" marT="60960" marB="60960" anchor="ctr"/>
                </a:tc>
                <a:tc>
                  <a:txBody>
                    <a:bodyPr/>
                    <a:lstStyle/>
                    <a:p>
                      <a:pPr marR="0" lvl="0" algn="l" rtl="0">
                        <a:lnSpc>
                          <a:spcPct val="100000"/>
                        </a:lnSpc>
                        <a:spcBef>
                          <a:spcPts val="0"/>
                        </a:spcBef>
                        <a:spcAft>
                          <a:spcPts val="0"/>
                        </a:spcAft>
                        <a:buClr>
                          <a:srgbClr val="000000"/>
                        </a:buClr>
                        <a:buFont typeface="Arial" panose="020B0604020202020204"/>
                        <a:buNone/>
                      </a:pPr>
                      <a:r>
                        <a:rPr lang="en-US" sz="1865" b="0" i="0" u="none" strike="noStrike" cap="none" dirty="0" smtClean="0">
                          <a:solidFill>
                            <a:schemeClr val="tx1"/>
                          </a:solidFill>
                          <a:latin typeface="+mn-lt"/>
                          <a:ea typeface="+mn-ea"/>
                          <a:cs typeface="+mn-cs"/>
                          <a:sym typeface="Arial" panose="020B0604020202020204"/>
                        </a:rPr>
                        <a:t>Modeling approach for Long term forecasting</a:t>
                      </a:r>
                      <a:endParaRPr lang="en-US" sz="1865" b="0" i="0" u="none" strike="noStrike" cap="none" dirty="0">
                        <a:solidFill>
                          <a:schemeClr val="tx1"/>
                        </a:solidFill>
                        <a:latin typeface="+mn-lt"/>
                        <a:ea typeface="+mn-ea"/>
                        <a:cs typeface="+mn-cs"/>
                        <a:sym typeface="Arial" panose="020B0604020202020204"/>
                      </a:endParaRPr>
                    </a:p>
                  </a:txBody>
                  <a:tcPr marL="121920" marR="121920" marT="60960" marB="60960" anchor="ct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cxnSp>
        <p:nvCxnSpPr>
          <p:cNvPr id="701" name="Google Shape;701;p86"/>
          <p:cNvCxnSpPr/>
          <p:nvPr/>
        </p:nvCxnSpPr>
        <p:spPr>
          <a:xfrm>
            <a:off x="438400" y="0"/>
            <a:ext cx="6800" cy="1098800"/>
          </a:xfrm>
          <a:prstGeom prst="straightConnector1">
            <a:avLst/>
          </a:prstGeom>
          <a:noFill/>
          <a:ln w="76200" cap="flat" cmpd="sng">
            <a:solidFill>
              <a:srgbClr val="2CA388"/>
            </a:solidFill>
            <a:prstDash val="solid"/>
            <a:round/>
            <a:headEnd type="none" w="sm" len="sm"/>
            <a:tailEnd type="none" w="sm" len="sm"/>
          </a:ln>
        </p:spPr>
      </p:cxnSp>
      <p:pic>
        <p:nvPicPr>
          <p:cNvPr id="702" name="Google Shape;702;p86"/>
          <p:cNvPicPr preferRelativeResize="0"/>
          <p:nvPr/>
        </p:nvPicPr>
        <p:blipFill rotWithShape="1">
          <a:blip r:embed="rId1"/>
          <a:srcRect/>
          <a:stretch>
            <a:fillRect/>
          </a:stretch>
        </p:blipFill>
        <p:spPr>
          <a:xfrm>
            <a:off x="1" y="6710075"/>
            <a:ext cx="12192001" cy="147925"/>
          </a:xfrm>
          <a:prstGeom prst="rect">
            <a:avLst/>
          </a:prstGeom>
          <a:noFill/>
          <a:ln>
            <a:noFill/>
          </a:ln>
        </p:spPr>
      </p:pic>
      <p:sp>
        <p:nvSpPr>
          <p:cNvPr id="2" name="TextBox 1"/>
          <p:cNvSpPr txBox="1"/>
          <p:nvPr/>
        </p:nvSpPr>
        <p:spPr>
          <a:xfrm>
            <a:off x="2390775" y="366395"/>
            <a:ext cx="8421370" cy="583565"/>
          </a:xfrm>
          <a:prstGeom prst="rect">
            <a:avLst/>
          </a:prstGeom>
          <a:noFill/>
        </p:spPr>
        <p:txBody>
          <a:bodyPr wrap="square" rtlCol="0">
            <a:spAutoFit/>
          </a:bodyPr>
          <a:lstStyle/>
          <a:p>
            <a:r>
              <a:rPr lang="en-IN" sz="32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Introduction to Long Term Forecasting</a:t>
            </a:r>
            <a:endParaRPr lang="en-IN" sz="32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TextBox 5"/>
          <p:cNvSpPr txBox="1"/>
          <p:nvPr/>
        </p:nvSpPr>
        <p:spPr>
          <a:xfrm>
            <a:off x="1378227" y="1021195"/>
            <a:ext cx="8733181" cy="2585323"/>
          </a:xfrm>
          <a:prstGeom prst="rect">
            <a:avLst/>
          </a:prstGeom>
          <a:noFill/>
        </p:spPr>
        <p:txBody>
          <a:bodyPr wrap="square" rtlCol="0">
            <a:spAutoFit/>
          </a:bodyPr>
          <a:lstStyle/>
          <a:p>
            <a:r>
              <a:rPr lang="en-IN" dirty="0" smtClean="0"/>
              <a:t>Long term forecasting is quite complex method, as different scenarios related to Climate such as Global Warming, temperature rise due to same, CO2 emission, </a:t>
            </a:r>
            <a:r>
              <a:rPr lang="en-IN" dirty="0" err="1" smtClean="0"/>
              <a:t>etc</a:t>
            </a:r>
            <a:r>
              <a:rPr lang="en-IN" dirty="0" smtClean="0"/>
              <a:t> are to be considered to take into account the factors that will affect the generation over a longer range.</a:t>
            </a:r>
            <a:endParaRPr lang="en-IN" dirty="0" smtClean="0"/>
          </a:p>
          <a:p>
            <a:r>
              <a:rPr lang="en-IN" dirty="0" smtClean="0"/>
              <a:t>Different cyclical phenomenon occurring such as Solar Cycle which is a term used for cyclical pattern of about 11 years that is observed Solar energy which has rising pattern in first 5 years of the cycle and then a decreasing pattern in later 6 years. </a:t>
            </a:r>
            <a:r>
              <a:rPr lang="en-US" dirty="0"/>
              <a:t>The Sun's magnetic field goes through a cycle, called the solar cycle. Every 11 years or so,</a:t>
            </a:r>
            <a:r>
              <a:rPr lang="en-US" b="1" dirty="0"/>
              <a:t> </a:t>
            </a:r>
            <a:r>
              <a:rPr lang="en-US" dirty="0"/>
              <a:t>the Sun's magnetic field completely </a:t>
            </a:r>
            <a:r>
              <a:rPr lang="en-US" dirty="0" smtClean="0"/>
              <a:t>flips.</a:t>
            </a:r>
            <a:endParaRPr lang="en-IN" dirty="0" smtClean="0"/>
          </a:p>
        </p:txBody>
      </p:sp>
      <p:pic>
        <p:nvPicPr>
          <p:cNvPr id="3" name="Picture 2"/>
          <p:cNvPicPr>
            <a:picLocks noChangeAspect="1"/>
          </p:cNvPicPr>
          <p:nvPr/>
        </p:nvPicPr>
        <p:blipFill>
          <a:blip r:embed="rId2"/>
          <a:stretch>
            <a:fillRect/>
          </a:stretch>
        </p:blipFill>
        <p:spPr>
          <a:xfrm>
            <a:off x="1378228" y="3678203"/>
            <a:ext cx="9053660" cy="270934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cxnSp>
        <p:nvCxnSpPr>
          <p:cNvPr id="701" name="Google Shape;701;p86"/>
          <p:cNvCxnSpPr/>
          <p:nvPr/>
        </p:nvCxnSpPr>
        <p:spPr>
          <a:xfrm>
            <a:off x="438400" y="0"/>
            <a:ext cx="6800" cy="1098800"/>
          </a:xfrm>
          <a:prstGeom prst="straightConnector1">
            <a:avLst/>
          </a:prstGeom>
          <a:noFill/>
          <a:ln w="76200" cap="flat" cmpd="sng">
            <a:solidFill>
              <a:srgbClr val="2CA388"/>
            </a:solidFill>
            <a:prstDash val="solid"/>
            <a:round/>
            <a:headEnd type="none" w="sm" len="sm"/>
            <a:tailEnd type="none" w="sm" len="sm"/>
          </a:ln>
        </p:spPr>
      </p:cxnSp>
      <p:pic>
        <p:nvPicPr>
          <p:cNvPr id="702" name="Google Shape;702;p86"/>
          <p:cNvPicPr preferRelativeResize="0"/>
          <p:nvPr/>
        </p:nvPicPr>
        <p:blipFill rotWithShape="1">
          <a:blip r:embed="rId1"/>
          <a:srcRect/>
          <a:stretch>
            <a:fillRect/>
          </a:stretch>
        </p:blipFill>
        <p:spPr>
          <a:xfrm>
            <a:off x="1" y="6710075"/>
            <a:ext cx="12192001" cy="147925"/>
          </a:xfrm>
          <a:prstGeom prst="rect">
            <a:avLst/>
          </a:prstGeom>
          <a:noFill/>
          <a:ln>
            <a:noFill/>
          </a:ln>
        </p:spPr>
      </p:pic>
      <p:sp>
        <p:nvSpPr>
          <p:cNvPr id="2" name="Title 1"/>
          <p:cNvSpPr>
            <a:spLocks noGrp="1"/>
          </p:cNvSpPr>
          <p:nvPr>
            <p:ph type="title"/>
          </p:nvPr>
        </p:nvSpPr>
        <p:spPr>
          <a:xfrm>
            <a:off x="2302510" y="74930"/>
            <a:ext cx="7315200" cy="1417955"/>
          </a:xfrm>
        </p:spPr>
        <p:txBody>
          <a:bodyPr/>
          <a:p>
            <a:pPr marL="0" indent="0" algn="ctr" defTabSz="914400" fontAlgn="base">
              <a:lnSpc>
                <a:spcPct val="100000"/>
              </a:lnSpc>
              <a:spcBef>
                <a:spcPct val="20000"/>
              </a:spcBef>
              <a:buClrTx/>
              <a:buSzTx/>
              <a:buFontTx/>
            </a:pPr>
            <a:r>
              <a:rPr lang="en-US" b="0" kern="1200">
                <a:solidFill>
                  <a:schemeClr val="tx1"/>
                </a:solidFill>
                <a:latin typeface="Arial" panose="020B0604020202020204" pitchFamily="34" charset="0"/>
                <a:ea typeface="+mn-ea"/>
                <a:cs typeface="Arial" panose="020B0604020202020204" pitchFamily="34" charset="0"/>
              </a:rPr>
              <a:t>Actual Data</a:t>
            </a:r>
            <a:endParaRPr lang="en-US" b="0" kern="1200">
              <a:solidFill>
                <a:schemeClr val="tx1"/>
              </a:solidFill>
              <a:latin typeface="Arial" panose="020B0604020202020204" pitchFamily="34" charset="0"/>
              <a:ea typeface="+mn-ea"/>
              <a:cs typeface="Arial" panose="020B0604020202020204" pitchFamily="34" charset="0"/>
            </a:endParaRPr>
          </a:p>
        </p:txBody>
      </p:sp>
      <p:sp>
        <p:nvSpPr>
          <p:cNvPr id="4" name="Content Placeholder 2"/>
          <p:cNvSpPr>
            <a:spLocks noGrp="1"/>
          </p:cNvSpPr>
          <p:nvPr/>
        </p:nvSpPr>
        <p:spPr>
          <a:xfrm>
            <a:off x="6862445" y="1352550"/>
            <a:ext cx="5142230" cy="511175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Wind:</a:t>
            </a:r>
            <a:endParaRPr lang="en-US" sz="2000"/>
          </a:p>
          <a:p>
            <a:pPr lvl="0"/>
            <a:r>
              <a:rPr lang="en-US" sz="2000"/>
              <a:t>Wind Speed(m/s</a:t>
            </a:r>
            <a:r>
              <a:rPr lang="en-US" sz="2000" baseline="30000"/>
              <a:t>2</a:t>
            </a:r>
            <a:r>
              <a:rPr lang="en-US" sz="2000"/>
              <a:t>) :</a:t>
            </a:r>
            <a:endParaRPr lang="en-US" sz="2000"/>
          </a:p>
          <a:p>
            <a:pPr marL="971550" lvl="1" indent="-514350">
              <a:buAutoNum type="arabicPeriod"/>
            </a:pPr>
            <a:r>
              <a:rPr lang="en-US" sz="2000"/>
              <a:t>Resolution: hourly</a:t>
            </a:r>
            <a:endParaRPr lang="en-US" sz="2000" baseline="30000"/>
          </a:p>
          <a:p>
            <a:pPr marL="971550" lvl="1" indent="-514350">
              <a:buAutoNum type="arabicPeriod"/>
            </a:pPr>
            <a:r>
              <a:rPr lang="en-US" sz="2000"/>
              <a:t>Duration: 3 year</a:t>
            </a:r>
            <a:endParaRPr lang="en-US" sz="2000"/>
          </a:p>
          <a:p>
            <a:pPr marL="457200" lvl="1" indent="0">
              <a:buNone/>
            </a:pPr>
            <a:endParaRPr lang="en-US" sz="2000"/>
          </a:p>
          <a:p>
            <a:pPr marL="0" lvl="0" indent="0">
              <a:buNone/>
            </a:pPr>
            <a:r>
              <a:rPr lang="en-US" sz="2000"/>
              <a:t>Natural Features:</a:t>
            </a:r>
            <a:endParaRPr lang="en-US" sz="2000"/>
          </a:p>
          <a:p>
            <a:pPr marL="971550" lvl="1" indent="-514350">
              <a:buAutoNum type="arabicPeriod"/>
            </a:pPr>
            <a:r>
              <a:rPr lang="en-US" sz="2000"/>
              <a:t>Relative Humidity (%)</a:t>
            </a:r>
            <a:endParaRPr lang="en-US" sz="2000"/>
          </a:p>
          <a:p>
            <a:pPr marL="971550" lvl="1" indent="-514350">
              <a:buAutoNum type="arabicPeriod"/>
            </a:pPr>
            <a:r>
              <a:rPr lang="en-US" sz="2000"/>
              <a:t>Temperature (K)</a:t>
            </a:r>
            <a:endParaRPr lang="en-US" sz="2000"/>
          </a:p>
          <a:p>
            <a:pPr marL="971550" lvl="1" indent="-514350">
              <a:buAutoNum type="arabicPeriod"/>
            </a:pPr>
            <a:r>
              <a:rPr lang="en-US" sz="2000"/>
              <a:t>Pressure (Pa)</a:t>
            </a:r>
            <a:endParaRPr lang="en-US" sz="2000"/>
          </a:p>
        </p:txBody>
      </p:sp>
      <p:sp>
        <p:nvSpPr>
          <p:cNvPr id="6" name="Content Placeholder 2"/>
          <p:cNvSpPr>
            <a:spLocks noGrp="1"/>
          </p:cNvSpPr>
          <p:nvPr/>
        </p:nvSpPr>
        <p:spPr>
          <a:xfrm>
            <a:off x="1125855" y="1352550"/>
            <a:ext cx="5142230" cy="511175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Solar:</a:t>
            </a:r>
            <a:endParaRPr lang="en-US" sz="2000"/>
          </a:p>
          <a:p>
            <a:pPr lvl="0"/>
            <a:r>
              <a:rPr lang="en-US" sz="2000"/>
              <a:t>GHI (W/m</a:t>
            </a:r>
            <a:r>
              <a:rPr lang="en-US" sz="2000" baseline="30000"/>
              <a:t>2</a:t>
            </a:r>
            <a:r>
              <a:rPr lang="en-US" sz="2000"/>
              <a:t>):</a:t>
            </a:r>
            <a:endParaRPr lang="en-US" sz="2000"/>
          </a:p>
          <a:p>
            <a:pPr marL="971550" lvl="1" indent="-514350">
              <a:buAutoNum type="arabicPeriod"/>
            </a:pPr>
            <a:r>
              <a:rPr lang="en-US" sz="2000"/>
              <a:t>Resolution: hourly</a:t>
            </a:r>
            <a:endParaRPr lang="en-US" sz="2000"/>
          </a:p>
          <a:p>
            <a:pPr marL="971550" lvl="1" indent="-514350">
              <a:buAutoNum type="arabicPeriod"/>
            </a:pPr>
            <a:r>
              <a:rPr lang="en-US" sz="2000"/>
              <a:t>Duration: 3 year</a:t>
            </a:r>
            <a:endParaRPr lang="en-US" sz="2000"/>
          </a:p>
          <a:p>
            <a:pPr marL="457200" lvl="1" indent="0">
              <a:buNone/>
            </a:pPr>
            <a:endParaRPr lang="en-US" sz="2000"/>
          </a:p>
          <a:p>
            <a:pPr marL="0" lvl="0" indent="0">
              <a:buNone/>
            </a:pPr>
            <a:r>
              <a:rPr lang="en-US" sz="2000"/>
              <a:t>Natural Features:</a:t>
            </a:r>
            <a:endParaRPr lang="en-US" sz="2000"/>
          </a:p>
          <a:p>
            <a:pPr marL="971550" lvl="1" indent="-514350">
              <a:buAutoNum type="arabicPeriod"/>
            </a:pPr>
            <a:r>
              <a:rPr lang="en-US" sz="2000"/>
              <a:t>Relative Humidity (%)</a:t>
            </a:r>
            <a:endParaRPr lang="en-US" sz="2000"/>
          </a:p>
          <a:p>
            <a:pPr marL="971550" lvl="1" indent="-514350">
              <a:buAutoNum type="arabicPeriod"/>
            </a:pPr>
            <a:r>
              <a:rPr lang="en-US" sz="2000"/>
              <a:t>Temperature (K)</a:t>
            </a:r>
            <a:endParaRPr lang="en-US" sz="2000"/>
          </a:p>
          <a:p>
            <a:pPr marL="971550" lvl="1" indent="-514350">
              <a:buAutoNum type="arabicPeriod"/>
            </a:pPr>
            <a:r>
              <a:rPr lang="en-US" sz="2000"/>
              <a:t>Pressure (Pa)</a:t>
            </a:r>
            <a:endParaRPr lang="en-US" sz="2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cxnSp>
        <p:nvCxnSpPr>
          <p:cNvPr id="701" name="Google Shape;701;p86"/>
          <p:cNvCxnSpPr/>
          <p:nvPr/>
        </p:nvCxnSpPr>
        <p:spPr>
          <a:xfrm>
            <a:off x="438400" y="0"/>
            <a:ext cx="6800" cy="1098800"/>
          </a:xfrm>
          <a:prstGeom prst="straightConnector1">
            <a:avLst/>
          </a:prstGeom>
          <a:noFill/>
          <a:ln w="76200" cap="flat" cmpd="sng">
            <a:solidFill>
              <a:srgbClr val="2CA388"/>
            </a:solidFill>
            <a:prstDash val="solid"/>
            <a:round/>
            <a:headEnd type="none" w="sm" len="sm"/>
            <a:tailEnd type="none" w="sm" len="sm"/>
          </a:ln>
        </p:spPr>
      </p:cxnSp>
      <p:pic>
        <p:nvPicPr>
          <p:cNvPr id="702" name="Google Shape;702;p86"/>
          <p:cNvPicPr preferRelativeResize="0"/>
          <p:nvPr/>
        </p:nvPicPr>
        <p:blipFill rotWithShape="1">
          <a:blip r:embed="rId1"/>
          <a:srcRect/>
          <a:stretch>
            <a:fillRect/>
          </a:stretch>
        </p:blipFill>
        <p:spPr>
          <a:xfrm>
            <a:off x="1" y="6710075"/>
            <a:ext cx="12192001" cy="147925"/>
          </a:xfrm>
          <a:prstGeom prst="rect">
            <a:avLst/>
          </a:prstGeom>
          <a:noFill/>
          <a:ln>
            <a:noFill/>
          </a:ln>
        </p:spPr>
      </p:pic>
      <p:sp>
        <p:nvSpPr>
          <p:cNvPr id="2" name="TextBox 1"/>
          <p:cNvSpPr txBox="1"/>
          <p:nvPr/>
        </p:nvSpPr>
        <p:spPr>
          <a:xfrm>
            <a:off x="4432351" y="379220"/>
            <a:ext cx="5618921" cy="583565"/>
          </a:xfrm>
          <a:prstGeom prst="rect">
            <a:avLst/>
          </a:prstGeom>
          <a:noFill/>
        </p:spPr>
        <p:txBody>
          <a:bodyPr wrap="square" rtlCol="0">
            <a:spAutoFit/>
          </a:bodyPr>
          <a:lstStyle/>
          <a:p>
            <a:r>
              <a:rPr lang="en-IN" sz="32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Weather Data</a:t>
            </a:r>
            <a:endParaRPr lang="en-IN" sz="32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TextBox 5"/>
          <p:cNvSpPr txBox="1"/>
          <p:nvPr/>
        </p:nvSpPr>
        <p:spPr>
          <a:xfrm>
            <a:off x="983182" y="1179445"/>
            <a:ext cx="10225638" cy="1477328"/>
          </a:xfrm>
          <a:prstGeom prst="rect">
            <a:avLst/>
          </a:prstGeom>
          <a:noFill/>
        </p:spPr>
        <p:txBody>
          <a:bodyPr wrap="square" rtlCol="0">
            <a:spAutoFit/>
          </a:bodyPr>
          <a:lstStyle/>
          <a:p>
            <a:r>
              <a:rPr lang="en-US" dirty="0"/>
              <a:t>Numerical Weather Prediction (NWP) data are the most familiar form of weather model data. NWP computer models process current weather observations to forecast future weather. Output is based on current weather observations, which are assimilated into the model’s framework and used to produce predictions for temperature, precipitation, and hundreds of other meteorological elements from the oceans to the top of the atmosphere</a:t>
            </a:r>
            <a:r>
              <a:rPr lang="en-US" dirty="0" smtClean="0"/>
              <a:t>.</a:t>
            </a:r>
            <a:endParaRPr lang="en-US" dirty="0" smtClean="0"/>
          </a:p>
        </p:txBody>
      </p:sp>
      <p:sp>
        <p:nvSpPr>
          <p:cNvPr id="8" name="TextBox 7"/>
          <p:cNvSpPr txBox="1"/>
          <p:nvPr/>
        </p:nvSpPr>
        <p:spPr>
          <a:xfrm>
            <a:off x="983182" y="2740223"/>
            <a:ext cx="4374429" cy="2585323"/>
          </a:xfrm>
          <a:prstGeom prst="rect">
            <a:avLst/>
          </a:prstGeom>
          <a:noFill/>
        </p:spPr>
        <p:txBody>
          <a:bodyPr wrap="square" rtlCol="0">
            <a:spAutoFit/>
          </a:bodyPr>
          <a:lstStyle/>
          <a:p>
            <a:pPr fontAlgn="base"/>
            <a:r>
              <a:rPr lang="en-US" b="1" dirty="0"/>
              <a:t>NCMRWF data:</a:t>
            </a:r>
            <a:r>
              <a:rPr lang="en-US" dirty="0"/>
              <a:t>   </a:t>
            </a:r>
            <a:endParaRPr lang="en-US" dirty="0"/>
          </a:p>
          <a:p>
            <a:pPr fontAlgn="base"/>
            <a:r>
              <a:rPr lang="en-US" dirty="0" smtClean="0"/>
              <a:t>Temporal </a:t>
            </a:r>
            <a:r>
              <a:rPr lang="en-US" dirty="0"/>
              <a:t>Resolution: Hourly data   </a:t>
            </a:r>
            <a:endParaRPr lang="en-US" dirty="0"/>
          </a:p>
          <a:p>
            <a:pPr fontAlgn="base"/>
            <a:r>
              <a:rPr lang="en-US" dirty="0"/>
              <a:t>  </a:t>
            </a:r>
            <a:endParaRPr lang="en-US" dirty="0"/>
          </a:p>
          <a:p>
            <a:pPr fontAlgn="base"/>
            <a:r>
              <a:rPr lang="en-US" dirty="0"/>
              <a:t>Variables: </a:t>
            </a:r>
            <a:endParaRPr lang="en-US" dirty="0"/>
          </a:p>
          <a:p>
            <a:pPr fontAlgn="base"/>
            <a:r>
              <a:rPr lang="en-US" dirty="0"/>
              <a:t>1) Cloud </a:t>
            </a:r>
            <a:r>
              <a:rPr lang="en-US" dirty="0" err="1"/>
              <a:t>precip</a:t>
            </a:r>
            <a:r>
              <a:rPr lang="en-US" dirty="0"/>
              <a:t>   </a:t>
            </a:r>
            <a:endParaRPr lang="en-US" dirty="0"/>
          </a:p>
          <a:p>
            <a:pPr fontAlgn="base"/>
            <a:r>
              <a:rPr lang="en-US" dirty="0"/>
              <a:t>2) Temperature  </a:t>
            </a:r>
            <a:r>
              <a:rPr lang="en-US" dirty="0" smtClean="0"/>
              <a:t>(K)</a:t>
            </a:r>
            <a:endParaRPr lang="en-US" dirty="0"/>
          </a:p>
          <a:p>
            <a:pPr fontAlgn="base"/>
            <a:r>
              <a:rPr lang="en-US" dirty="0"/>
              <a:t>3) Pressure at mean sea level </a:t>
            </a:r>
            <a:r>
              <a:rPr lang="en-US" dirty="0" smtClean="0"/>
              <a:t>(</a:t>
            </a:r>
            <a:r>
              <a:rPr lang="en-US" dirty="0" err="1" smtClean="0"/>
              <a:t>HPa</a:t>
            </a:r>
            <a:r>
              <a:rPr lang="en-US" dirty="0" smtClean="0"/>
              <a:t>)</a:t>
            </a:r>
            <a:endParaRPr lang="en-US" dirty="0"/>
          </a:p>
          <a:p>
            <a:pPr fontAlgn="base"/>
            <a:r>
              <a:rPr lang="en-US" dirty="0"/>
              <a:t>4) Relative humidity </a:t>
            </a:r>
            <a:endParaRPr lang="en-US" dirty="0" smtClean="0"/>
          </a:p>
          <a:p>
            <a:pPr fontAlgn="base"/>
            <a:r>
              <a:rPr lang="en-US" dirty="0" smtClean="0"/>
              <a:t>5) GHI (</a:t>
            </a:r>
            <a:r>
              <a:rPr lang="en-US" dirty="0" err="1" smtClean="0"/>
              <a:t>kWH</a:t>
            </a:r>
            <a:r>
              <a:rPr lang="en-US" dirty="0" smtClean="0"/>
              <a:t>/m2)</a:t>
            </a:r>
            <a:r>
              <a:rPr lang="en-US" dirty="0"/>
              <a:t>  </a:t>
            </a:r>
            <a:endParaRPr lang="en-US" dirty="0"/>
          </a:p>
        </p:txBody>
      </p:sp>
      <p:sp>
        <p:nvSpPr>
          <p:cNvPr id="9" name="TextBox 8"/>
          <p:cNvSpPr txBox="1"/>
          <p:nvPr/>
        </p:nvSpPr>
        <p:spPr>
          <a:xfrm>
            <a:off x="6504721" y="2740223"/>
            <a:ext cx="4374429" cy="2031325"/>
          </a:xfrm>
          <a:prstGeom prst="rect">
            <a:avLst/>
          </a:prstGeom>
          <a:noFill/>
        </p:spPr>
        <p:txBody>
          <a:bodyPr wrap="square" rtlCol="0">
            <a:spAutoFit/>
          </a:bodyPr>
          <a:lstStyle/>
          <a:p>
            <a:pPr fontAlgn="base"/>
            <a:r>
              <a:rPr lang="en-US" b="1" dirty="0" smtClean="0"/>
              <a:t>ECMWF data</a:t>
            </a:r>
            <a:r>
              <a:rPr lang="en-US" b="1" dirty="0"/>
              <a:t>:</a:t>
            </a:r>
            <a:r>
              <a:rPr lang="en-US" dirty="0"/>
              <a:t>   </a:t>
            </a:r>
            <a:endParaRPr lang="en-US" dirty="0"/>
          </a:p>
          <a:p>
            <a:pPr fontAlgn="base"/>
            <a:r>
              <a:rPr lang="en-US" dirty="0" smtClean="0"/>
              <a:t>Temporal </a:t>
            </a:r>
            <a:r>
              <a:rPr lang="en-US" dirty="0"/>
              <a:t>Resolution: 1 day  </a:t>
            </a:r>
            <a:endParaRPr lang="en-US" dirty="0"/>
          </a:p>
          <a:p>
            <a:pPr fontAlgn="base"/>
            <a:endParaRPr lang="en-US" dirty="0" smtClean="0"/>
          </a:p>
          <a:p>
            <a:pPr fontAlgn="base"/>
            <a:r>
              <a:rPr lang="en-US" dirty="0" smtClean="0"/>
              <a:t>Variables</a:t>
            </a:r>
            <a:r>
              <a:rPr lang="en-US" dirty="0"/>
              <a:t>: </a:t>
            </a:r>
            <a:endParaRPr lang="en-US" dirty="0"/>
          </a:p>
          <a:p>
            <a:pPr fontAlgn="base"/>
            <a:r>
              <a:rPr lang="en-US" dirty="0"/>
              <a:t> GHI (J/m2) </a:t>
            </a:r>
            <a:endParaRPr lang="en-US" dirty="0"/>
          </a:p>
          <a:p>
            <a:pPr fontAlgn="base"/>
            <a:r>
              <a:rPr lang="en-US" dirty="0"/>
              <a:t> Temperature (K)  </a:t>
            </a:r>
            <a:endParaRPr lang="en-US" dirty="0"/>
          </a:p>
          <a:p>
            <a:pPr fontAlgn="base"/>
            <a:r>
              <a:rPr lang="en-US" dirty="0"/>
              <a:t> GUST_10m(m/s)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99"/>
        <p:cNvGrpSpPr/>
        <p:nvPr/>
      </p:nvGrpSpPr>
      <p:grpSpPr>
        <a:xfrm>
          <a:off x="0" y="0"/>
          <a:ext cx="0" cy="0"/>
          <a:chOff x="0" y="0"/>
          <a:chExt cx="0" cy="0"/>
        </a:xfrm>
      </p:grpSpPr>
      <p:cxnSp>
        <p:nvCxnSpPr>
          <p:cNvPr id="701" name="Google Shape;701;p86"/>
          <p:cNvCxnSpPr/>
          <p:nvPr/>
        </p:nvCxnSpPr>
        <p:spPr>
          <a:xfrm>
            <a:off x="438400" y="0"/>
            <a:ext cx="6800" cy="1098800"/>
          </a:xfrm>
          <a:prstGeom prst="straightConnector1">
            <a:avLst/>
          </a:prstGeom>
          <a:noFill/>
          <a:ln w="76200" cap="flat" cmpd="sng">
            <a:solidFill>
              <a:srgbClr val="2CA388"/>
            </a:solidFill>
            <a:prstDash val="solid"/>
            <a:round/>
            <a:headEnd type="none" w="sm" len="sm"/>
            <a:tailEnd type="none" w="sm" len="sm"/>
          </a:ln>
        </p:spPr>
      </p:cxnSp>
      <p:pic>
        <p:nvPicPr>
          <p:cNvPr id="702" name="Google Shape;702;p86"/>
          <p:cNvPicPr preferRelativeResize="0"/>
          <p:nvPr/>
        </p:nvPicPr>
        <p:blipFill rotWithShape="1">
          <a:blip r:embed="rId1"/>
          <a:srcRect/>
          <a:stretch>
            <a:fillRect/>
          </a:stretch>
        </p:blipFill>
        <p:spPr>
          <a:xfrm>
            <a:off x="1" y="6710075"/>
            <a:ext cx="12192001" cy="147925"/>
          </a:xfrm>
          <a:prstGeom prst="rect">
            <a:avLst/>
          </a:prstGeom>
          <a:noFill/>
          <a:ln>
            <a:noFill/>
          </a:ln>
        </p:spPr>
      </p:pic>
      <p:sp>
        <p:nvSpPr>
          <p:cNvPr id="4" name="Text Box 3"/>
          <p:cNvSpPr txBox="1"/>
          <p:nvPr/>
        </p:nvSpPr>
        <p:spPr>
          <a:xfrm>
            <a:off x="5347335" y="514985"/>
            <a:ext cx="2143760" cy="583565"/>
          </a:xfrm>
          <a:prstGeom prst="rect">
            <a:avLst/>
          </a:prstGeom>
          <a:noFill/>
        </p:spPr>
        <p:txBody>
          <a:bodyPr wrap="square" rtlCol="0">
            <a:spAutoFit/>
          </a:bodyPr>
          <a:p>
            <a:r>
              <a:rPr lang="en-US" sz="320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Pipeline</a:t>
            </a:r>
            <a:endParaRPr lang="en-US" sz="320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aphicFrame>
        <p:nvGraphicFramePr>
          <p:cNvPr id="7" name="Content Placeholder 6"/>
          <p:cNvGraphicFramePr>
            <a:graphicFrameLocks noGrp="1"/>
          </p:cNvGraphicFramePr>
          <p:nvPr>
            <p:ph idx="1"/>
          </p:nvPr>
        </p:nvGraphicFramePr>
        <p:xfrm>
          <a:off x="1788857" y="1298629"/>
          <a:ext cx="8385533" cy="3891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cxnSp>
        <p:nvCxnSpPr>
          <p:cNvPr id="701" name="Google Shape;701;p86"/>
          <p:cNvCxnSpPr/>
          <p:nvPr/>
        </p:nvCxnSpPr>
        <p:spPr>
          <a:xfrm>
            <a:off x="438400" y="0"/>
            <a:ext cx="6800" cy="1098800"/>
          </a:xfrm>
          <a:prstGeom prst="straightConnector1">
            <a:avLst/>
          </a:prstGeom>
          <a:noFill/>
          <a:ln w="76200" cap="flat" cmpd="sng">
            <a:solidFill>
              <a:srgbClr val="2CA388"/>
            </a:solidFill>
            <a:prstDash val="solid"/>
            <a:round/>
            <a:headEnd type="none" w="sm" len="sm"/>
            <a:tailEnd type="none" w="sm" len="sm"/>
          </a:ln>
        </p:spPr>
      </p:cxnSp>
      <p:pic>
        <p:nvPicPr>
          <p:cNvPr id="702" name="Google Shape;702;p86"/>
          <p:cNvPicPr preferRelativeResize="0"/>
          <p:nvPr/>
        </p:nvPicPr>
        <p:blipFill rotWithShape="1">
          <a:blip r:embed="rId1"/>
          <a:srcRect/>
          <a:stretch>
            <a:fillRect/>
          </a:stretch>
        </p:blipFill>
        <p:spPr>
          <a:xfrm>
            <a:off x="1" y="6710075"/>
            <a:ext cx="12192001" cy="147925"/>
          </a:xfrm>
          <a:prstGeom prst="rect">
            <a:avLst/>
          </a:prstGeom>
          <a:noFill/>
          <a:ln>
            <a:noFill/>
          </a:ln>
        </p:spPr>
      </p:pic>
      <p:sp>
        <p:nvSpPr>
          <p:cNvPr id="2" name="TextBox 1"/>
          <p:cNvSpPr txBox="1"/>
          <p:nvPr/>
        </p:nvSpPr>
        <p:spPr>
          <a:xfrm>
            <a:off x="4636394" y="738192"/>
            <a:ext cx="3696237" cy="583565"/>
          </a:xfrm>
          <a:prstGeom prst="rect">
            <a:avLst/>
          </a:prstGeom>
          <a:noFill/>
        </p:spPr>
        <p:txBody>
          <a:bodyPr wrap="square" rtlCol="0">
            <a:spAutoFit/>
            <a:scene3d>
              <a:camera prst="orthographicFront"/>
              <a:lightRig rig="threePt" dir="t"/>
            </a:scene3d>
          </a:bodyPr>
          <a:lstStyle/>
          <a:p>
            <a:r>
              <a:rPr lang="en-IN" sz="32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Bias Correction</a:t>
            </a:r>
            <a:endParaRPr lang="en-IN" sz="32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TextBox 5"/>
          <p:cNvSpPr txBox="1"/>
          <p:nvPr/>
        </p:nvSpPr>
        <p:spPr>
          <a:xfrm>
            <a:off x="1143001" y="1637568"/>
            <a:ext cx="9906000" cy="4247317"/>
          </a:xfrm>
          <a:prstGeom prst="rect">
            <a:avLst/>
          </a:prstGeom>
          <a:noFill/>
        </p:spPr>
        <p:txBody>
          <a:bodyPr wrap="square" rtlCol="0">
            <a:spAutoFit/>
          </a:bodyPr>
          <a:lstStyle/>
          <a:p>
            <a:r>
              <a:rPr lang="en-IN" b="1" dirty="0"/>
              <a:t>What is bias correction?  </a:t>
            </a:r>
            <a:endParaRPr lang="en-IN" dirty="0"/>
          </a:p>
          <a:p>
            <a:r>
              <a:rPr lang="en-IN" dirty="0"/>
              <a:t> </a:t>
            </a:r>
            <a:endParaRPr lang="en-IN" dirty="0"/>
          </a:p>
          <a:p>
            <a:r>
              <a:rPr lang="en-IN" dirty="0"/>
              <a:t>Both Global and Regional Climate models (GCM, RCM) have systematic errors (biases) in their output. For example climate models often have too many rainy days and tend to underestimate rainfall extremes. There can be errors in the timing of the monsoon or the amount of seasonal rainfall, or temperatures can be consistently too high or too low.  </a:t>
            </a:r>
            <a:endParaRPr lang="en-IN" dirty="0"/>
          </a:p>
          <a:p>
            <a:r>
              <a:rPr lang="en-IN" dirty="0"/>
              <a:t>Errors in climate models can be caused by a range of factors. Errors or biases are due to limited spatial resolution (large grid sizes), simplified thermodynamic processes and physics or incomplete understanding of the global climate system. Thus, the use of uncorrected outputs in impact models or climate impact assessments can often give unrealistic results. </a:t>
            </a:r>
            <a:endParaRPr lang="en-IN" dirty="0" smtClean="0"/>
          </a:p>
          <a:p>
            <a:r>
              <a:rPr lang="en-IN" dirty="0" smtClean="0"/>
              <a:t>To correct these type of biases we develop certain algorithm which are termed as </a:t>
            </a:r>
            <a:r>
              <a:rPr lang="en-IN" b="1" dirty="0" smtClean="0"/>
              <a:t>Bias correction techniques. </a:t>
            </a:r>
            <a:endParaRPr lang="en-IN" b="1" dirty="0"/>
          </a:p>
          <a:p>
            <a:endParaRPr lang="en-IN" dirty="0" smtClean="0"/>
          </a:p>
          <a:p>
            <a:r>
              <a:rPr lang="en-IN" b="1" dirty="0"/>
              <a:t>NOTE: </a:t>
            </a:r>
            <a:r>
              <a:rPr lang="en-IN" dirty="0"/>
              <a:t>Bias correction is also referred to as bias adjustment. The use of the term correction can be misleading because no method is available which corrects for all the biases.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cxnSp>
        <p:nvCxnSpPr>
          <p:cNvPr id="701" name="Google Shape;701;p86"/>
          <p:cNvCxnSpPr/>
          <p:nvPr/>
        </p:nvCxnSpPr>
        <p:spPr>
          <a:xfrm>
            <a:off x="438400" y="0"/>
            <a:ext cx="6800" cy="1098800"/>
          </a:xfrm>
          <a:prstGeom prst="straightConnector1">
            <a:avLst/>
          </a:prstGeom>
          <a:noFill/>
          <a:ln w="76200" cap="flat" cmpd="sng">
            <a:solidFill>
              <a:srgbClr val="2CA388"/>
            </a:solidFill>
            <a:prstDash val="solid"/>
            <a:round/>
            <a:headEnd type="none" w="sm" len="sm"/>
            <a:tailEnd type="none" w="sm" len="sm"/>
          </a:ln>
        </p:spPr>
      </p:cxnSp>
      <p:pic>
        <p:nvPicPr>
          <p:cNvPr id="702" name="Google Shape;702;p86"/>
          <p:cNvPicPr preferRelativeResize="0"/>
          <p:nvPr/>
        </p:nvPicPr>
        <p:blipFill rotWithShape="1">
          <a:blip r:embed="rId1"/>
          <a:srcRect/>
          <a:stretch>
            <a:fillRect/>
          </a:stretch>
        </p:blipFill>
        <p:spPr>
          <a:xfrm>
            <a:off x="1" y="6710075"/>
            <a:ext cx="12192001" cy="147925"/>
          </a:xfrm>
          <a:prstGeom prst="rect">
            <a:avLst/>
          </a:prstGeom>
          <a:noFill/>
          <a:ln>
            <a:noFill/>
          </a:ln>
        </p:spPr>
      </p:pic>
      <p:sp>
        <p:nvSpPr>
          <p:cNvPr id="3" name="TextBox 2"/>
          <p:cNvSpPr txBox="1"/>
          <p:nvPr/>
        </p:nvSpPr>
        <p:spPr>
          <a:xfrm>
            <a:off x="4023360" y="520825"/>
            <a:ext cx="5190186" cy="583565"/>
          </a:xfrm>
          <a:prstGeom prst="rect">
            <a:avLst/>
          </a:prstGeom>
          <a:noFill/>
        </p:spPr>
        <p:txBody>
          <a:bodyPr wrap="square" rtlCol="0">
            <a:spAutoFit/>
          </a:bodyPr>
          <a:lstStyle/>
          <a:p>
            <a:r>
              <a:rPr lang="en-IN" sz="32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Delta Change Method</a:t>
            </a:r>
            <a:endParaRPr lang="en-IN" sz="32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TextBox 6"/>
          <p:cNvSpPr txBox="1"/>
          <p:nvPr/>
        </p:nvSpPr>
        <p:spPr>
          <a:xfrm>
            <a:off x="1672107" y="1165675"/>
            <a:ext cx="5190186" cy="400110"/>
          </a:xfrm>
          <a:prstGeom prst="rect">
            <a:avLst/>
          </a:prstGeom>
          <a:noFill/>
        </p:spPr>
        <p:txBody>
          <a:bodyPr wrap="square" rtlCol="0">
            <a:spAutoFit/>
          </a:bodyPr>
          <a:lstStyle/>
          <a:p>
            <a:endParaRPr lang="en-IN" sz="2000" dirty="0"/>
          </a:p>
        </p:txBody>
      </p:sp>
      <p:pic>
        <p:nvPicPr>
          <p:cNvPr id="8" name="Picture 3" descr="Chart&#10;&#10;Description automatically generated"/>
          <p:cNvPicPr>
            <a:picLocks noChangeAspect="1"/>
          </p:cNvPicPr>
          <p:nvPr/>
        </p:nvPicPr>
        <p:blipFill>
          <a:blip r:embed="rId2"/>
          <a:stretch>
            <a:fillRect/>
          </a:stretch>
        </p:blipFill>
        <p:spPr>
          <a:xfrm>
            <a:off x="1425798" y="1449813"/>
            <a:ext cx="9340405" cy="2320307"/>
          </a:xfrm>
          <a:prstGeom prst="rect">
            <a:avLst/>
          </a:prstGeom>
        </p:spPr>
      </p:pic>
      <p:sp>
        <p:nvSpPr>
          <p:cNvPr id="9" name="TextBox 8"/>
          <p:cNvSpPr txBox="1"/>
          <p:nvPr/>
        </p:nvSpPr>
        <p:spPr>
          <a:xfrm>
            <a:off x="1551368" y="4501433"/>
            <a:ext cx="9214835" cy="1477328"/>
          </a:xfrm>
          <a:prstGeom prst="rect">
            <a:avLst/>
          </a:prstGeom>
          <a:noFill/>
        </p:spPr>
        <p:txBody>
          <a:bodyPr wrap="square" rtlCol="0">
            <a:spAutoFit/>
          </a:bodyPr>
          <a:lstStyle/>
          <a:p>
            <a:r>
              <a:rPr lang="en-IN" dirty="0" smtClean="0"/>
              <a:t>1) The magnitude of difference (delta) between Actual data and GCM/RCM generated data is calculated.</a:t>
            </a:r>
            <a:endParaRPr lang="en-IN" dirty="0" smtClean="0"/>
          </a:p>
          <a:p>
            <a:r>
              <a:rPr lang="en-IN" dirty="0" smtClean="0"/>
              <a:t>2) Delta is added or subtracted.</a:t>
            </a:r>
            <a:endParaRPr lang="en-IN" dirty="0" smtClean="0"/>
          </a:p>
          <a:p>
            <a:r>
              <a:rPr lang="en-IN" dirty="0" smtClean="0"/>
              <a:t>3) This method does not take into account the climatic variability such as rainfall or temperature extremes.</a:t>
            </a:r>
            <a:endParaRPr lang="en-IN" dirty="0"/>
          </a:p>
        </p:txBody>
      </p:sp>
      <p:pic>
        <p:nvPicPr>
          <p:cNvPr id="10" name="Picture 4" descr="https://iwa.silverchair-cdn.com/iwa/content_public/journal/jwcc/12/2/10.2166_wcc.2020.261/1/m_jwc-d-19-00261if07.gif?Expires=1640818436&amp;Signature=BOAUByNtRXu1NsJl235G~fQxc2MrTYtPC6BVAprYOWgW3ee1nbNOWbIuO-etxY61PUoZNngey37sF9vYYipi3MbsPvSJI6KfuFHVxpz-IcxdZZxp5w3ks0Aa0lq~p5lDxMXMGx51LWhleZkqV7UyVltXxiUaeJyXBBBonvKoKnbg3efXV9sjWWdkdLpaOd8qn~fdzSv44Aghsyg5pbhQO8OdvKML753ixAU1msW4Y86LAO0l~7xeMmTLOE2qyYDPT0Q-Ws7klxJpOMm7euLZdj-1ye4XjNUh0vqIujL2vHjfzYXyQ52v5v~EYpOI09zCgBJu-s5s~WJhsMe4LyzNxQ__&amp;Key-Pair-Id=APKAIE5G5CRDK6RD3PG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6429" y="4000508"/>
            <a:ext cx="304353" cy="2705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p:cNvSpPr>
            <a:spLocks noChangeArrowheads="1"/>
          </p:cNvSpPr>
          <p:nvPr/>
        </p:nvSpPr>
        <p:spPr bwMode="auto">
          <a:xfrm>
            <a:off x="4267200" y="3957972"/>
            <a:ext cx="27795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900" b="0" i="0" u="none" strike="noStrike" cap="none" normalizeH="0" baseline="0" smtClean="0">
                <a:ln>
                  <a:noFill/>
                </a:ln>
                <a:solidFill>
                  <a:srgbClr val="000000"/>
                </a:solidFill>
                <a:effectLst/>
                <a:latin typeface="Open Sans"/>
              </a:rPr>
              <a:t>⁠</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4098" name="Picture 2" descr="https://iwa.silverchair-cdn.com/iwa/content_public/journal/jwcc/12/2/10.2166_wcc.2020.261/1/m_jwc-d-19-00261if05.gif?Expires=1640818436&amp;Signature=p9h5-lCuoFzhMrTh7R6N7HwmjIz7B11h2b0NVbEj9gvvkWnMyFAZb2SXc4eiEG91THTPQPxdHLvdfiugOTCe2uiDx8l1JJ3MREj1B7doZqvxhPEtLJEW0~RAy8OIx~TyH54bf5aMbRLoef95JWViZNmUbtDw~p0PRYRiIx-ecyotgOqpxNZR~dqWol~Hj63sB-NngWvcUMayo-jF1VzIVImHqQOKeSJVMFwhl~oI0Zr-qL6NohfCQ--JpBUn3uSPSo~5iDV2Xy7H0cBhc3PCM7xrS2bgJf65VfNg5JmFzRm1o0eNEg-Z~4i9uP7tBIUjY7hGbajO0YP304wqC1IfmA__&amp;Key-Pair-Id=APKAIE5G5CRDK6RD3PG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9436" y="3992230"/>
            <a:ext cx="365128" cy="27819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269435" y="3957755"/>
            <a:ext cx="3995530" cy="707886"/>
          </a:xfrm>
          <a:prstGeom prst="rect">
            <a:avLst/>
          </a:prstGeom>
          <a:noFill/>
        </p:spPr>
        <p:txBody>
          <a:bodyPr wrap="square" rtlCol="0">
            <a:spAutoFit/>
          </a:bodyPr>
          <a:lstStyle/>
          <a:p>
            <a:r>
              <a:rPr lang="en-IN" sz="2000" dirty="0" smtClean="0"/>
              <a:t>⁠Delta =        -</a:t>
            </a:r>
            <a:endParaRPr lang="en-IN" sz="2000" dirty="0"/>
          </a:p>
          <a:p>
            <a:endParaRPr lang="en-IN"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cmorris template">
  <a:themeElements>
    <a:clrScheme name="Custom 347">
      <a:dk1>
        <a:srgbClr val="00001A"/>
      </a:dk1>
      <a:lt1>
        <a:srgbClr val="FFFFFF"/>
      </a:lt1>
      <a:dk2>
        <a:srgbClr val="60707A"/>
      </a:dk2>
      <a:lt2>
        <a:srgbClr val="E8EDF1"/>
      </a:lt2>
      <a:accent1>
        <a:srgbClr val="A6D683"/>
      </a:accent1>
      <a:accent2>
        <a:srgbClr val="2CA388"/>
      </a:accent2>
      <a:accent3>
        <a:srgbClr val="106B6B"/>
      </a:accent3>
      <a:accent4>
        <a:srgbClr val="CFDCE6"/>
      </a:accent4>
      <a:accent5>
        <a:srgbClr val="9EB3C2"/>
      </a:accent5>
      <a:accent6>
        <a:srgbClr val="577C97"/>
      </a:accent6>
      <a:hlink>
        <a:srgbClr val="00001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acmorris template">
  <a:themeElements>
    <a:clrScheme name="Phoenix">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8027</Words>
  <Application>WPS Presentation</Application>
  <PresentationFormat>Widescreen</PresentationFormat>
  <Paragraphs>469</Paragraphs>
  <Slides>19</Slides>
  <Notes>15</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19</vt:i4>
      </vt:variant>
    </vt:vector>
  </HeadingPairs>
  <TitlesOfParts>
    <vt:vector size="43" baseType="lpstr">
      <vt:lpstr>Arial</vt:lpstr>
      <vt:lpstr>SimSun</vt:lpstr>
      <vt:lpstr>Wingdings</vt:lpstr>
      <vt:lpstr>Roboto Slab</vt:lpstr>
      <vt:lpstr>Segoe Print</vt:lpstr>
      <vt:lpstr>Chivo</vt:lpstr>
      <vt:lpstr>Arial</vt:lpstr>
      <vt:lpstr>Calibri</vt:lpstr>
      <vt:lpstr>Times New Roman</vt:lpstr>
      <vt:lpstr>Open Sans</vt:lpstr>
      <vt:lpstr>Roboto</vt:lpstr>
      <vt:lpstr>Arial,Sans-Serif</vt:lpstr>
      <vt:lpstr>Calibri</vt:lpstr>
      <vt:lpstr>Microsoft YaHei</vt:lpstr>
      <vt:lpstr>Arial Unicode MS</vt:lpstr>
      <vt:lpstr>Cascadia Mono</vt:lpstr>
      <vt:lpstr>Bahnschrift</vt:lpstr>
      <vt:lpstr>Arial,Sans-Serif</vt:lpstr>
      <vt:lpstr>Chivo</vt:lpstr>
      <vt:lpstr>Open Sans</vt:lpstr>
      <vt:lpstr>Roboto</vt:lpstr>
      <vt:lpstr>Roboto Slab</vt:lpstr>
      <vt:lpstr>Macmorris template</vt:lpstr>
      <vt:lpstr>1_Macmorris template</vt:lpstr>
      <vt:lpstr>Long-Term Resource Forecasting for Solar &amp; Wind</vt:lpstr>
      <vt:lpstr>Problem statement </vt:lpstr>
      <vt:lpstr>PowerPoint 演示文稿</vt:lpstr>
      <vt:lpstr>PowerPoint 演示文稿</vt:lpstr>
      <vt:lpstr>Data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Long-Term Resource Forecasting</dc:title>
  <dc:creator>Sukanya</dc:creator>
  <cp:lastModifiedBy>janhavi.kulkarni</cp:lastModifiedBy>
  <cp:revision>47</cp:revision>
  <dcterms:created xsi:type="dcterms:W3CDTF">2021-11-25T11:09:00Z</dcterms:created>
  <dcterms:modified xsi:type="dcterms:W3CDTF">2023-05-15T15:55:42Z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9DDD91E13BD74402B75F6B5BDF804E3E</vt:lpwstr>
  </property>
  <property fmtid="{D5CDD505-2E9C-101B-9397-08002B2CF9AE}" pid="3" name="KSOProductBuildVer">
    <vt:lpwstr>1033-11.2.0.11486</vt:lpwstr>
  </property>
</Properties>
</file>