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D2F3A7-C6E6-4FEC-A274-7FE0EA6D7CD7}" type="doc">
      <dgm:prSet loTypeId="urn:microsoft.com/office/officeart/2005/8/layout/process4" loCatId="process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D486AA56-03D9-43AC-A522-3229C818821F}">
      <dgm:prSet phldrT="[Text]" custT="1"/>
      <dgm:spPr/>
      <dgm:t>
        <a:bodyPr/>
        <a:lstStyle/>
        <a:p>
          <a:pPr algn="ctr"/>
          <a:r>
            <a:rPr lang="en-IN" sz="1600" b="1" cap="none" spc="0" dirty="0">
              <a:ln w="0"/>
              <a:effectLst/>
            </a:rPr>
            <a:t>Data </a:t>
          </a:r>
          <a:r>
            <a:rPr lang="en-IN" sz="1600" b="1" cap="none" spc="0" dirty="0" smtClean="0">
              <a:ln w="0"/>
              <a:effectLst/>
            </a:rPr>
            <a:t>Pre-processing</a:t>
          </a:r>
          <a:endParaRPr lang="en-IN" sz="1600" b="1" cap="none" spc="0" dirty="0">
            <a:ln w="0"/>
            <a:effectLst/>
          </a:endParaRPr>
        </a:p>
      </dgm:t>
    </dgm:pt>
    <dgm:pt modelId="{223B2363-46E3-47A5-865B-705BE28B6EFD}" cxnId="{9B3CDCB2-754E-4201-A721-658DC5663C7B}" type="parTrans">
      <dgm:prSet/>
      <dgm:spPr/>
      <dgm:t>
        <a:bodyPr/>
        <a:lstStyle/>
        <a:p>
          <a:pPr algn="ctr"/>
          <a:endParaRPr lang="en-IN" sz="1600" b="1" cap="none" spc="0">
            <a:ln w="0"/>
            <a:solidFill>
              <a:schemeClr val="tx1"/>
            </a:solidFill>
            <a:effectLst/>
          </a:endParaRPr>
        </a:p>
      </dgm:t>
    </dgm:pt>
    <dgm:pt modelId="{EE3ED625-9CBA-4439-B989-46F164DDEE51}" cxnId="{9B3CDCB2-754E-4201-A721-658DC5663C7B}" type="sibTrans">
      <dgm:prSet/>
      <dgm:spPr/>
      <dgm:t>
        <a:bodyPr/>
        <a:lstStyle/>
        <a:p>
          <a:pPr algn="ctr"/>
          <a:endParaRPr lang="en-IN" sz="1600" b="1" cap="none" spc="0">
            <a:ln w="0"/>
            <a:solidFill>
              <a:schemeClr val="tx1"/>
            </a:solidFill>
            <a:effectLst/>
          </a:endParaRPr>
        </a:p>
      </dgm:t>
    </dgm:pt>
    <dgm:pt modelId="{1FCADDAE-CCD4-42A8-9527-818E1502980E}">
      <dgm:prSet phldrT="[Text]" custT="1"/>
      <dgm:spPr/>
      <dgm:t>
        <a:bodyPr/>
        <a:lstStyle/>
        <a:p>
          <a:pPr algn="ctr"/>
          <a:r>
            <a:rPr lang="en-IN" sz="1600" b="1" cap="none" spc="0" dirty="0">
              <a:ln w="0"/>
              <a:effectLst/>
            </a:rPr>
            <a:t>Feature Engineering</a:t>
          </a:r>
        </a:p>
      </dgm:t>
    </dgm:pt>
    <dgm:pt modelId="{2CB35692-BAFB-4A69-8866-B05BD650F1B0}" cxnId="{8126E769-5994-4D8C-B378-1750B3A6EE45}" type="parTrans">
      <dgm:prSet/>
      <dgm:spPr/>
      <dgm:t>
        <a:bodyPr/>
        <a:lstStyle/>
        <a:p>
          <a:pPr algn="ctr"/>
          <a:endParaRPr lang="en-IN" sz="1600" b="1" cap="none" spc="0">
            <a:ln w="0"/>
            <a:solidFill>
              <a:schemeClr val="tx1"/>
            </a:solidFill>
            <a:effectLst/>
          </a:endParaRPr>
        </a:p>
      </dgm:t>
    </dgm:pt>
    <dgm:pt modelId="{8728CADF-E823-4694-9B68-CC08C8DB3F50}" cxnId="{8126E769-5994-4D8C-B378-1750B3A6EE45}" type="sibTrans">
      <dgm:prSet/>
      <dgm:spPr/>
      <dgm:t>
        <a:bodyPr/>
        <a:lstStyle/>
        <a:p>
          <a:pPr algn="ctr"/>
          <a:endParaRPr lang="en-IN" sz="1600" b="1" cap="none" spc="0">
            <a:ln w="0"/>
            <a:solidFill>
              <a:schemeClr val="tx1"/>
            </a:solidFill>
            <a:effectLst/>
          </a:endParaRPr>
        </a:p>
      </dgm:t>
    </dgm:pt>
    <dgm:pt modelId="{A3B52476-B63B-481F-A104-E6ABA80C534C}">
      <dgm:prSet phldrT="[Text]" custT="1"/>
      <dgm:spPr/>
      <dgm:t>
        <a:bodyPr/>
        <a:lstStyle/>
        <a:p>
          <a:pPr algn="ctr"/>
          <a:r>
            <a:rPr lang="en-IN" sz="1600" b="1" cap="none" spc="0" dirty="0">
              <a:ln w="0"/>
              <a:effectLst/>
            </a:rPr>
            <a:t>Train - Prediction Split</a:t>
          </a:r>
        </a:p>
      </dgm:t>
    </dgm:pt>
    <dgm:pt modelId="{414B84F4-6545-4BB8-A387-9272CC697A80}" cxnId="{007D3C52-932D-48CA-83CC-98264F396C3F}" type="parTrans">
      <dgm:prSet/>
      <dgm:spPr/>
      <dgm:t>
        <a:bodyPr/>
        <a:lstStyle/>
        <a:p>
          <a:pPr algn="ctr"/>
          <a:endParaRPr lang="en-IN" sz="1600" b="1" cap="none" spc="0">
            <a:ln w="0"/>
            <a:solidFill>
              <a:schemeClr val="tx1"/>
            </a:solidFill>
            <a:effectLst/>
          </a:endParaRPr>
        </a:p>
      </dgm:t>
    </dgm:pt>
    <dgm:pt modelId="{DAB6E645-7EF7-465F-BD47-0846AE809519}" cxnId="{007D3C52-932D-48CA-83CC-98264F396C3F}" type="sibTrans">
      <dgm:prSet/>
      <dgm:spPr/>
      <dgm:t>
        <a:bodyPr/>
        <a:lstStyle/>
        <a:p>
          <a:pPr algn="ctr"/>
          <a:endParaRPr lang="en-IN" sz="1600" b="1" cap="none" spc="0">
            <a:ln w="0"/>
            <a:solidFill>
              <a:schemeClr val="tx1"/>
            </a:solidFill>
            <a:effectLst/>
          </a:endParaRPr>
        </a:p>
      </dgm:t>
    </dgm:pt>
    <dgm:pt modelId="{5EF3E485-B108-428C-9AD5-8CEC8F1F5B79}">
      <dgm:prSet phldrT="[Text]" custT="1"/>
      <dgm:spPr/>
      <dgm:t>
        <a:bodyPr/>
        <a:lstStyle/>
        <a:p>
          <a:pPr algn="ctr"/>
          <a:r>
            <a:rPr lang="en-IN" sz="1600" b="1" cap="none" spc="0" dirty="0">
              <a:ln w="0"/>
              <a:effectLst/>
            </a:rPr>
            <a:t>Model Training</a:t>
          </a:r>
        </a:p>
      </dgm:t>
    </dgm:pt>
    <dgm:pt modelId="{E38AC97F-33FC-45FA-B7BF-A09F2E10DE40}" cxnId="{121A5E2D-3471-424B-8B63-FA5911A53FC1}" type="parTrans">
      <dgm:prSet/>
      <dgm:spPr/>
      <dgm:t>
        <a:bodyPr/>
        <a:lstStyle/>
        <a:p>
          <a:pPr algn="ctr"/>
          <a:endParaRPr lang="en-IN" sz="1600" b="1" cap="none" spc="0">
            <a:ln w="0"/>
            <a:solidFill>
              <a:schemeClr val="tx1"/>
            </a:solidFill>
            <a:effectLst/>
          </a:endParaRPr>
        </a:p>
      </dgm:t>
    </dgm:pt>
    <dgm:pt modelId="{E685F3B1-D854-4A16-9C15-C7AABE344A13}" cxnId="{121A5E2D-3471-424B-8B63-FA5911A53FC1}" type="sibTrans">
      <dgm:prSet/>
      <dgm:spPr/>
      <dgm:t>
        <a:bodyPr/>
        <a:lstStyle/>
        <a:p>
          <a:pPr algn="ctr"/>
          <a:endParaRPr lang="en-IN" sz="1600" b="1" cap="none" spc="0">
            <a:ln w="0"/>
            <a:solidFill>
              <a:schemeClr val="tx1"/>
            </a:solidFill>
            <a:effectLst/>
          </a:endParaRPr>
        </a:p>
      </dgm:t>
    </dgm:pt>
    <dgm:pt modelId="{7B234CE8-B23E-4A2F-93E5-1B3CF1E28864}">
      <dgm:prSet phldrT="[Text]" custT="1"/>
      <dgm:spPr/>
      <dgm:t>
        <a:bodyPr/>
        <a:lstStyle/>
        <a:p>
          <a:pPr algn="ctr"/>
          <a:r>
            <a:rPr lang="en-IN" sz="1600" b="1" cap="none" spc="0" dirty="0">
              <a:ln w="0"/>
              <a:effectLst/>
            </a:rPr>
            <a:t>Prediction</a:t>
          </a:r>
        </a:p>
      </dgm:t>
    </dgm:pt>
    <dgm:pt modelId="{BE427CF4-EE56-466E-9C2E-9FAD3F7ADEDB}" cxnId="{42B94161-6E59-4CC4-BF9C-705F8752AA90}" type="parTrans">
      <dgm:prSet/>
      <dgm:spPr/>
      <dgm:t>
        <a:bodyPr/>
        <a:lstStyle/>
        <a:p>
          <a:pPr algn="ctr"/>
          <a:endParaRPr lang="en-IN" sz="1600" b="1" cap="none" spc="0">
            <a:ln w="0"/>
            <a:solidFill>
              <a:schemeClr val="tx1"/>
            </a:solidFill>
            <a:effectLst/>
          </a:endParaRPr>
        </a:p>
      </dgm:t>
    </dgm:pt>
    <dgm:pt modelId="{B9169AAC-09C5-46C7-9EC8-1B638C5C2448}" cxnId="{42B94161-6E59-4CC4-BF9C-705F8752AA90}" type="sibTrans">
      <dgm:prSet/>
      <dgm:spPr/>
      <dgm:t>
        <a:bodyPr/>
        <a:lstStyle/>
        <a:p>
          <a:pPr algn="ctr"/>
          <a:endParaRPr lang="en-IN" sz="1600" b="1" cap="none" spc="0">
            <a:ln w="0"/>
            <a:solidFill>
              <a:schemeClr val="tx1"/>
            </a:solidFill>
            <a:effectLst/>
          </a:endParaRPr>
        </a:p>
      </dgm:t>
    </dgm:pt>
    <dgm:pt modelId="{DF83ECB6-6FEE-458D-8001-4E5C0085BD81}">
      <dgm:prSet phldrT="[Text]" custT="1"/>
      <dgm:spPr/>
      <dgm:t>
        <a:bodyPr/>
        <a:lstStyle/>
        <a:p>
          <a:pPr algn="ctr"/>
          <a:r>
            <a:rPr lang="en-IN" sz="1600" b="1" cap="none" spc="0" dirty="0" err="1">
              <a:ln w="0"/>
              <a:effectLst/>
            </a:rPr>
            <a:t>Ensembling</a:t>
          </a:r>
          <a:r>
            <a:rPr lang="en-IN" sz="1600" b="1" cap="none" spc="0" dirty="0">
              <a:ln w="0"/>
              <a:effectLst/>
            </a:rPr>
            <a:t> the forecast of top models</a:t>
          </a:r>
        </a:p>
      </dgm:t>
    </dgm:pt>
    <dgm:pt modelId="{D0116121-602D-4B28-94E2-F289B1CCC8E8}" cxnId="{358D521A-4C8A-40FD-BA32-1EBC71F6D0EF}" type="parTrans">
      <dgm:prSet/>
      <dgm:spPr/>
      <dgm:t>
        <a:bodyPr/>
        <a:lstStyle/>
        <a:p>
          <a:pPr algn="ctr"/>
          <a:endParaRPr lang="en-IN" sz="1600" b="1" cap="none" spc="0">
            <a:ln w="0"/>
            <a:solidFill>
              <a:schemeClr val="tx1"/>
            </a:solidFill>
            <a:effectLst/>
          </a:endParaRPr>
        </a:p>
      </dgm:t>
    </dgm:pt>
    <dgm:pt modelId="{2FCB2C8D-AF5A-4C5B-B99B-51175A9725B9}" cxnId="{358D521A-4C8A-40FD-BA32-1EBC71F6D0EF}" type="sibTrans">
      <dgm:prSet/>
      <dgm:spPr/>
      <dgm:t>
        <a:bodyPr/>
        <a:lstStyle/>
        <a:p>
          <a:pPr algn="ctr"/>
          <a:endParaRPr lang="en-IN" sz="1600" b="1" cap="none" spc="0">
            <a:ln w="0"/>
            <a:solidFill>
              <a:schemeClr val="tx1"/>
            </a:solidFill>
            <a:effectLst/>
          </a:endParaRPr>
        </a:p>
      </dgm:t>
    </dgm:pt>
    <dgm:pt modelId="{8F48F7F4-2093-42C1-97B3-FB1685ED9EAF}" type="pres">
      <dgm:prSet presAssocID="{E0D2F3A7-C6E6-4FEC-A274-7FE0EA6D7CD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03335E3-E6DD-45A1-85DE-E30041C4D36F}" type="pres">
      <dgm:prSet presAssocID="{DF83ECB6-6FEE-458D-8001-4E5C0085BD81}" presName="boxAndChildren" presStyleCnt="0"/>
      <dgm:spPr/>
      <dgm:t>
        <a:bodyPr/>
        <a:lstStyle/>
        <a:p>
          <a:endParaRPr lang="en-IN"/>
        </a:p>
      </dgm:t>
    </dgm:pt>
    <dgm:pt modelId="{A73C3943-889C-4B63-80D5-EA85AAA69A81}" type="pres">
      <dgm:prSet presAssocID="{DF83ECB6-6FEE-458D-8001-4E5C0085BD81}" presName="parentTextBox" presStyleLbl="node1" presStyleIdx="0" presStyleCnt="6"/>
      <dgm:spPr/>
      <dgm:t>
        <a:bodyPr/>
        <a:lstStyle/>
        <a:p>
          <a:endParaRPr lang="en-IN"/>
        </a:p>
      </dgm:t>
    </dgm:pt>
    <dgm:pt modelId="{FB2BBAB8-05F4-4F50-8B4E-94B99BD377DC}" type="pres">
      <dgm:prSet presAssocID="{B9169AAC-09C5-46C7-9EC8-1B638C5C2448}" presName="sp" presStyleCnt="0"/>
      <dgm:spPr/>
      <dgm:t>
        <a:bodyPr/>
        <a:lstStyle/>
        <a:p>
          <a:endParaRPr lang="en-IN"/>
        </a:p>
      </dgm:t>
    </dgm:pt>
    <dgm:pt modelId="{FBE6D519-665F-4E58-850B-3ADD659AF528}" type="pres">
      <dgm:prSet presAssocID="{7B234CE8-B23E-4A2F-93E5-1B3CF1E28864}" presName="arrowAndChildren" presStyleCnt="0"/>
      <dgm:spPr/>
      <dgm:t>
        <a:bodyPr/>
        <a:lstStyle/>
        <a:p>
          <a:endParaRPr lang="en-IN"/>
        </a:p>
      </dgm:t>
    </dgm:pt>
    <dgm:pt modelId="{2FF39CD9-15E5-4002-89A8-8F0A199F7BEB}" type="pres">
      <dgm:prSet presAssocID="{7B234CE8-B23E-4A2F-93E5-1B3CF1E28864}" presName="parentTextArrow" presStyleLbl="node1" presStyleIdx="1" presStyleCnt="6"/>
      <dgm:spPr/>
      <dgm:t>
        <a:bodyPr/>
        <a:lstStyle/>
        <a:p>
          <a:endParaRPr lang="en-IN"/>
        </a:p>
      </dgm:t>
    </dgm:pt>
    <dgm:pt modelId="{6BC64E42-0D27-402A-A5C8-4EBF5804539B}" type="pres">
      <dgm:prSet presAssocID="{E685F3B1-D854-4A16-9C15-C7AABE344A13}" presName="sp" presStyleCnt="0"/>
      <dgm:spPr/>
      <dgm:t>
        <a:bodyPr/>
        <a:lstStyle/>
        <a:p>
          <a:endParaRPr lang="en-IN"/>
        </a:p>
      </dgm:t>
    </dgm:pt>
    <dgm:pt modelId="{541552CD-9F1B-41A5-9CDD-9334D10943AC}" type="pres">
      <dgm:prSet presAssocID="{5EF3E485-B108-428C-9AD5-8CEC8F1F5B79}" presName="arrowAndChildren" presStyleCnt="0"/>
      <dgm:spPr/>
      <dgm:t>
        <a:bodyPr/>
        <a:lstStyle/>
        <a:p>
          <a:endParaRPr lang="en-IN"/>
        </a:p>
      </dgm:t>
    </dgm:pt>
    <dgm:pt modelId="{1E8D7EF5-0D3B-4CB5-8E82-D3C6D539E2EE}" type="pres">
      <dgm:prSet presAssocID="{5EF3E485-B108-428C-9AD5-8CEC8F1F5B79}" presName="parentTextArrow" presStyleLbl="node1" presStyleIdx="2" presStyleCnt="6"/>
      <dgm:spPr/>
      <dgm:t>
        <a:bodyPr/>
        <a:lstStyle/>
        <a:p>
          <a:endParaRPr lang="en-IN"/>
        </a:p>
      </dgm:t>
    </dgm:pt>
    <dgm:pt modelId="{F5C10299-5917-4375-B131-2267D76C1DE5}" type="pres">
      <dgm:prSet presAssocID="{DAB6E645-7EF7-465F-BD47-0846AE809519}" presName="sp" presStyleCnt="0"/>
      <dgm:spPr/>
      <dgm:t>
        <a:bodyPr/>
        <a:lstStyle/>
        <a:p>
          <a:endParaRPr lang="en-IN"/>
        </a:p>
      </dgm:t>
    </dgm:pt>
    <dgm:pt modelId="{18C532E0-8983-440D-865B-957F586CE2A5}" type="pres">
      <dgm:prSet presAssocID="{A3B52476-B63B-481F-A104-E6ABA80C534C}" presName="arrowAndChildren" presStyleCnt="0"/>
      <dgm:spPr/>
      <dgm:t>
        <a:bodyPr/>
        <a:lstStyle/>
        <a:p>
          <a:endParaRPr lang="en-IN"/>
        </a:p>
      </dgm:t>
    </dgm:pt>
    <dgm:pt modelId="{CDE20660-B3BA-47FE-ADA1-39D5F72C6539}" type="pres">
      <dgm:prSet presAssocID="{A3B52476-B63B-481F-A104-E6ABA80C534C}" presName="parentTextArrow" presStyleLbl="node1" presStyleIdx="3" presStyleCnt="6"/>
      <dgm:spPr/>
      <dgm:t>
        <a:bodyPr/>
        <a:lstStyle/>
        <a:p>
          <a:endParaRPr lang="en-IN"/>
        </a:p>
      </dgm:t>
    </dgm:pt>
    <dgm:pt modelId="{317FBCB0-C29E-4FDC-B079-CB9B6D3A43BA}" type="pres">
      <dgm:prSet presAssocID="{8728CADF-E823-4694-9B68-CC08C8DB3F50}" presName="sp" presStyleCnt="0"/>
      <dgm:spPr/>
      <dgm:t>
        <a:bodyPr/>
        <a:lstStyle/>
        <a:p>
          <a:endParaRPr lang="en-IN"/>
        </a:p>
      </dgm:t>
    </dgm:pt>
    <dgm:pt modelId="{086B2A3E-F463-4F5D-ACE7-C09189F9794F}" type="pres">
      <dgm:prSet presAssocID="{1FCADDAE-CCD4-42A8-9527-818E1502980E}" presName="arrowAndChildren" presStyleCnt="0"/>
      <dgm:spPr/>
      <dgm:t>
        <a:bodyPr/>
        <a:lstStyle/>
        <a:p>
          <a:endParaRPr lang="en-IN"/>
        </a:p>
      </dgm:t>
    </dgm:pt>
    <dgm:pt modelId="{6496C436-DCFE-4698-B842-6C827099EC4E}" type="pres">
      <dgm:prSet presAssocID="{1FCADDAE-CCD4-42A8-9527-818E1502980E}" presName="parentTextArrow" presStyleLbl="node1" presStyleIdx="4" presStyleCnt="6"/>
      <dgm:spPr/>
      <dgm:t>
        <a:bodyPr/>
        <a:lstStyle/>
        <a:p>
          <a:endParaRPr lang="en-IN"/>
        </a:p>
      </dgm:t>
    </dgm:pt>
    <dgm:pt modelId="{A427ECB8-BA70-4268-909E-605C4B14D62C}" type="pres">
      <dgm:prSet presAssocID="{EE3ED625-9CBA-4439-B989-46F164DDEE51}" presName="sp" presStyleCnt="0"/>
      <dgm:spPr/>
      <dgm:t>
        <a:bodyPr/>
        <a:lstStyle/>
        <a:p>
          <a:endParaRPr lang="en-IN"/>
        </a:p>
      </dgm:t>
    </dgm:pt>
    <dgm:pt modelId="{F833F4D0-4B57-4834-A6C9-24762A819E41}" type="pres">
      <dgm:prSet presAssocID="{D486AA56-03D9-43AC-A522-3229C818821F}" presName="arrowAndChildren" presStyleCnt="0"/>
      <dgm:spPr/>
      <dgm:t>
        <a:bodyPr/>
        <a:lstStyle/>
        <a:p>
          <a:endParaRPr lang="en-IN"/>
        </a:p>
      </dgm:t>
    </dgm:pt>
    <dgm:pt modelId="{BB7DDDE2-8363-441C-8BC5-E2294E17A976}" type="pres">
      <dgm:prSet presAssocID="{D486AA56-03D9-43AC-A522-3229C818821F}" presName="parentTextArrow" presStyleLbl="node1" presStyleIdx="5" presStyleCnt="6" custLinFactNeighborX="-6" custLinFactNeighborY="3721"/>
      <dgm:spPr/>
      <dgm:t>
        <a:bodyPr/>
        <a:lstStyle/>
        <a:p>
          <a:endParaRPr lang="en-IN"/>
        </a:p>
      </dgm:t>
    </dgm:pt>
  </dgm:ptLst>
  <dgm:cxnLst>
    <dgm:cxn modelId="{358D521A-4C8A-40FD-BA32-1EBC71F6D0EF}" srcId="{E0D2F3A7-C6E6-4FEC-A274-7FE0EA6D7CD7}" destId="{DF83ECB6-6FEE-458D-8001-4E5C0085BD81}" srcOrd="5" destOrd="0" parTransId="{D0116121-602D-4B28-94E2-F289B1CCC8E8}" sibTransId="{2FCB2C8D-AF5A-4C5B-B99B-51175A9725B9}"/>
    <dgm:cxn modelId="{42B94161-6E59-4CC4-BF9C-705F8752AA90}" srcId="{E0D2F3A7-C6E6-4FEC-A274-7FE0EA6D7CD7}" destId="{7B234CE8-B23E-4A2F-93E5-1B3CF1E28864}" srcOrd="4" destOrd="0" parTransId="{BE427CF4-EE56-466E-9C2E-9FAD3F7ADEDB}" sibTransId="{B9169AAC-09C5-46C7-9EC8-1B638C5C2448}"/>
    <dgm:cxn modelId="{E9B004E6-4F3A-48E8-B4D1-2B12BCC6571F}" type="presOf" srcId="{5EF3E485-B108-428C-9AD5-8CEC8F1F5B79}" destId="{1E8D7EF5-0D3B-4CB5-8E82-D3C6D539E2EE}" srcOrd="0" destOrd="0" presId="urn:microsoft.com/office/officeart/2005/8/layout/process4"/>
    <dgm:cxn modelId="{1DF96F45-B189-4045-A359-B9D6B6927EAA}" type="presOf" srcId="{1FCADDAE-CCD4-42A8-9527-818E1502980E}" destId="{6496C436-DCFE-4698-B842-6C827099EC4E}" srcOrd="0" destOrd="0" presId="urn:microsoft.com/office/officeart/2005/8/layout/process4"/>
    <dgm:cxn modelId="{8126E769-5994-4D8C-B378-1750B3A6EE45}" srcId="{E0D2F3A7-C6E6-4FEC-A274-7FE0EA6D7CD7}" destId="{1FCADDAE-CCD4-42A8-9527-818E1502980E}" srcOrd="1" destOrd="0" parTransId="{2CB35692-BAFB-4A69-8866-B05BD650F1B0}" sibTransId="{8728CADF-E823-4694-9B68-CC08C8DB3F50}"/>
    <dgm:cxn modelId="{0E3F01B0-8961-4252-93FC-7773890B36B1}" type="presOf" srcId="{7B234CE8-B23E-4A2F-93E5-1B3CF1E28864}" destId="{2FF39CD9-15E5-4002-89A8-8F0A199F7BEB}" srcOrd="0" destOrd="0" presId="urn:microsoft.com/office/officeart/2005/8/layout/process4"/>
    <dgm:cxn modelId="{D6CECFF6-F0FC-440D-B342-01FB7572D467}" type="presOf" srcId="{DF83ECB6-6FEE-458D-8001-4E5C0085BD81}" destId="{A73C3943-889C-4B63-80D5-EA85AAA69A81}" srcOrd="0" destOrd="0" presId="urn:microsoft.com/office/officeart/2005/8/layout/process4"/>
    <dgm:cxn modelId="{9B3CDCB2-754E-4201-A721-658DC5663C7B}" srcId="{E0D2F3A7-C6E6-4FEC-A274-7FE0EA6D7CD7}" destId="{D486AA56-03D9-43AC-A522-3229C818821F}" srcOrd="0" destOrd="0" parTransId="{223B2363-46E3-47A5-865B-705BE28B6EFD}" sibTransId="{EE3ED625-9CBA-4439-B989-46F164DDEE51}"/>
    <dgm:cxn modelId="{121A5E2D-3471-424B-8B63-FA5911A53FC1}" srcId="{E0D2F3A7-C6E6-4FEC-A274-7FE0EA6D7CD7}" destId="{5EF3E485-B108-428C-9AD5-8CEC8F1F5B79}" srcOrd="3" destOrd="0" parTransId="{E38AC97F-33FC-45FA-B7BF-A09F2E10DE40}" sibTransId="{E685F3B1-D854-4A16-9C15-C7AABE344A13}"/>
    <dgm:cxn modelId="{007D3C52-932D-48CA-83CC-98264F396C3F}" srcId="{E0D2F3A7-C6E6-4FEC-A274-7FE0EA6D7CD7}" destId="{A3B52476-B63B-481F-A104-E6ABA80C534C}" srcOrd="2" destOrd="0" parTransId="{414B84F4-6545-4BB8-A387-9272CC697A80}" sibTransId="{DAB6E645-7EF7-465F-BD47-0846AE809519}"/>
    <dgm:cxn modelId="{4EF1080B-497D-4918-A285-4B5D45E48E79}" type="presOf" srcId="{E0D2F3A7-C6E6-4FEC-A274-7FE0EA6D7CD7}" destId="{8F48F7F4-2093-42C1-97B3-FB1685ED9EAF}" srcOrd="0" destOrd="0" presId="urn:microsoft.com/office/officeart/2005/8/layout/process4"/>
    <dgm:cxn modelId="{553CAA82-6BA1-4115-A651-F1AA2CD29269}" type="presOf" srcId="{A3B52476-B63B-481F-A104-E6ABA80C534C}" destId="{CDE20660-B3BA-47FE-ADA1-39D5F72C6539}" srcOrd="0" destOrd="0" presId="urn:microsoft.com/office/officeart/2005/8/layout/process4"/>
    <dgm:cxn modelId="{1F30764C-3810-4D20-95AE-7A05350B0981}" type="presOf" srcId="{D486AA56-03D9-43AC-A522-3229C818821F}" destId="{BB7DDDE2-8363-441C-8BC5-E2294E17A976}" srcOrd="0" destOrd="0" presId="urn:microsoft.com/office/officeart/2005/8/layout/process4"/>
    <dgm:cxn modelId="{13EE1864-BDF3-4FA2-A6B1-39DEF31AEBE7}" type="presParOf" srcId="{8F48F7F4-2093-42C1-97B3-FB1685ED9EAF}" destId="{B03335E3-E6DD-45A1-85DE-E30041C4D36F}" srcOrd="0" destOrd="0" presId="urn:microsoft.com/office/officeart/2005/8/layout/process4"/>
    <dgm:cxn modelId="{80469FA6-FFA1-428D-B654-7381562E906A}" type="presParOf" srcId="{B03335E3-E6DD-45A1-85DE-E30041C4D36F}" destId="{A73C3943-889C-4B63-80D5-EA85AAA69A81}" srcOrd="0" destOrd="0" presId="urn:microsoft.com/office/officeart/2005/8/layout/process4"/>
    <dgm:cxn modelId="{7143A086-C0E6-4594-B3F4-8FF545A93BEC}" type="presParOf" srcId="{8F48F7F4-2093-42C1-97B3-FB1685ED9EAF}" destId="{FB2BBAB8-05F4-4F50-8B4E-94B99BD377DC}" srcOrd="1" destOrd="0" presId="urn:microsoft.com/office/officeart/2005/8/layout/process4"/>
    <dgm:cxn modelId="{BDC556A5-64EB-4243-A1F3-F82D6B2B346F}" type="presParOf" srcId="{8F48F7F4-2093-42C1-97B3-FB1685ED9EAF}" destId="{FBE6D519-665F-4E58-850B-3ADD659AF528}" srcOrd="2" destOrd="0" presId="urn:microsoft.com/office/officeart/2005/8/layout/process4"/>
    <dgm:cxn modelId="{D6A48017-7A8A-4FE4-AED0-876BE178A11C}" type="presParOf" srcId="{FBE6D519-665F-4E58-850B-3ADD659AF528}" destId="{2FF39CD9-15E5-4002-89A8-8F0A199F7BEB}" srcOrd="0" destOrd="0" presId="urn:microsoft.com/office/officeart/2005/8/layout/process4"/>
    <dgm:cxn modelId="{76EB89B9-C51D-44FE-A710-BEBBC95996F4}" type="presParOf" srcId="{8F48F7F4-2093-42C1-97B3-FB1685ED9EAF}" destId="{6BC64E42-0D27-402A-A5C8-4EBF5804539B}" srcOrd="3" destOrd="0" presId="urn:microsoft.com/office/officeart/2005/8/layout/process4"/>
    <dgm:cxn modelId="{5AB4FFFB-67E7-4D4D-970E-4CFC44F37375}" type="presParOf" srcId="{8F48F7F4-2093-42C1-97B3-FB1685ED9EAF}" destId="{541552CD-9F1B-41A5-9CDD-9334D10943AC}" srcOrd="4" destOrd="0" presId="urn:microsoft.com/office/officeart/2005/8/layout/process4"/>
    <dgm:cxn modelId="{1203C51A-05FC-42D9-AD3E-39AE14CC7E86}" type="presParOf" srcId="{541552CD-9F1B-41A5-9CDD-9334D10943AC}" destId="{1E8D7EF5-0D3B-4CB5-8E82-D3C6D539E2EE}" srcOrd="0" destOrd="0" presId="urn:microsoft.com/office/officeart/2005/8/layout/process4"/>
    <dgm:cxn modelId="{38F3494E-A80C-4132-9296-B4F6462234EE}" type="presParOf" srcId="{8F48F7F4-2093-42C1-97B3-FB1685ED9EAF}" destId="{F5C10299-5917-4375-B131-2267D76C1DE5}" srcOrd="5" destOrd="0" presId="urn:microsoft.com/office/officeart/2005/8/layout/process4"/>
    <dgm:cxn modelId="{ABBF4C09-4C80-4326-87C9-97CEBFFACF7B}" type="presParOf" srcId="{8F48F7F4-2093-42C1-97B3-FB1685ED9EAF}" destId="{18C532E0-8983-440D-865B-957F586CE2A5}" srcOrd="6" destOrd="0" presId="urn:microsoft.com/office/officeart/2005/8/layout/process4"/>
    <dgm:cxn modelId="{59796CE4-7682-4123-B4AC-0BEE420B2504}" type="presParOf" srcId="{18C532E0-8983-440D-865B-957F586CE2A5}" destId="{CDE20660-B3BA-47FE-ADA1-39D5F72C6539}" srcOrd="0" destOrd="0" presId="urn:microsoft.com/office/officeart/2005/8/layout/process4"/>
    <dgm:cxn modelId="{7DA26185-863E-4256-854F-5912E2215B6E}" type="presParOf" srcId="{8F48F7F4-2093-42C1-97B3-FB1685ED9EAF}" destId="{317FBCB0-C29E-4FDC-B079-CB9B6D3A43BA}" srcOrd="7" destOrd="0" presId="urn:microsoft.com/office/officeart/2005/8/layout/process4"/>
    <dgm:cxn modelId="{C33A7A79-C31B-4822-A6B8-B0F3CF4B4DB7}" type="presParOf" srcId="{8F48F7F4-2093-42C1-97B3-FB1685ED9EAF}" destId="{086B2A3E-F463-4F5D-ACE7-C09189F9794F}" srcOrd="8" destOrd="0" presId="urn:microsoft.com/office/officeart/2005/8/layout/process4"/>
    <dgm:cxn modelId="{2E605C55-D015-4A88-B5BB-B81A77830FF7}" type="presParOf" srcId="{086B2A3E-F463-4F5D-ACE7-C09189F9794F}" destId="{6496C436-DCFE-4698-B842-6C827099EC4E}" srcOrd="0" destOrd="0" presId="urn:microsoft.com/office/officeart/2005/8/layout/process4"/>
    <dgm:cxn modelId="{F7CEE3FD-F0B5-4247-A0A4-E34111C22006}" type="presParOf" srcId="{8F48F7F4-2093-42C1-97B3-FB1685ED9EAF}" destId="{A427ECB8-BA70-4268-909E-605C4B14D62C}" srcOrd="9" destOrd="0" presId="urn:microsoft.com/office/officeart/2005/8/layout/process4"/>
    <dgm:cxn modelId="{9B66F43E-5451-47DD-B1B3-1E3E9DE9926C}" type="presParOf" srcId="{8F48F7F4-2093-42C1-97B3-FB1685ED9EAF}" destId="{F833F4D0-4B57-4834-A6C9-24762A819E41}" srcOrd="10" destOrd="0" presId="urn:microsoft.com/office/officeart/2005/8/layout/process4"/>
    <dgm:cxn modelId="{E6DEF7EC-C54A-4038-8895-5A23E9F383DC}" type="presParOf" srcId="{F833F4D0-4B57-4834-A6C9-24762A819E41}" destId="{BB7DDDE2-8363-441C-8BC5-E2294E17A97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D2F3A7-C6E6-4FEC-A274-7FE0EA6D7CD7}" type="doc">
      <dgm:prSet loTypeId="urn:microsoft.com/office/officeart/2005/8/layout/process4" loCatId="process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D486AA56-03D9-43AC-A522-3229C818821F}">
      <dgm:prSet phldrT="[Text]" custT="1"/>
      <dgm:spPr/>
      <dgm:t>
        <a:bodyPr/>
        <a:lstStyle/>
        <a:p>
          <a:pPr algn="ctr"/>
          <a:r>
            <a:rPr lang="en-IN" sz="1600" b="1" cap="none" spc="0" smtClean="0">
              <a:ln w="0"/>
              <a:effectLst/>
            </a:rPr>
            <a:t>Data Preprocessing</a:t>
          </a:r>
          <a:endParaRPr lang="en-IN" sz="1600" b="1" cap="none" spc="0" dirty="0">
            <a:ln w="0"/>
            <a:effectLst/>
          </a:endParaRPr>
        </a:p>
      </dgm:t>
    </dgm:pt>
    <dgm:pt modelId="{EE3ED625-9CBA-4439-B989-46F164DDEE51}" cxnId="{9B3CDCB2-754E-4201-A721-658DC5663C7B}" type="sibTrans">
      <dgm:prSet/>
      <dgm:spPr/>
      <dgm:t>
        <a:bodyPr/>
        <a:lstStyle/>
        <a:p>
          <a:pPr algn="ctr"/>
          <a:endParaRPr lang="en-IN" sz="1600" b="1" cap="none" spc="0">
            <a:ln w="0"/>
            <a:solidFill>
              <a:schemeClr val="tx1"/>
            </a:solidFill>
            <a:effectLst/>
          </a:endParaRPr>
        </a:p>
      </dgm:t>
    </dgm:pt>
    <dgm:pt modelId="{223B2363-46E3-47A5-865B-705BE28B6EFD}" cxnId="{9B3CDCB2-754E-4201-A721-658DC5663C7B}" type="parTrans">
      <dgm:prSet/>
      <dgm:spPr/>
      <dgm:t>
        <a:bodyPr/>
        <a:lstStyle/>
        <a:p>
          <a:pPr algn="ctr"/>
          <a:endParaRPr lang="en-IN" sz="1600" b="1" cap="none" spc="0">
            <a:ln w="0"/>
            <a:solidFill>
              <a:schemeClr val="tx1"/>
            </a:solidFill>
            <a:effectLst/>
          </a:endParaRPr>
        </a:p>
      </dgm:t>
    </dgm:pt>
    <dgm:pt modelId="{1FCADDAE-CCD4-42A8-9527-818E1502980E}">
      <dgm:prSet phldrT="[Text]" custT="1"/>
      <dgm:spPr/>
      <dgm:t>
        <a:bodyPr/>
        <a:lstStyle/>
        <a:p>
          <a:pPr algn="ctr"/>
          <a:r>
            <a:rPr lang="en-IN" sz="1600" b="1" cap="none" spc="0">
              <a:ln w="0"/>
              <a:effectLst/>
            </a:rPr>
            <a:t>Feature Engineering</a:t>
          </a:r>
        </a:p>
      </dgm:t>
    </dgm:pt>
    <dgm:pt modelId="{8728CADF-E823-4694-9B68-CC08C8DB3F50}" cxnId="{8126E769-5994-4D8C-B378-1750B3A6EE45}" type="sibTrans">
      <dgm:prSet/>
      <dgm:spPr/>
      <dgm:t>
        <a:bodyPr/>
        <a:lstStyle/>
        <a:p>
          <a:pPr algn="ctr"/>
          <a:endParaRPr lang="en-IN" sz="1600" b="1" cap="none" spc="0">
            <a:ln w="0"/>
            <a:solidFill>
              <a:schemeClr val="tx1"/>
            </a:solidFill>
            <a:effectLst/>
          </a:endParaRPr>
        </a:p>
      </dgm:t>
    </dgm:pt>
    <dgm:pt modelId="{2CB35692-BAFB-4A69-8866-B05BD650F1B0}" cxnId="{8126E769-5994-4D8C-B378-1750B3A6EE45}" type="parTrans">
      <dgm:prSet/>
      <dgm:spPr/>
      <dgm:t>
        <a:bodyPr/>
        <a:lstStyle/>
        <a:p>
          <a:pPr algn="ctr"/>
          <a:endParaRPr lang="en-IN" sz="1600" b="1" cap="none" spc="0">
            <a:ln w="0"/>
            <a:solidFill>
              <a:schemeClr val="tx1"/>
            </a:solidFill>
            <a:effectLst/>
          </a:endParaRPr>
        </a:p>
      </dgm:t>
    </dgm:pt>
    <dgm:pt modelId="{A3B52476-B63B-481F-A104-E6ABA80C534C}">
      <dgm:prSet phldrT="[Text]" custT="1"/>
      <dgm:spPr/>
      <dgm:t>
        <a:bodyPr/>
        <a:lstStyle/>
        <a:p>
          <a:pPr algn="ctr"/>
          <a:r>
            <a:rPr lang="en-IN" sz="1600" b="1" cap="none" spc="0" dirty="0">
              <a:ln w="0"/>
              <a:effectLst/>
            </a:rPr>
            <a:t>Train - Prediction Split</a:t>
          </a:r>
        </a:p>
      </dgm:t>
    </dgm:pt>
    <dgm:pt modelId="{DAB6E645-7EF7-465F-BD47-0846AE809519}" cxnId="{007D3C52-932D-48CA-83CC-98264F396C3F}" type="sibTrans">
      <dgm:prSet/>
      <dgm:spPr/>
      <dgm:t>
        <a:bodyPr/>
        <a:lstStyle/>
        <a:p>
          <a:pPr algn="ctr"/>
          <a:endParaRPr lang="en-IN" sz="1600" b="1" cap="none" spc="0">
            <a:ln w="0"/>
            <a:solidFill>
              <a:schemeClr val="tx1"/>
            </a:solidFill>
            <a:effectLst/>
          </a:endParaRPr>
        </a:p>
      </dgm:t>
    </dgm:pt>
    <dgm:pt modelId="{414B84F4-6545-4BB8-A387-9272CC697A80}" cxnId="{007D3C52-932D-48CA-83CC-98264F396C3F}" type="parTrans">
      <dgm:prSet/>
      <dgm:spPr/>
      <dgm:t>
        <a:bodyPr/>
        <a:lstStyle/>
        <a:p>
          <a:pPr algn="ctr"/>
          <a:endParaRPr lang="en-IN" sz="1600" b="1" cap="none" spc="0">
            <a:ln w="0"/>
            <a:solidFill>
              <a:schemeClr val="tx1"/>
            </a:solidFill>
            <a:effectLst/>
          </a:endParaRPr>
        </a:p>
      </dgm:t>
    </dgm:pt>
    <dgm:pt modelId="{5EF3E485-B108-428C-9AD5-8CEC8F1F5B79}">
      <dgm:prSet phldrT="[Text]" custT="1"/>
      <dgm:spPr/>
      <dgm:t>
        <a:bodyPr/>
        <a:lstStyle/>
        <a:p>
          <a:pPr algn="ctr"/>
          <a:r>
            <a:rPr lang="en-IN" sz="1600" b="1" cap="none" spc="0" dirty="0">
              <a:ln w="0"/>
              <a:effectLst/>
            </a:rPr>
            <a:t>Model Training</a:t>
          </a:r>
        </a:p>
      </dgm:t>
    </dgm:pt>
    <dgm:pt modelId="{E685F3B1-D854-4A16-9C15-C7AABE344A13}" cxnId="{121A5E2D-3471-424B-8B63-FA5911A53FC1}" type="sibTrans">
      <dgm:prSet/>
      <dgm:spPr/>
      <dgm:t>
        <a:bodyPr/>
        <a:lstStyle/>
        <a:p>
          <a:pPr algn="ctr"/>
          <a:endParaRPr lang="en-IN" sz="1600" b="1" cap="none" spc="0">
            <a:ln w="0"/>
            <a:solidFill>
              <a:schemeClr val="tx1"/>
            </a:solidFill>
            <a:effectLst/>
          </a:endParaRPr>
        </a:p>
      </dgm:t>
    </dgm:pt>
    <dgm:pt modelId="{E38AC97F-33FC-45FA-B7BF-A09F2E10DE40}" cxnId="{121A5E2D-3471-424B-8B63-FA5911A53FC1}" type="parTrans">
      <dgm:prSet/>
      <dgm:spPr/>
      <dgm:t>
        <a:bodyPr/>
        <a:lstStyle/>
        <a:p>
          <a:pPr algn="ctr"/>
          <a:endParaRPr lang="en-IN" sz="1600" b="1" cap="none" spc="0">
            <a:ln w="0"/>
            <a:solidFill>
              <a:schemeClr val="tx1"/>
            </a:solidFill>
            <a:effectLst/>
          </a:endParaRPr>
        </a:p>
      </dgm:t>
    </dgm:pt>
    <dgm:pt modelId="{DF83ECB6-6FEE-458D-8001-4E5C0085BD81}">
      <dgm:prSet phldrT="[Text]" custT="1"/>
      <dgm:spPr/>
      <dgm:t>
        <a:bodyPr/>
        <a:lstStyle/>
        <a:p>
          <a:pPr algn="ctr"/>
          <a:r>
            <a:rPr lang="en-IN" sz="1600" b="1" cap="none" spc="0">
              <a:ln w="0"/>
              <a:effectLst/>
            </a:rPr>
            <a:t>Ensembling the forecast of top models</a:t>
          </a:r>
        </a:p>
      </dgm:t>
    </dgm:pt>
    <dgm:pt modelId="{2FCB2C8D-AF5A-4C5B-B99B-51175A9725B9}" cxnId="{358D521A-4C8A-40FD-BA32-1EBC71F6D0EF}" type="sibTrans">
      <dgm:prSet/>
      <dgm:spPr/>
      <dgm:t>
        <a:bodyPr/>
        <a:lstStyle/>
        <a:p>
          <a:pPr algn="ctr"/>
          <a:endParaRPr lang="en-IN" sz="1600" b="1" cap="none" spc="0">
            <a:ln w="0"/>
            <a:solidFill>
              <a:schemeClr val="tx1"/>
            </a:solidFill>
            <a:effectLst/>
          </a:endParaRPr>
        </a:p>
      </dgm:t>
    </dgm:pt>
    <dgm:pt modelId="{D0116121-602D-4B28-94E2-F289B1CCC8E8}" cxnId="{358D521A-4C8A-40FD-BA32-1EBC71F6D0EF}" type="parTrans">
      <dgm:prSet/>
      <dgm:spPr/>
      <dgm:t>
        <a:bodyPr/>
        <a:lstStyle/>
        <a:p>
          <a:pPr algn="ctr"/>
          <a:endParaRPr lang="en-IN" sz="1600" b="1" cap="none" spc="0">
            <a:ln w="0"/>
            <a:solidFill>
              <a:schemeClr val="tx1"/>
            </a:solidFill>
            <a:effectLst/>
          </a:endParaRPr>
        </a:p>
      </dgm:t>
    </dgm:pt>
    <dgm:pt modelId="{7B234CE8-B23E-4A2F-93E5-1B3CF1E28864}">
      <dgm:prSet phldrT="[Text]" custT="1"/>
      <dgm:spPr/>
      <dgm:t>
        <a:bodyPr/>
        <a:lstStyle/>
        <a:p>
          <a:pPr algn="ctr"/>
          <a:r>
            <a:rPr lang="en-IN" sz="1600" b="1" cap="none" spc="0" dirty="0">
              <a:ln w="0"/>
              <a:effectLst/>
            </a:rPr>
            <a:t>Prediction</a:t>
          </a:r>
        </a:p>
      </dgm:t>
    </dgm:pt>
    <dgm:pt modelId="{B9169AAC-09C5-46C7-9EC8-1B638C5C2448}" cxnId="{42B94161-6E59-4CC4-BF9C-705F8752AA90}" type="sibTrans">
      <dgm:prSet/>
      <dgm:spPr/>
      <dgm:t>
        <a:bodyPr/>
        <a:lstStyle/>
        <a:p>
          <a:pPr algn="ctr"/>
          <a:endParaRPr lang="en-IN" sz="1600" b="1" cap="none" spc="0">
            <a:ln w="0"/>
            <a:solidFill>
              <a:schemeClr val="tx1"/>
            </a:solidFill>
            <a:effectLst/>
          </a:endParaRPr>
        </a:p>
      </dgm:t>
    </dgm:pt>
    <dgm:pt modelId="{BE427CF4-EE56-466E-9C2E-9FAD3F7ADEDB}" cxnId="{42B94161-6E59-4CC4-BF9C-705F8752AA90}" type="parTrans">
      <dgm:prSet/>
      <dgm:spPr/>
      <dgm:t>
        <a:bodyPr/>
        <a:lstStyle/>
        <a:p>
          <a:pPr algn="ctr"/>
          <a:endParaRPr lang="en-IN" sz="1600" b="1" cap="none" spc="0">
            <a:ln w="0"/>
            <a:solidFill>
              <a:schemeClr val="tx1"/>
            </a:solidFill>
            <a:effectLst/>
          </a:endParaRPr>
        </a:p>
      </dgm:t>
    </dgm:pt>
    <dgm:pt modelId="{B28282A1-7D50-40CA-B106-C1C86A0C81BB}">
      <dgm:prSet phldrT="[Text]" custT="1"/>
      <dgm:spPr/>
      <dgm:t>
        <a:bodyPr/>
        <a:lstStyle/>
        <a:p>
          <a:pPr algn="ctr"/>
          <a:r>
            <a:rPr lang="en-IN" sz="1600" b="1" cap="none" spc="0" dirty="0" smtClean="0">
              <a:ln w="0"/>
              <a:effectLst/>
            </a:rPr>
            <a:t>Bias Correction for MSEDCL</a:t>
          </a:r>
          <a:endParaRPr lang="en-IN" sz="1600" b="1" cap="none" spc="0" dirty="0">
            <a:ln w="0"/>
            <a:effectLst/>
          </a:endParaRPr>
        </a:p>
      </dgm:t>
    </dgm:pt>
    <dgm:pt modelId="{C0E9D818-1A18-45A2-9168-352FCC8D570B}" cxnId="{D03639B6-C429-41FC-B030-6F52FDD9BE82}" type="parTrans">
      <dgm:prSet/>
      <dgm:spPr/>
      <dgm:t>
        <a:bodyPr/>
        <a:lstStyle/>
        <a:p>
          <a:endParaRPr lang="en-IN"/>
        </a:p>
      </dgm:t>
    </dgm:pt>
    <dgm:pt modelId="{A9A7F8C5-4D6E-4E49-8D6A-A6F7C8F50711}" cxnId="{D03639B6-C429-41FC-B030-6F52FDD9BE82}" type="sibTrans">
      <dgm:prSet/>
      <dgm:spPr/>
      <dgm:t>
        <a:bodyPr/>
        <a:lstStyle/>
        <a:p>
          <a:endParaRPr lang="en-IN"/>
        </a:p>
      </dgm:t>
    </dgm:pt>
    <dgm:pt modelId="{8F48F7F4-2093-42C1-97B3-FB1685ED9EAF}" type="pres">
      <dgm:prSet presAssocID="{E0D2F3A7-C6E6-4FEC-A274-7FE0EA6D7CD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03335E3-E6DD-45A1-85DE-E30041C4D36F}" type="pres">
      <dgm:prSet presAssocID="{DF83ECB6-6FEE-458D-8001-4E5C0085BD81}" presName="boxAndChildren" presStyleCnt="0"/>
      <dgm:spPr/>
      <dgm:t>
        <a:bodyPr/>
        <a:lstStyle/>
        <a:p>
          <a:endParaRPr lang="en-IN"/>
        </a:p>
      </dgm:t>
    </dgm:pt>
    <dgm:pt modelId="{A73C3943-889C-4B63-80D5-EA85AAA69A81}" type="pres">
      <dgm:prSet presAssocID="{DF83ECB6-6FEE-458D-8001-4E5C0085BD81}" presName="parentTextBox" presStyleLbl="node1" presStyleIdx="0" presStyleCnt="7"/>
      <dgm:spPr/>
      <dgm:t>
        <a:bodyPr/>
        <a:lstStyle/>
        <a:p>
          <a:endParaRPr lang="en-IN"/>
        </a:p>
      </dgm:t>
    </dgm:pt>
    <dgm:pt modelId="{45D4C9C9-BD73-471C-B7B2-6840EE8AA329}" type="pres">
      <dgm:prSet presAssocID="{A9A7F8C5-4D6E-4E49-8D6A-A6F7C8F50711}" presName="sp" presStyleCnt="0"/>
      <dgm:spPr/>
    </dgm:pt>
    <dgm:pt modelId="{23936BDC-4AC6-45BA-B503-D4EB41D379A3}" type="pres">
      <dgm:prSet presAssocID="{B28282A1-7D50-40CA-B106-C1C86A0C81BB}" presName="arrowAndChildren" presStyleCnt="0"/>
      <dgm:spPr/>
    </dgm:pt>
    <dgm:pt modelId="{B6E0A7C3-066A-491D-B7FD-FCA8F88CB2DA}" type="pres">
      <dgm:prSet presAssocID="{B28282A1-7D50-40CA-B106-C1C86A0C81BB}" presName="parentTextArrow" presStyleLbl="node1" presStyleIdx="1" presStyleCnt="7"/>
      <dgm:spPr/>
      <dgm:t>
        <a:bodyPr/>
        <a:lstStyle/>
        <a:p>
          <a:endParaRPr lang="en-IN"/>
        </a:p>
      </dgm:t>
    </dgm:pt>
    <dgm:pt modelId="{FB2BBAB8-05F4-4F50-8B4E-94B99BD377DC}" type="pres">
      <dgm:prSet presAssocID="{B9169AAC-09C5-46C7-9EC8-1B638C5C2448}" presName="sp" presStyleCnt="0"/>
      <dgm:spPr/>
      <dgm:t>
        <a:bodyPr/>
        <a:lstStyle/>
        <a:p>
          <a:endParaRPr lang="en-IN"/>
        </a:p>
      </dgm:t>
    </dgm:pt>
    <dgm:pt modelId="{FBE6D519-665F-4E58-850B-3ADD659AF528}" type="pres">
      <dgm:prSet presAssocID="{7B234CE8-B23E-4A2F-93E5-1B3CF1E28864}" presName="arrowAndChildren" presStyleCnt="0"/>
      <dgm:spPr/>
      <dgm:t>
        <a:bodyPr/>
        <a:lstStyle/>
        <a:p>
          <a:endParaRPr lang="en-IN"/>
        </a:p>
      </dgm:t>
    </dgm:pt>
    <dgm:pt modelId="{2FF39CD9-15E5-4002-89A8-8F0A199F7BEB}" type="pres">
      <dgm:prSet presAssocID="{7B234CE8-B23E-4A2F-93E5-1B3CF1E28864}" presName="parentTextArrow" presStyleLbl="node1" presStyleIdx="2" presStyleCnt="7"/>
      <dgm:spPr/>
      <dgm:t>
        <a:bodyPr/>
        <a:lstStyle/>
        <a:p>
          <a:endParaRPr lang="en-IN"/>
        </a:p>
      </dgm:t>
    </dgm:pt>
    <dgm:pt modelId="{6BC64E42-0D27-402A-A5C8-4EBF5804539B}" type="pres">
      <dgm:prSet presAssocID="{E685F3B1-D854-4A16-9C15-C7AABE344A13}" presName="sp" presStyleCnt="0"/>
      <dgm:spPr/>
      <dgm:t>
        <a:bodyPr/>
        <a:lstStyle/>
        <a:p>
          <a:endParaRPr lang="en-IN"/>
        </a:p>
      </dgm:t>
    </dgm:pt>
    <dgm:pt modelId="{541552CD-9F1B-41A5-9CDD-9334D10943AC}" type="pres">
      <dgm:prSet presAssocID="{5EF3E485-B108-428C-9AD5-8CEC8F1F5B79}" presName="arrowAndChildren" presStyleCnt="0"/>
      <dgm:spPr/>
      <dgm:t>
        <a:bodyPr/>
        <a:lstStyle/>
        <a:p>
          <a:endParaRPr lang="en-IN"/>
        </a:p>
      </dgm:t>
    </dgm:pt>
    <dgm:pt modelId="{1E8D7EF5-0D3B-4CB5-8E82-D3C6D539E2EE}" type="pres">
      <dgm:prSet presAssocID="{5EF3E485-B108-428C-9AD5-8CEC8F1F5B79}" presName="parentTextArrow" presStyleLbl="node1" presStyleIdx="3" presStyleCnt="7"/>
      <dgm:spPr/>
      <dgm:t>
        <a:bodyPr/>
        <a:lstStyle/>
        <a:p>
          <a:endParaRPr lang="en-IN"/>
        </a:p>
      </dgm:t>
    </dgm:pt>
    <dgm:pt modelId="{F5C10299-5917-4375-B131-2267D76C1DE5}" type="pres">
      <dgm:prSet presAssocID="{DAB6E645-7EF7-465F-BD47-0846AE809519}" presName="sp" presStyleCnt="0"/>
      <dgm:spPr/>
      <dgm:t>
        <a:bodyPr/>
        <a:lstStyle/>
        <a:p>
          <a:endParaRPr lang="en-IN"/>
        </a:p>
      </dgm:t>
    </dgm:pt>
    <dgm:pt modelId="{18C532E0-8983-440D-865B-957F586CE2A5}" type="pres">
      <dgm:prSet presAssocID="{A3B52476-B63B-481F-A104-E6ABA80C534C}" presName="arrowAndChildren" presStyleCnt="0"/>
      <dgm:spPr/>
      <dgm:t>
        <a:bodyPr/>
        <a:lstStyle/>
        <a:p>
          <a:endParaRPr lang="en-IN"/>
        </a:p>
      </dgm:t>
    </dgm:pt>
    <dgm:pt modelId="{CDE20660-B3BA-47FE-ADA1-39D5F72C6539}" type="pres">
      <dgm:prSet presAssocID="{A3B52476-B63B-481F-A104-E6ABA80C534C}" presName="parentTextArrow" presStyleLbl="node1" presStyleIdx="4" presStyleCnt="7"/>
      <dgm:spPr/>
      <dgm:t>
        <a:bodyPr/>
        <a:lstStyle/>
        <a:p>
          <a:endParaRPr lang="en-IN"/>
        </a:p>
      </dgm:t>
    </dgm:pt>
    <dgm:pt modelId="{317FBCB0-C29E-4FDC-B079-CB9B6D3A43BA}" type="pres">
      <dgm:prSet presAssocID="{8728CADF-E823-4694-9B68-CC08C8DB3F50}" presName="sp" presStyleCnt="0"/>
      <dgm:spPr/>
      <dgm:t>
        <a:bodyPr/>
        <a:lstStyle/>
        <a:p>
          <a:endParaRPr lang="en-IN"/>
        </a:p>
      </dgm:t>
    </dgm:pt>
    <dgm:pt modelId="{086B2A3E-F463-4F5D-ACE7-C09189F9794F}" type="pres">
      <dgm:prSet presAssocID="{1FCADDAE-CCD4-42A8-9527-818E1502980E}" presName="arrowAndChildren" presStyleCnt="0"/>
      <dgm:spPr/>
      <dgm:t>
        <a:bodyPr/>
        <a:lstStyle/>
        <a:p>
          <a:endParaRPr lang="en-IN"/>
        </a:p>
      </dgm:t>
    </dgm:pt>
    <dgm:pt modelId="{6496C436-DCFE-4698-B842-6C827099EC4E}" type="pres">
      <dgm:prSet presAssocID="{1FCADDAE-CCD4-42A8-9527-818E1502980E}" presName="parentTextArrow" presStyleLbl="node1" presStyleIdx="5" presStyleCnt="7"/>
      <dgm:spPr/>
      <dgm:t>
        <a:bodyPr/>
        <a:lstStyle/>
        <a:p>
          <a:endParaRPr lang="en-IN"/>
        </a:p>
      </dgm:t>
    </dgm:pt>
    <dgm:pt modelId="{A427ECB8-BA70-4268-909E-605C4B14D62C}" type="pres">
      <dgm:prSet presAssocID="{EE3ED625-9CBA-4439-B989-46F164DDEE51}" presName="sp" presStyleCnt="0"/>
      <dgm:spPr/>
      <dgm:t>
        <a:bodyPr/>
        <a:lstStyle/>
        <a:p>
          <a:endParaRPr lang="en-IN"/>
        </a:p>
      </dgm:t>
    </dgm:pt>
    <dgm:pt modelId="{F833F4D0-4B57-4834-A6C9-24762A819E41}" type="pres">
      <dgm:prSet presAssocID="{D486AA56-03D9-43AC-A522-3229C818821F}" presName="arrowAndChildren" presStyleCnt="0"/>
      <dgm:spPr/>
      <dgm:t>
        <a:bodyPr/>
        <a:lstStyle/>
        <a:p>
          <a:endParaRPr lang="en-IN"/>
        </a:p>
      </dgm:t>
    </dgm:pt>
    <dgm:pt modelId="{BB7DDDE2-8363-441C-8BC5-E2294E17A976}" type="pres">
      <dgm:prSet presAssocID="{D486AA56-03D9-43AC-A522-3229C818821F}" presName="parentTextArrow" presStyleLbl="node1" presStyleIdx="6" presStyleCnt="7" custLinFactNeighborX="-6" custLinFactNeighborY="3721"/>
      <dgm:spPr/>
      <dgm:t>
        <a:bodyPr/>
        <a:lstStyle/>
        <a:p>
          <a:endParaRPr lang="en-IN"/>
        </a:p>
      </dgm:t>
    </dgm:pt>
  </dgm:ptLst>
  <dgm:cxnLst>
    <dgm:cxn modelId="{579050DE-1BDB-4DC3-AD8D-BB82B39F45C3}" type="presOf" srcId="{DF83ECB6-6FEE-458D-8001-4E5C0085BD81}" destId="{A73C3943-889C-4B63-80D5-EA85AAA69A81}" srcOrd="0" destOrd="0" presId="urn:microsoft.com/office/officeart/2005/8/layout/process4"/>
    <dgm:cxn modelId="{121A5E2D-3471-424B-8B63-FA5911A53FC1}" srcId="{E0D2F3A7-C6E6-4FEC-A274-7FE0EA6D7CD7}" destId="{5EF3E485-B108-428C-9AD5-8CEC8F1F5B79}" srcOrd="3" destOrd="0" parTransId="{E38AC97F-33FC-45FA-B7BF-A09F2E10DE40}" sibTransId="{E685F3B1-D854-4A16-9C15-C7AABE344A13}"/>
    <dgm:cxn modelId="{358D521A-4C8A-40FD-BA32-1EBC71F6D0EF}" srcId="{E0D2F3A7-C6E6-4FEC-A274-7FE0EA6D7CD7}" destId="{DF83ECB6-6FEE-458D-8001-4E5C0085BD81}" srcOrd="6" destOrd="0" parTransId="{D0116121-602D-4B28-94E2-F289B1CCC8E8}" sibTransId="{2FCB2C8D-AF5A-4C5B-B99B-51175A9725B9}"/>
    <dgm:cxn modelId="{1DA4F823-935B-437F-9AF0-2A316A46F22A}" type="presOf" srcId="{D486AA56-03D9-43AC-A522-3229C818821F}" destId="{BB7DDDE2-8363-441C-8BC5-E2294E17A976}" srcOrd="0" destOrd="0" presId="urn:microsoft.com/office/officeart/2005/8/layout/process4"/>
    <dgm:cxn modelId="{D03639B6-C429-41FC-B030-6F52FDD9BE82}" srcId="{E0D2F3A7-C6E6-4FEC-A274-7FE0EA6D7CD7}" destId="{B28282A1-7D50-40CA-B106-C1C86A0C81BB}" srcOrd="5" destOrd="0" parTransId="{C0E9D818-1A18-45A2-9168-352FCC8D570B}" sibTransId="{A9A7F8C5-4D6E-4E49-8D6A-A6F7C8F50711}"/>
    <dgm:cxn modelId="{007D3C52-932D-48CA-83CC-98264F396C3F}" srcId="{E0D2F3A7-C6E6-4FEC-A274-7FE0EA6D7CD7}" destId="{A3B52476-B63B-481F-A104-E6ABA80C534C}" srcOrd="2" destOrd="0" parTransId="{414B84F4-6545-4BB8-A387-9272CC697A80}" sibTransId="{DAB6E645-7EF7-465F-BD47-0846AE809519}"/>
    <dgm:cxn modelId="{8126E769-5994-4D8C-B378-1750B3A6EE45}" srcId="{E0D2F3A7-C6E6-4FEC-A274-7FE0EA6D7CD7}" destId="{1FCADDAE-CCD4-42A8-9527-818E1502980E}" srcOrd="1" destOrd="0" parTransId="{2CB35692-BAFB-4A69-8866-B05BD650F1B0}" sibTransId="{8728CADF-E823-4694-9B68-CC08C8DB3F50}"/>
    <dgm:cxn modelId="{0C54CCFE-F6CF-46AB-BA17-28C225822BC4}" type="presOf" srcId="{B28282A1-7D50-40CA-B106-C1C86A0C81BB}" destId="{B6E0A7C3-066A-491D-B7FD-FCA8F88CB2DA}" srcOrd="0" destOrd="0" presId="urn:microsoft.com/office/officeart/2005/8/layout/process4"/>
    <dgm:cxn modelId="{AF726FAB-F132-4C0F-89A2-A00233FD129F}" type="presOf" srcId="{E0D2F3A7-C6E6-4FEC-A274-7FE0EA6D7CD7}" destId="{8F48F7F4-2093-42C1-97B3-FB1685ED9EAF}" srcOrd="0" destOrd="0" presId="urn:microsoft.com/office/officeart/2005/8/layout/process4"/>
    <dgm:cxn modelId="{A031F433-AE17-4C31-B9A7-C4F61FEE4154}" type="presOf" srcId="{1FCADDAE-CCD4-42A8-9527-818E1502980E}" destId="{6496C436-DCFE-4698-B842-6C827099EC4E}" srcOrd="0" destOrd="0" presId="urn:microsoft.com/office/officeart/2005/8/layout/process4"/>
    <dgm:cxn modelId="{42B94161-6E59-4CC4-BF9C-705F8752AA90}" srcId="{E0D2F3A7-C6E6-4FEC-A274-7FE0EA6D7CD7}" destId="{7B234CE8-B23E-4A2F-93E5-1B3CF1E28864}" srcOrd="4" destOrd="0" parTransId="{BE427CF4-EE56-466E-9C2E-9FAD3F7ADEDB}" sibTransId="{B9169AAC-09C5-46C7-9EC8-1B638C5C2448}"/>
    <dgm:cxn modelId="{9B3CDCB2-754E-4201-A721-658DC5663C7B}" srcId="{E0D2F3A7-C6E6-4FEC-A274-7FE0EA6D7CD7}" destId="{D486AA56-03D9-43AC-A522-3229C818821F}" srcOrd="0" destOrd="0" parTransId="{223B2363-46E3-47A5-865B-705BE28B6EFD}" sibTransId="{EE3ED625-9CBA-4439-B989-46F164DDEE51}"/>
    <dgm:cxn modelId="{5E199B2C-3E62-47F5-997D-3743A9882D16}" type="presOf" srcId="{7B234CE8-B23E-4A2F-93E5-1B3CF1E28864}" destId="{2FF39CD9-15E5-4002-89A8-8F0A199F7BEB}" srcOrd="0" destOrd="0" presId="urn:microsoft.com/office/officeart/2005/8/layout/process4"/>
    <dgm:cxn modelId="{FFFF874D-DA80-4661-AC45-3EDE1D1E4A96}" type="presOf" srcId="{5EF3E485-B108-428C-9AD5-8CEC8F1F5B79}" destId="{1E8D7EF5-0D3B-4CB5-8E82-D3C6D539E2EE}" srcOrd="0" destOrd="0" presId="urn:microsoft.com/office/officeart/2005/8/layout/process4"/>
    <dgm:cxn modelId="{6E383F32-55B4-4A67-BE31-F5575CA1FE45}" type="presOf" srcId="{A3B52476-B63B-481F-A104-E6ABA80C534C}" destId="{CDE20660-B3BA-47FE-ADA1-39D5F72C6539}" srcOrd="0" destOrd="0" presId="urn:microsoft.com/office/officeart/2005/8/layout/process4"/>
    <dgm:cxn modelId="{CD43D738-87FC-46FB-A587-AA6FAC5317E7}" type="presParOf" srcId="{8F48F7F4-2093-42C1-97B3-FB1685ED9EAF}" destId="{B03335E3-E6DD-45A1-85DE-E30041C4D36F}" srcOrd="0" destOrd="0" presId="urn:microsoft.com/office/officeart/2005/8/layout/process4"/>
    <dgm:cxn modelId="{C7A38FFB-87D2-4C6C-905F-409D6B2784B1}" type="presParOf" srcId="{B03335E3-E6DD-45A1-85DE-E30041C4D36F}" destId="{A73C3943-889C-4B63-80D5-EA85AAA69A81}" srcOrd="0" destOrd="0" presId="urn:microsoft.com/office/officeart/2005/8/layout/process4"/>
    <dgm:cxn modelId="{30966471-DAB3-4A99-B4B1-7EE4128DAD1A}" type="presParOf" srcId="{8F48F7F4-2093-42C1-97B3-FB1685ED9EAF}" destId="{45D4C9C9-BD73-471C-B7B2-6840EE8AA329}" srcOrd="1" destOrd="0" presId="urn:microsoft.com/office/officeart/2005/8/layout/process4"/>
    <dgm:cxn modelId="{B6785D3B-7CFC-4905-920F-2D0EB6721BD2}" type="presParOf" srcId="{8F48F7F4-2093-42C1-97B3-FB1685ED9EAF}" destId="{23936BDC-4AC6-45BA-B503-D4EB41D379A3}" srcOrd="2" destOrd="0" presId="urn:microsoft.com/office/officeart/2005/8/layout/process4"/>
    <dgm:cxn modelId="{09EBA469-17B0-4817-B34C-4BEF1C8EA9C6}" type="presParOf" srcId="{23936BDC-4AC6-45BA-B503-D4EB41D379A3}" destId="{B6E0A7C3-066A-491D-B7FD-FCA8F88CB2DA}" srcOrd="0" destOrd="0" presId="urn:microsoft.com/office/officeart/2005/8/layout/process4"/>
    <dgm:cxn modelId="{FCDFF1E4-EA27-40FC-816A-72BDAF019C3B}" type="presParOf" srcId="{8F48F7F4-2093-42C1-97B3-FB1685ED9EAF}" destId="{FB2BBAB8-05F4-4F50-8B4E-94B99BD377DC}" srcOrd="3" destOrd="0" presId="urn:microsoft.com/office/officeart/2005/8/layout/process4"/>
    <dgm:cxn modelId="{79773A53-EB7D-46F4-8600-143776619B8D}" type="presParOf" srcId="{8F48F7F4-2093-42C1-97B3-FB1685ED9EAF}" destId="{FBE6D519-665F-4E58-850B-3ADD659AF528}" srcOrd="4" destOrd="0" presId="urn:microsoft.com/office/officeart/2005/8/layout/process4"/>
    <dgm:cxn modelId="{BDCEF5A4-345A-425D-AEA4-F8383CAB1EE6}" type="presParOf" srcId="{FBE6D519-665F-4E58-850B-3ADD659AF528}" destId="{2FF39CD9-15E5-4002-89A8-8F0A199F7BEB}" srcOrd="0" destOrd="0" presId="urn:microsoft.com/office/officeart/2005/8/layout/process4"/>
    <dgm:cxn modelId="{1CAB4E37-C63A-4DB8-BB5B-22E9ECAF2D31}" type="presParOf" srcId="{8F48F7F4-2093-42C1-97B3-FB1685ED9EAF}" destId="{6BC64E42-0D27-402A-A5C8-4EBF5804539B}" srcOrd="5" destOrd="0" presId="urn:microsoft.com/office/officeart/2005/8/layout/process4"/>
    <dgm:cxn modelId="{B6E4ED9B-DC38-4A1B-A771-2B484BC0AD98}" type="presParOf" srcId="{8F48F7F4-2093-42C1-97B3-FB1685ED9EAF}" destId="{541552CD-9F1B-41A5-9CDD-9334D10943AC}" srcOrd="6" destOrd="0" presId="urn:microsoft.com/office/officeart/2005/8/layout/process4"/>
    <dgm:cxn modelId="{8D98622E-DBB1-4661-9EF3-4ADF1894AC74}" type="presParOf" srcId="{541552CD-9F1B-41A5-9CDD-9334D10943AC}" destId="{1E8D7EF5-0D3B-4CB5-8E82-D3C6D539E2EE}" srcOrd="0" destOrd="0" presId="urn:microsoft.com/office/officeart/2005/8/layout/process4"/>
    <dgm:cxn modelId="{A1288922-DBF9-4065-810C-0BC7B9AEA402}" type="presParOf" srcId="{8F48F7F4-2093-42C1-97B3-FB1685ED9EAF}" destId="{F5C10299-5917-4375-B131-2267D76C1DE5}" srcOrd="7" destOrd="0" presId="urn:microsoft.com/office/officeart/2005/8/layout/process4"/>
    <dgm:cxn modelId="{1FBF8C8D-4640-4F8F-A139-D0AAACB1623F}" type="presParOf" srcId="{8F48F7F4-2093-42C1-97B3-FB1685ED9EAF}" destId="{18C532E0-8983-440D-865B-957F586CE2A5}" srcOrd="8" destOrd="0" presId="urn:microsoft.com/office/officeart/2005/8/layout/process4"/>
    <dgm:cxn modelId="{2F6B076C-CFC4-48C5-8D9B-8478C860F31A}" type="presParOf" srcId="{18C532E0-8983-440D-865B-957F586CE2A5}" destId="{CDE20660-B3BA-47FE-ADA1-39D5F72C6539}" srcOrd="0" destOrd="0" presId="urn:microsoft.com/office/officeart/2005/8/layout/process4"/>
    <dgm:cxn modelId="{CFAE37D0-718B-4A3D-AA5F-32271F7667C1}" type="presParOf" srcId="{8F48F7F4-2093-42C1-97B3-FB1685ED9EAF}" destId="{317FBCB0-C29E-4FDC-B079-CB9B6D3A43BA}" srcOrd="9" destOrd="0" presId="urn:microsoft.com/office/officeart/2005/8/layout/process4"/>
    <dgm:cxn modelId="{09E77648-66B1-4096-9663-69DB112E38CF}" type="presParOf" srcId="{8F48F7F4-2093-42C1-97B3-FB1685ED9EAF}" destId="{086B2A3E-F463-4F5D-ACE7-C09189F9794F}" srcOrd="10" destOrd="0" presId="urn:microsoft.com/office/officeart/2005/8/layout/process4"/>
    <dgm:cxn modelId="{CD7A0990-469D-4C8E-9B84-9EBB06DF3BA8}" type="presParOf" srcId="{086B2A3E-F463-4F5D-ACE7-C09189F9794F}" destId="{6496C436-DCFE-4698-B842-6C827099EC4E}" srcOrd="0" destOrd="0" presId="urn:microsoft.com/office/officeart/2005/8/layout/process4"/>
    <dgm:cxn modelId="{3B9233D1-1150-4292-A28D-5BBF4382C789}" type="presParOf" srcId="{8F48F7F4-2093-42C1-97B3-FB1685ED9EAF}" destId="{A427ECB8-BA70-4268-909E-605C4B14D62C}" srcOrd="11" destOrd="0" presId="urn:microsoft.com/office/officeart/2005/8/layout/process4"/>
    <dgm:cxn modelId="{5A6D3888-58C5-4C40-870D-5349001D23A6}" type="presParOf" srcId="{8F48F7F4-2093-42C1-97B3-FB1685ED9EAF}" destId="{F833F4D0-4B57-4834-A6C9-24762A819E41}" srcOrd="12" destOrd="0" presId="urn:microsoft.com/office/officeart/2005/8/layout/process4"/>
    <dgm:cxn modelId="{5B9B1B5B-3771-4FE9-B306-C03D97A5BD75}" type="presParOf" srcId="{F833F4D0-4B57-4834-A6C9-24762A819E41}" destId="{BB7DDDE2-8363-441C-8BC5-E2294E17A97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166592" cy="3195793"/>
        <a:chOff x="0" y="0"/>
        <a:chExt cx="8166592" cy="3195793"/>
      </a:xfrm>
    </dsp:grpSpPr>
    <dsp:sp modelId="{A73C3943-889C-4B63-80D5-EA85AAA69A81}">
      <dsp:nvSpPr>
        <dsp:cNvPr id="3" name="Rectangles 2"/>
        <dsp:cNvSpPr/>
      </dsp:nvSpPr>
      <dsp:spPr bwMode="white">
        <a:xfrm>
          <a:off x="0" y="2824836"/>
          <a:ext cx="8166592" cy="370957"/>
        </a:xfrm>
        <a:prstGeom prst="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Body>
        <a:bodyPr lIns="113792" tIns="113792" rIns="113792" bIns="11379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cap="none" spc="0" dirty="0" err="1">
              <a:ln w="0"/>
              <a:effectLst/>
            </a:rPr>
            <a:t>Ensembling</a:t>
          </a:r>
          <a:r>
            <a:rPr lang="en-IN" sz="1600" b="1" cap="none" spc="0" dirty="0">
              <a:ln w="0"/>
              <a:effectLst/>
            </a:rPr>
            <a:t> the forecast of top models</a:t>
          </a:r>
        </a:p>
      </dsp:txBody>
      <dsp:txXfrm>
        <a:off x="0" y="2824836"/>
        <a:ext cx="8166592" cy="370957"/>
      </dsp:txXfrm>
    </dsp:sp>
    <dsp:sp modelId="{2FF39CD9-15E5-4002-89A8-8F0A199F7BEB}">
      <dsp:nvSpPr>
        <dsp:cNvPr id="4" name="Up Arrow Callout 3"/>
        <dsp:cNvSpPr/>
      </dsp:nvSpPr>
      <dsp:spPr bwMode="white">
        <a:xfrm rot="10800000">
          <a:off x="0" y="2259869"/>
          <a:ext cx="8166592" cy="570532"/>
        </a:xfrm>
        <a:prstGeom prst="upArrowCallou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Body>
        <a:bodyPr rot="10800000" lIns="113792" tIns="113792" rIns="113792" bIns="11379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cap="none" spc="0" dirty="0">
              <a:ln w="0"/>
              <a:effectLst/>
            </a:rPr>
            <a:t>Prediction</a:t>
          </a:r>
        </a:p>
      </dsp:txBody>
      <dsp:txXfrm rot="10800000">
        <a:off x="0" y="2259869"/>
        <a:ext cx="8166592" cy="570532"/>
      </dsp:txXfrm>
    </dsp:sp>
    <dsp:sp modelId="{1E8D7EF5-0D3B-4CB5-8E82-D3C6D539E2EE}">
      <dsp:nvSpPr>
        <dsp:cNvPr id="5" name="Up Arrow Callout 4"/>
        <dsp:cNvSpPr/>
      </dsp:nvSpPr>
      <dsp:spPr bwMode="white">
        <a:xfrm rot="10800000">
          <a:off x="0" y="1694902"/>
          <a:ext cx="8166592" cy="570532"/>
        </a:xfrm>
        <a:prstGeom prst="upArrowCallou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Body>
        <a:bodyPr rot="10800000" lIns="113792" tIns="113792" rIns="113792" bIns="11379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cap="none" spc="0" dirty="0">
              <a:ln w="0"/>
              <a:effectLst/>
            </a:rPr>
            <a:t>Model Training</a:t>
          </a:r>
        </a:p>
      </dsp:txBody>
      <dsp:txXfrm rot="10800000">
        <a:off x="0" y="1694902"/>
        <a:ext cx="8166592" cy="570532"/>
      </dsp:txXfrm>
    </dsp:sp>
    <dsp:sp modelId="{CDE20660-B3BA-47FE-ADA1-39D5F72C6539}">
      <dsp:nvSpPr>
        <dsp:cNvPr id="6" name="Up Arrow Callout 5"/>
        <dsp:cNvSpPr/>
      </dsp:nvSpPr>
      <dsp:spPr bwMode="white">
        <a:xfrm rot="10800000">
          <a:off x="0" y="1129934"/>
          <a:ext cx="8166592" cy="570532"/>
        </a:xfrm>
        <a:prstGeom prst="upArrowCallou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Body>
        <a:bodyPr rot="10800000" lIns="113792" tIns="113792" rIns="113792" bIns="11379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cap="none" spc="0" dirty="0">
              <a:ln w="0"/>
              <a:effectLst/>
            </a:rPr>
            <a:t>Train - Prediction Split</a:t>
          </a:r>
        </a:p>
      </dsp:txBody>
      <dsp:txXfrm rot="10800000">
        <a:off x="0" y="1129934"/>
        <a:ext cx="8166592" cy="570532"/>
      </dsp:txXfrm>
    </dsp:sp>
    <dsp:sp modelId="{6496C436-DCFE-4698-B842-6C827099EC4E}">
      <dsp:nvSpPr>
        <dsp:cNvPr id="7" name="Up Arrow Callout 6"/>
        <dsp:cNvSpPr/>
      </dsp:nvSpPr>
      <dsp:spPr bwMode="white">
        <a:xfrm rot="10800000">
          <a:off x="0" y="564967"/>
          <a:ext cx="8166592" cy="570532"/>
        </a:xfrm>
        <a:prstGeom prst="upArrowCallou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Body>
        <a:bodyPr rot="10800000" lIns="113792" tIns="113792" rIns="113792" bIns="11379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cap="none" spc="0" dirty="0">
              <a:ln w="0"/>
              <a:effectLst/>
            </a:rPr>
            <a:t>Feature Engineering</a:t>
          </a:r>
        </a:p>
      </dsp:txBody>
      <dsp:txXfrm rot="10800000">
        <a:off x="0" y="564967"/>
        <a:ext cx="8166592" cy="570532"/>
      </dsp:txXfrm>
    </dsp:sp>
    <dsp:sp modelId="{BB7DDDE2-8363-441C-8BC5-E2294E17A976}">
      <dsp:nvSpPr>
        <dsp:cNvPr id="8" name="Up Arrow Callout 7"/>
        <dsp:cNvSpPr/>
      </dsp:nvSpPr>
      <dsp:spPr bwMode="white">
        <a:xfrm rot="10800000">
          <a:off x="0" y="21229"/>
          <a:ext cx="8166592" cy="570532"/>
        </a:xfrm>
        <a:prstGeom prst="upArrowCallou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Body>
        <a:bodyPr rot="10800000" lIns="113792" tIns="113792" rIns="113792" bIns="11379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cap="none" spc="0" dirty="0">
              <a:ln w="0"/>
              <a:effectLst/>
            </a:rPr>
            <a:t>Data </a:t>
          </a:r>
          <a:r>
            <a:rPr lang="en-IN" sz="1600" b="1" cap="none" spc="0" dirty="0" smtClean="0">
              <a:ln w="0"/>
              <a:effectLst/>
            </a:rPr>
            <a:t>Pre-processing</a:t>
          </a:r>
          <a:endParaRPr lang="en-IN" sz="1600" b="1" cap="none" spc="0" dirty="0">
            <a:ln w="0"/>
            <a:effectLst/>
          </a:endParaRPr>
        </a:p>
      </dsp:txBody>
      <dsp:txXfrm rot="10800000">
        <a:off x="0" y="21229"/>
        <a:ext cx="8166592" cy="5705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385533" cy="3891253"/>
        <a:chOff x="0" y="0"/>
        <a:chExt cx="8385533" cy="3891253"/>
      </a:xfrm>
    </dsp:grpSpPr>
    <dsp:sp modelId="{A73C3943-889C-4B63-80D5-EA85AAA69A81}">
      <dsp:nvSpPr>
        <dsp:cNvPr id="3" name="Rectangles 2"/>
        <dsp:cNvSpPr/>
      </dsp:nvSpPr>
      <dsp:spPr bwMode="white">
        <a:xfrm>
          <a:off x="0" y="3507425"/>
          <a:ext cx="8385533" cy="383828"/>
        </a:xfrm>
        <a:prstGeom prst="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Body>
        <a:bodyPr lIns="113792" tIns="113792" rIns="113792" bIns="11379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cap="none" spc="0">
              <a:ln w="0"/>
              <a:effectLst/>
            </a:rPr>
            <a:t>Ensembling the forecast of top models</a:t>
          </a:r>
        </a:p>
      </dsp:txBody>
      <dsp:txXfrm>
        <a:off x="0" y="3507425"/>
        <a:ext cx="8385533" cy="383828"/>
      </dsp:txXfrm>
    </dsp:sp>
    <dsp:sp modelId="{B6E0A7C3-066A-491D-B7FD-FCA8F88CB2DA}">
      <dsp:nvSpPr>
        <dsp:cNvPr id="4" name="Up Arrow Callout 3"/>
        <dsp:cNvSpPr/>
      </dsp:nvSpPr>
      <dsp:spPr bwMode="white">
        <a:xfrm rot="10800000">
          <a:off x="0" y="2922854"/>
          <a:ext cx="8385533" cy="590328"/>
        </a:xfrm>
        <a:prstGeom prst="upArrowCallou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Body>
        <a:bodyPr rot="10800000" lIns="113792" tIns="113792" rIns="113792" bIns="11379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cap="none" spc="0" dirty="0" smtClean="0">
              <a:ln w="0"/>
              <a:effectLst/>
            </a:rPr>
            <a:t>Bias Correction for MSEDCL</a:t>
          </a:r>
          <a:endParaRPr lang="en-IN" sz="1600" b="1" cap="none" spc="0" dirty="0">
            <a:ln w="0"/>
            <a:effectLst/>
          </a:endParaRPr>
        </a:p>
      </dsp:txBody>
      <dsp:txXfrm rot="10800000">
        <a:off x="0" y="2922854"/>
        <a:ext cx="8385533" cy="590328"/>
      </dsp:txXfrm>
    </dsp:sp>
    <dsp:sp modelId="{2FF39CD9-15E5-4002-89A8-8F0A199F7BEB}">
      <dsp:nvSpPr>
        <dsp:cNvPr id="5" name="Up Arrow Callout 4"/>
        <dsp:cNvSpPr/>
      </dsp:nvSpPr>
      <dsp:spPr bwMode="white">
        <a:xfrm rot="10800000">
          <a:off x="0" y="2338283"/>
          <a:ext cx="8385533" cy="590328"/>
        </a:xfrm>
        <a:prstGeom prst="upArrowCallou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Body>
        <a:bodyPr rot="10800000" lIns="113792" tIns="113792" rIns="113792" bIns="11379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cap="none" spc="0" dirty="0">
              <a:ln w="0"/>
              <a:effectLst/>
            </a:rPr>
            <a:t>Prediction</a:t>
          </a:r>
        </a:p>
      </dsp:txBody>
      <dsp:txXfrm rot="10800000">
        <a:off x="0" y="2338283"/>
        <a:ext cx="8385533" cy="590328"/>
      </dsp:txXfrm>
    </dsp:sp>
    <dsp:sp modelId="{1E8D7EF5-0D3B-4CB5-8E82-D3C6D539E2EE}">
      <dsp:nvSpPr>
        <dsp:cNvPr id="6" name="Up Arrow Callout 5"/>
        <dsp:cNvSpPr/>
      </dsp:nvSpPr>
      <dsp:spPr bwMode="white">
        <a:xfrm rot="10800000">
          <a:off x="0" y="1753712"/>
          <a:ext cx="8385533" cy="590328"/>
        </a:xfrm>
        <a:prstGeom prst="upArrowCallou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Body>
        <a:bodyPr rot="10800000" lIns="113792" tIns="113792" rIns="113792" bIns="11379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cap="none" spc="0" dirty="0">
              <a:ln w="0"/>
              <a:effectLst/>
            </a:rPr>
            <a:t>Model Training</a:t>
          </a:r>
        </a:p>
      </dsp:txBody>
      <dsp:txXfrm rot="10800000">
        <a:off x="0" y="1753712"/>
        <a:ext cx="8385533" cy="590328"/>
      </dsp:txXfrm>
    </dsp:sp>
    <dsp:sp modelId="{CDE20660-B3BA-47FE-ADA1-39D5F72C6539}">
      <dsp:nvSpPr>
        <dsp:cNvPr id="7" name="Up Arrow Callout 6"/>
        <dsp:cNvSpPr/>
      </dsp:nvSpPr>
      <dsp:spPr bwMode="white">
        <a:xfrm rot="10800000">
          <a:off x="0" y="1169142"/>
          <a:ext cx="8385533" cy="590328"/>
        </a:xfrm>
        <a:prstGeom prst="upArrowCallou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Body>
        <a:bodyPr rot="10800000" lIns="113792" tIns="113792" rIns="113792" bIns="11379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cap="none" spc="0" dirty="0">
              <a:ln w="0"/>
              <a:effectLst/>
            </a:rPr>
            <a:t>Train - Prediction Split</a:t>
          </a:r>
        </a:p>
      </dsp:txBody>
      <dsp:txXfrm rot="10800000">
        <a:off x="0" y="1169142"/>
        <a:ext cx="8385533" cy="590328"/>
      </dsp:txXfrm>
    </dsp:sp>
    <dsp:sp modelId="{6496C436-DCFE-4698-B842-6C827099EC4E}">
      <dsp:nvSpPr>
        <dsp:cNvPr id="8" name="Up Arrow Callout 7"/>
        <dsp:cNvSpPr/>
      </dsp:nvSpPr>
      <dsp:spPr bwMode="white">
        <a:xfrm rot="10800000">
          <a:off x="0" y="584571"/>
          <a:ext cx="8385533" cy="590328"/>
        </a:xfrm>
        <a:prstGeom prst="upArrowCallou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Body>
        <a:bodyPr rot="10800000" lIns="113792" tIns="113792" rIns="113792" bIns="11379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cap="none" spc="0">
              <a:ln w="0"/>
              <a:effectLst/>
            </a:rPr>
            <a:t>Feature Engineering</a:t>
          </a:r>
        </a:p>
      </dsp:txBody>
      <dsp:txXfrm rot="10800000">
        <a:off x="0" y="584571"/>
        <a:ext cx="8385533" cy="590328"/>
      </dsp:txXfrm>
    </dsp:sp>
    <dsp:sp modelId="{BB7DDDE2-8363-441C-8BC5-E2294E17A976}">
      <dsp:nvSpPr>
        <dsp:cNvPr id="9" name="Up Arrow Callout 8"/>
        <dsp:cNvSpPr/>
      </dsp:nvSpPr>
      <dsp:spPr bwMode="white">
        <a:xfrm rot="10800000">
          <a:off x="0" y="21966"/>
          <a:ext cx="8385533" cy="590328"/>
        </a:xfrm>
        <a:prstGeom prst="upArrowCallou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Body>
        <a:bodyPr rot="10800000" lIns="113792" tIns="113792" rIns="113792" bIns="11379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cap="none" spc="0" smtClean="0">
              <a:ln w="0"/>
              <a:effectLst/>
            </a:rPr>
            <a:t>Data Preprocessing</a:t>
          </a:r>
          <a:endParaRPr lang="en-IN" sz="1600" b="1" cap="none" spc="0" dirty="0">
            <a:ln w="0"/>
            <a:effectLst/>
          </a:endParaRPr>
        </a:p>
      </dsp:txBody>
      <dsp:txXfrm rot="10800000">
        <a:off x="0" y="21966"/>
        <a:ext cx="8385533" cy="590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type="upArrowCallout" r:blip="" rot="180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type="upArrowCallout" r:blip="" rot="180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type="upArrowCallout" r:blip="" rot="180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type="upArrowCallout" r:blip="" rot="180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763" y="1309830"/>
            <a:ext cx="8242240" cy="1646302"/>
          </a:xfrm>
        </p:spPr>
        <p:txBody>
          <a:bodyPr/>
          <a:lstStyle/>
          <a:p>
            <a:pPr algn="ctr"/>
            <a:r>
              <a:rPr lang="en-IN" sz="4800" dirty="0" smtClean="0"/>
              <a:t>Modelling Architecture for Solar and Wind </a:t>
            </a:r>
            <a:endParaRPr lang="en-IN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98" y="452064"/>
            <a:ext cx="8220705" cy="1091970"/>
          </a:xfrm>
        </p:spPr>
        <p:txBody>
          <a:bodyPr/>
          <a:lstStyle/>
          <a:p>
            <a:r>
              <a:rPr lang="en-IN" dirty="0" smtClean="0"/>
              <a:t>Architecture for Solar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365161" y="2279561"/>
          <a:ext cx="8166592" cy="3195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Overview:</a:t>
            </a:r>
            <a:br>
              <a:rPr lang="en-IN" dirty="0" smtClean="0"/>
            </a:br>
            <a:r>
              <a:rPr lang="en-IN" sz="1400" dirty="0" smtClean="0"/>
              <a:t>(Data availability was for actual variable was more than 2 years so no resource data was used and as weather data was not available thus univariate modelling was done)</a:t>
            </a:r>
            <a:endParaRPr lang="en-IN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31800"/>
            <a:ext cx="8596668" cy="3880773"/>
          </a:xfrm>
        </p:spPr>
        <p:txBody>
          <a:bodyPr/>
          <a:lstStyle/>
          <a:p>
            <a:r>
              <a:rPr lang="en-IN" dirty="0" smtClean="0"/>
              <a:t>Data Pre-processing: Cleaning and formatting the data.</a:t>
            </a:r>
            <a:endParaRPr lang="en-IN" dirty="0" smtClean="0"/>
          </a:p>
          <a:p>
            <a:r>
              <a:rPr lang="en-IN" dirty="0" smtClean="0"/>
              <a:t>Feature Engineering: Obtaining standard </a:t>
            </a:r>
            <a:r>
              <a:rPr lang="en-IN" dirty="0" err="1" smtClean="0"/>
              <a:t>datetime</a:t>
            </a:r>
            <a:r>
              <a:rPr lang="en-IN" dirty="0" smtClean="0"/>
              <a:t> and lag based features.</a:t>
            </a:r>
            <a:endParaRPr lang="en-IN" dirty="0" smtClean="0"/>
          </a:p>
          <a:p>
            <a:r>
              <a:rPr lang="en-IN" dirty="0" smtClean="0"/>
              <a:t>Train and Prediction : The historical actual data was used for training purpose, as weather data was not available, thus an univariate modelling technique was used.</a:t>
            </a:r>
            <a:endParaRPr lang="en-IN" dirty="0" smtClean="0"/>
          </a:p>
          <a:p>
            <a:r>
              <a:rPr lang="en-IN" dirty="0" smtClean="0"/>
              <a:t>Training Model and obtaining prediction: The model was trained once and forecast was obtained for desired duration.</a:t>
            </a:r>
            <a:endParaRPr lang="en-IN" dirty="0" smtClean="0"/>
          </a:p>
          <a:p>
            <a:r>
              <a:rPr lang="en-IN" dirty="0" smtClean="0"/>
              <a:t>Ensemble: Model were trained and evaluated based on historical data and top performing models were selected hence after obtaining forecast, output of those model were ensemble.</a:t>
            </a:r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 for Wind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56067" y="1558344"/>
          <a:ext cx="8385533" cy="3891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Overview:</a:t>
            </a:r>
            <a:br>
              <a:rPr lang="en-IN" dirty="0" smtClean="0"/>
            </a:br>
            <a:r>
              <a:rPr lang="en-IN" sz="1400" dirty="0" smtClean="0"/>
              <a:t>(Data availability was for actual variable was less than 6 months for MSEDCL and only 1 year for </a:t>
            </a:r>
            <a:r>
              <a:rPr lang="en-IN" sz="1400" dirty="0" err="1" smtClean="0"/>
              <a:t>Sadla</a:t>
            </a:r>
            <a:r>
              <a:rPr lang="en-IN" sz="1400" dirty="0" smtClean="0"/>
              <a:t>)</a:t>
            </a:r>
            <a:endParaRPr lang="en-IN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2859"/>
            <a:ext cx="8596668" cy="3880773"/>
          </a:xfrm>
        </p:spPr>
        <p:txBody>
          <a:bodyPr/>
          <a:lstStyle/>
          <a:p>
            <a:r>
              <a:rPr lang="en-IN" dirty="0" smtClean="0"/>
              <a:t>Data Pre-processing: Cleaning and formatting the data.</a:t>
            </a:r>
            <a:endParaRPr lang="en-IN" dirty="0" smtClean="0"/>
          </a:p>
          <a:p>
            <a:r>
              <a:rPr lang="en-IN" dirty="0" smtClean="0"/>
              <a:t>Feature Engineering: Obtaining standard </a:t>
            </a:r>
            <a:r>
              <a:rPr lang="en-IN" dirty="0" err="1" smtClean="0"/>
              <a:t>datetime</a:t>
            </a:r>
            <a:r>
              <a:rPr lang="en-IN" dirty="0" smtClean="0"/>
              <a:t> and lag based features.</a:t>
            </a:r>
            <a:endParaRPr lang="en-IN" dirty="0" smtClean="0"/>
          </a:p>
          <a:p>
            <a:r>
              <a:rPr lang="en-IN" dirty="0" smtClean="0"/>
              <a:t>Train and Prediction : For MSEDCL as actual data for available only for short duration of 3 months thus models were trained on reanalysis data and then the forecast was bias corrected. While for </a:t>
            </a:r>
            <a:r>
              <a:rPr lang="en-IN" dirty="0" err="1" smtClean="0"/>
              <a:t>Sadla</a:t>
            </a:r>
            <a:r>
              <a:rPr lang="en-IN" dirty="0" smtClean="0"/>
              <a:t> the missing data for first 3 months was imputed using reanalysis data .</a:t>
            </a:r>
            <a:endParaRPr lang="en-IN" dirty="0" smtClean="0"/>
          </a:p>
          <a:p>
            <a:r>
              <a:rPr lang="en-IN" dirty="0" smtClean="0"/>
              <a:t>Training Model and obtaining prediction: The model was trained once and forecast was obtained for desired duration.</a:t>
            </a:r>
            <a:endParaRPr lang="en-IN" dirty="0" smtClean="0"/>
          </a:p>
          <a:p>
            <a:r>
              <a:rPr lang="en-IN" dirty="0" smtClean="0"/>
              <a:t>Ensemble: Model were trained and evaluated based on historical data and top performing models were selected and after obtaining forecast for given Year Ahead horizon, output of those model were ensemble.</a:t>
            </a:r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Phoenix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1672</Words>
  <Application>WPS Presentation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>Arial Unicode MS</vt:lpstr>
      <vt:lpstr>Calibri</vt:lpstr>
      <vt:lpstr>Facet</vt:lpstr>
      <vt:lpstr>Modelling Architecture for Solar and Wind </vt:lpstr>
      <vt:lpstr>Architecture for Solar</vt:lpstr>
      <vt:lpstr>Overview: (Data availability was for actual variable was more than 2 years so no resource data was used and as weather data was not available thus univariate modelling was done)</vt:lpstr>
      <vt:lpstr>Architecture for Wind</vt:lpstr>
      <vt:lpstr>Overview: (Data availability was for actual variable was less than 6 months for MSEDCL and only 1 year for Sadla)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Sukanya</dc:creator>
  <cp:lastModifiedBy>janhavi.kulkarni</cp:lastModifiedBy>
  <cp:revision>8</cp:revision>
  <dcterms:created xsi:type="dcterms:W3CDTF">2021-09-30T04:08:00Z</dcterms:created>
  <dcterms:modified xsi:type="dcterms:W3CDTF">2023-05-15T15:55:47Z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92CE2D97ED7F4F60B9516B0AECD24119</vt:lpwstr>
  </property>
  <property fmtid="{D5CDD505-2E9C-101B-9397-08002B2CF9AE}" pid="3" name="KSOProductBuildVer">
    <vt:lpwstr>1033-11.2.0.11486</vt:lpwstr>
  </property>
</Properties>
</file>