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57" r:id="rId6"/>
    <p:sldId id="260" r:id="rId7"/>
    <p:sldId id="258" r:id="rId8"/>
    <p:sldId id="261" r:id="rId9"/>
  </p:sldIdLst>
  <p:sldSz cx="12192000" cy="6858000"/>
  <p:notesSz cx="6858000" cy="9144000"/>
  <p:embeddedFontLst>
    <p:embeddedFont>
      <p:font typeface="Trebuchet MS" panose="020B060302020202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3350"/>
    <a:srgbClr val="0C4360"/>
    <a:srgbClr val="1B6872"/>
    <a:srgbClr val="63B7C6"/>
    <a:srgbClr val="002136"/>
    <a:srgbClr val="0C75AC"/>
    <a:srgbClr val="0024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62FF6B6-4F8A-40F7-B5F4-FC3996824D7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0A999-F365-48DF-976A-0517FE045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A5457B-CDAE-4DEB-AEC8-C82DE2312E37}" type="datetimeFigureOut">
              <a:rPr lang="en-US" smtClean="0"/>
              <a:t>6/26/2025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35C90-ADBF-4B9E-BE88-E1C8F83EB4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506A01-6D0A-45EF-A584-05A3361D66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31430A-4AA4-45C8-AC23-CD6B61C41A4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009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0B78EA-28CE-41D8-9043-90E391E5F567}" type="datetimeFigureOut">
              <a:rPr lang="en-US" noProof="0" smtClean="0"/>
              <a:t>6/26/2025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4D747-9380-41EE-9946-EC9EC0CA5D1E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7727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CA15AFD-4983-47DD-9ED0-D3B27E5A096F}"/>
              </a:ext>
            </a:extLst>
          </p:cNvPr>
          <p:cNvGrpSpPr/>
          <p:nvPr userDrawn="1"/>
        </p:nvGrpSpPr>
        <p:grpSpPr>
          <a:xfrm>
            <a:off x="-1604709" y="-3756"/>
            <a:ext cx="13796710" cy="6861756"/>
            <a:chOff x="-1604709" y="-3756"/>
            <a:chExt cx="13796710" cy="686175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222D5E2-E9B4-4180-98B8-4E514C9ADB28}"/>
                </a:ext>
              </a:extLst>
            </p:cNvPr>
            <p:cNvGrpSpPr/>
            <p:nvPr/>
          </p:nvGrpSpPr>
          <p:grpSpPr>
            <a:xfrm>
              <a:off x="-16298" y="0"/>
              <a:ext cx="12208299" cy="6858000"/>
              <a:chOff x="-16298" y="0"/>
              <a:chExt cx="12208299" cy="6858000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41E10E1E-5268-4F03-BA64-07E19DE26739}"/>
                  </a:ext>
                </a:extLst>
              </p:cNvPr>
              <p:cNvSpPr/>
              <p:nvPr/>
            </p:nvSpPr>
            <p:spPr>
              <a:xfrm flipH="1">
                <a:off x="-16297" y="0"/>
                <a:ext cx="12208298" cy="6858000"/>
              </a:xfrm>
              <a:custGeom>
                <a:avLst/>
                <a:gdLst>
                  <a:gd name="connsiteX0" fmla="*/ 8574289 w 12208298"/>
                  <a:gd name="connsiteY0" fmla="*/ 0 h 6858000"/>
                  <a:gd name="connsiteX1" fmla="*/ 0 w 12208298"/>
                  <a:gd name="connsiteY1" fmla="*/ 0 h 6858000"/>
                  <a:gd name="connsiteX2" fmla="*/ 0 w 12208298"/>
                  <a:gd name="connsiteY2" fmla="*/ 6858000 h 6858000"/>
                  <a:gd name="connsiteX3" fmla="*/ 532109 w 12208298"/>
                  <a:gd name="connsiteY3" fmla="*/ 6858000 h 6858000"/>
                  <a:gd name="connsiteX4" fmla="*/ 11495317 w 12208298"/>
                  <a:gd name="connsiteY4" fmla="*/ 6858000 h 6858000"/>
                  <a:gd name="connsiteX5" fmla="*/ 12208298 w 12208298"/>
                  <a:gd name="connsiteY5" fmla="*/ 6858000 h 6858000"/>
                  <a:gd name="connsiteX6" fmla="*/ 12208298 w 12208298"/>
                  <a:gd name="connsiteY6" fmla="*/ 3146781 h 6858000"/>
                  <a:gd name="connsiteX7" fmla="*/ 10353284 w 12208298"/>
                  <a:gd name="connsiteY7" fmla="*/ 1291767 h 6858000"/>
                  <a:gd name="connsiteX8" fmla="*/ 9866056 w 12208298"/>
                  <a:gd name="connsiteY8" fmla="*/ 1291767 h 6858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208298" h="6858000">
                    <a:moveTo>
                      <a:pt x="8574289" y="0"/>
                    </a:moveTo>
                    <a:lnTo>
                      <a:pt x="0" y="0"/>
                    </a:lnTo>
                    <a:lnTo>
                      <a:pt x="0" y="6858000"/>
                    </a:lnTo>
                    <a:lnTo>
                      <a:pt x="532109" y="6858000"/>
                    </a:lnTo>
                    <a:lnTo>
                      <a:pt x="11495317" y="6858000"/>
                    </a:lnTo>
                    <a:lnTo>
                      <a:pt x="12208298" y="6858000"/>
                    </a:lnTo>
                    <a:lnTo>
                      <a:pt x="12208298" y="3146781"/>
                    </a:lnTo>
                    <a:lnTo>
                      <a:pt x="10353284" y="1291767"/>
                    </a:lnTo>
                    <a:lnTo>
                      <a:pt x="9866056" y="1291767"/>
                    </a:lnTo>
                    <a:close/>
                  </a:path>
                </a:pathLst>
              </a:custGeom>
              <a:solidFill>
                <a:schemeClr val="accent2">
                  <a:alpha val="74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B989C45D-BDFF-418F-BE79-03FF70015770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pattFill prst="wdDnDiag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7" name="Right Triangle 16">
                <a:extLst>
                  <a:ext uri="{FF2B5EF4-FFF2-40B4-BE49-F238E27FC236}">
                    <a16:creationId xmlns:a16="http://schemas.microsoft.com/office/drawing/2014/main" id="{8DCD5806-2A2F-4ABF-8057-245681C498E6}"/>
                  </a:ext>
                </a:extLst>
              </p:cNvPr>
              <p:cNvSpPr/>
              <p:nvPr/>
            </p:nvSpPr>
            <p:spPr>
              <a:xfrm rot="16200000" flipH="1" flipV="1">
                <a:off x="24625" y="-4746"/>
                <a:ext cx="2819399" cy="2828891"/>
              </a:xfrm>
              <a:prstGeom prst="rtTriangle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8" name="Right Triangle 17">
                <a:extLst>
                  <a:ext uri="{FF2B5EF4-FFF2-40B4-BE49-F238E27FC236}">
                    <a16:creationId xmlns:a16="http://schemas.microsoft.com/office/drawing/2014/main" id="{3A93038F-E9E4-4FFD-B3DF-28DB7C2C1490}"/>
                  </a:ext>
                </a:extLst>
              </p:cNvPr>
              <p:cNvSpPr/>
              <p:nvPr/>
            </p:nvSpPr>
            <p:spPr>
              <a:xfrm rot="16200000" flipH="1" flipV="1">
                <a:off x="4418" y="-4422"/>
                <a:ext cx="2627088" cy="2635933"/>
              </a:xfrm>
              <a:prstGeom prst="rtTriangle">
                <a:avLst/>
              </a:prstGeom>
              <a:pattFill prst="dkHorz">
                <a:fgClr>
                  <a:schemeClr val="accent1"/>
                </a:fgClr>
                <a:bgClr>
                  <a:schemeClr val="accent2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9" name="Right Triangle 18">
                <a:extLst>
                  <a:ext uri="{FF2B5EF4-FFF2-40B4-BE49-F238E27FC236}">
                    <a16:creationId xmlns:a16="http://schemas.microsoft.com/office/drawing/2014/main" id="{5DEA1E02-BBD0-4AE3-AF22-433B90272178}"/>
                  </a:ext>
                </a:extLst>
              </p:cNvPr>
              <p:cNvSpPr/>
              <p:nvPr/>
            </p:nvSpPr>
            <p:spPr>
              <a:xfrm rot="16200000" flipH="1" flipV="1">
                <a:off x="-12263" y="-4034"/>
                <a:ext cx="2397087" cy="2405158"/>
              </a:xfrm>
              <a:prstGeom prst="rtTriangle">
                <a:avLst/>
              </a:prstGeom>
              <a:solidFill>
                <a:schemeClr val="accent2">
                  <a:alpha val="48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027A677-9ACB-4264-B148-4806678FB83F}"/>
                  </a:ext>
                </a:extLst>
              </p:cNvPr>
              <p:cNvSpPr/>
              <p:nvPr/>
            </p:nvSpPr>
            <p:spPr>
              <a:xfrm rot="5400000" flipH="1" flipV="1">
                <a:off x="2667000" y="-2667001"/>
                <a:ext cx="6858000" cy="12192002"/>
              </a:xfrm>
              <a:custGeom>
                <a:avLst/>
                <a:gdLst>
                  <a:gd name="connsiteX0" fmla="*/ 6858000 w 6858000"/>
                  <a:gd name="connsiteY0" fmla="*/ 3871658 h 12192002"/>
                  <a:gd name="connsiteX1" fmla="*/ 6858000 w 6858000"/>
                  <a:gd name="connsiteY1" fmla="*/ 12192002 h 12192002"/>
                  <a:gd name="connsiteX2" fmla="*/ 5363029 w 6858000"/>
                  <a:gd name="connsiteY2" fmla="*/ 12192002 h 12192002"/>
                  <a:gd name="connsiteX3" fmla="*/ 5363029 w 6858000"/>
                  <a:gd name="connsiteY3" fmla="*/ 12192000 h 12192002"/>
                  <a:gd name="connsiteX4" fmla="*/ 0 w 6858000"/>
                  <a:gd name="connsiteY4" fmla="*/ 12192000 h 12192002"/>
                  <a:gd name="connsiteX5" fmla="*/ 0 w 6858000"/>
                  <a:gd name="connsiteY5" fmla="*/ 0 h 12192002"/>
                  <a:gd name="connsiteX6" fmla="*/ 3539398 w 6858000"/>
                  <a:gd name="connsiteY6" fmla="*/ 0 h 12192002"/>
                  <a:gd name="connsiteX7" fmla="*/ 5566229 w 6858000"/>
                  <a:gd name="connsiteY7" fmla="*/ 2026831 h 12192002"/>
                  <a:gd name="connsiteX8" fmla="*/ 5566229 w 6858000"/>
                  <a:gd name="connsiteY8" fmla="*/ 2575538 h 12192002"/>
                  <a:gd name="connsiteX9" fmla="*/ 6858000 w 6858000"/>
                  <a:gd name="connsiteY9" fmla="*/ 3871657 h 12192002"/>
                  <a:gd name="connsiteX10" fmla="*/ 5566229 w 6858000"/>
                  <a:gd name="connsiteY10" fmla="*/ 3871657 h 12192002"/>
                  <a:gd name="connsiteX11" fmla="*/ 5566229 w 6858000"/>
                  <a:gd name="connsiteY11" fmla="*/ 3871658 h 12192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6858000" h="12192002">
                    <a:moveTo>
                      <a:pt x="6858000" y="3871658"/>
                    </a:moveTo>
                    <a:lnTo>
                      <a:pt x="6858000" y="12192002"/>
                    </a:lnTo>
                    <a:lnTo>
                      <a:pt x="5363029" y="12192002"/>
                    </a:lnTo>
                    <a:lnTo>
                      <a:pt x="5363029" y="12192000"/>
                    </a:lnTo>
                    <a:lnTo>
                      <a:pt x="0" y="12192000"/>
                    </a:lnTo>
                    <a:lnTo>
                      <a:pt x="0" y="0"/>
                    </a:lnTo>
                    <a:lnTo>
                      <a:pt x="3539398" y="0"/>
                    </a:lnTo>
                    <a:lnTo>
                      <a:pt x="5566229" y="2026831"/>
                    </a:lnTo>
                    <a:lnTo>
                      <a:pt x="5566229" y="2575538"/>
                    </a:lnTo>
                    <a:lnTo>
                      <a:pt x="6858000" y="3871657"/>
                    </a:lnTo>
                    <a:lnTo>
                      <a:pt x="5566229" y="3871657"/>
                    </a:lnTo>
                    <a:lnTo>
                      <a:pt x="5566229" y="3871658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  <a:alpha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9" name="Freeform: Shape 12">
              <a:extLst>
                <a:ext uri="{FF2B5EF4-FFF2-40B4-BE49-F238E27FC236}">
                  <a16:creationId xmlns:a16="http://schemas.microsoft.com/office/drawing/2014/main" id="{E3AAB79D-382D-4A95-965E-526B6A681DA7}"/>
                </a:ext>
              </a:extLst>
            </p:cNvPr>
            <p:cNvSpPr/>
            <p:nvPr/>
          </p:nvSpPr>
          <p:spPr>
            <a:xfrm rot="18900000" flipH="1">
              <a:off x="-1604709" y="1397837"/>
              <a:ext cx="3211378" cy="3211378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A22127-2B4A-4B15-B0A9-F019A30347A1}"/>
                </a:ext>
              </a:extLst>
            </p:cNvPr>
            <p:cNvSpPr/>
            <p:nvPr/>
          </p:nvSpPr>
          <p:spPr>
            <a:xfrm rot="18900000">
              <a:off x="-861777" y="-3756"/>
              <a:ext cx="2676646" cy="1356876"/>
            </a:xfrm>
            <a:custGeom>
              <a:avLst/>
              <a:gdLst>
                <a:gd name="connsiteX0" fmla="*/ 1319770 w 2676646"/>
                <a:gd name="connsiteY0" fmla="*/ 0 h 1356876"/>
                <a:gd name="connsiteX1" fmla="*/ 2676646 w 2676646"/>
                <a:gd name="connsiteY1" fmla="*/ 1356876 h 1356876"/>
                <a:gd name="connsiteX2" fmla="*/ 0 w 2676646"/>
                <a:gd name="connsiteY2" fmla="*/ 1356876 h 1356876"/>
                <a:gd name="connsiteX3" fmla="*/ 0 w 2676646"/>
                <a:gd name="connsiteY3" fmla="*/ 1319770 h 1356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6646" h="1356876">
                  <a:moveTo>
                    <a:pt x="1319770" y="0"/>
                  </a:moveTo>
                  <a:lnTo>
                    <a:pt x="2676646" y="1356876"/>
                  </a:lnTo>
                  <a:lnTo>
                    <a:pt x="0" y="1356876"/>
                  </a:lnTo>
                  <a:lnTo>
                    <a:pt x="0" y="1319770"/>
                  </a:lnTo>
                  <a:close/>
                </a:path>
              </a:pathLst>
            </a:custGeom>
            <a:pattFill prst="wdUpDiag">
              <a:fgClr>
                <a:schemeClr val="accent2"/>
              </a:fgClr>
              <a:bgClr>
                <a:schemeClr val="accent1"/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11" name="Freeform: Shape 12">
              <a:extLst>
                <a:ext uri="{FF2B5EF4-FFF2-40B4-BE49-F238E27FC236}">
                  <a16:creationId xmlns:a16="http://schemas.microsoft.com/office/drawing/2014/main" id="{F04D9FDC-1B67-4254-9535-CD32E81F0C3E}"/>
                </a:ext>
              </a:extLst>
            </p:cNvPr>
            <p:cNvSpPr/>
            <p:nvPr/>
          </p:nvSpPr>
          <p:spPr>
            <a:xfrm rot="13500000">
              <a:off x="-1226102" y="1737462"/>
              <a:ext cx="2416016" cy="2416016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A86C4EA-4CF8-4531-845D-4FCB1E2F7422}"/>
                </a:ext>
              </a:extLst>
            </p:cNvPr>
            <p:cNvGrpSpPr/>
            <p:nvPr/>
          </p:nvGrpSpPr>
          <p:grpSpPr>
            <a:xfrm>
              <a:off x="-760406" y="4672937"/>
              <a:ext cx="1520812" cy="1520812"/>
              <a:chOff x="-1604709" y="3012880"/>
              <a:chExt cx="3211378" cy="3211378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1101B195-C112-4D20-8D19-4D22479B150D}"/>
                  </a:ext>
                </a:extLst>
              </p:cNvPr>
              <p:cNvSpPr/>
              <p:nvPr/>
            </p:nvSpPr>
            <p:spPr>
              <a:xfrm rot="18900000" flipH="1">
                <a:off x="-1604709" y="3012880"/>
                <a:ext cx="3211378" cy="3211378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  <p:sp>
            <p:nvSpPr>
              <p:cNvPr id="14" name="Freeform: Shape 12">
                <a:extLst>
                  <a:ext uri="{FF2B5EF4-FFF2-40B4-BE49-F238E27FC236}">
                    <a16:creationId xmlns:a16="http://schemas.microsoft.com/office/drawing/2014/main" id="{CA755F1F-9955-4CBB-8F34-F7801CA44CE7}"/>
                  </a:ext>
                </a:extLst>
              </p:cNvPr>
              <p:cNvSpPr/>
              <p:nvPr/>
            </p:nvSpPr>
            <p:spPr>
              <a:xfrm rot="13500000">
                <a:off x="-1226102" y="3352505"/>
                <a:ext cx="2416016" cy="2416016"/>
              </a:xfrm>
              <a:custGeom>
                <a:avLst/>
                <a:gdLst>
                  <a:gd name="connsiteX0" fmla="*/ 754341 w 754341"/>
                  <a:gd name="connsiteY0" fmla="*/ 754341 h 754341"/>
                  <a:gd name="connsiteX1" fmla="*/ 0 w 754341"/>
                  <a:gd name="connsiteY1" fmla="*/ 754341 h 754341"/>
                  <a:gd name="connsiteX2" fmla="*/ 0 w 754341"/>
                  <a:gd name="connsiteY2" fmla="*/ 0 h 7543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341" h="754341">
                    <a:moveTo>
                      <a:pt x="754341" y="754341"/>
                    </a:moveTo>
                    <a:lnTo>
                      <a:pt x="0" y="754341"/>
                    </a:lnTo>
                    <a:lnTo>
                      <a:pt x="0" y="0"/>
                    </a:lnTo>
                    <a:close/>
                  </a:path>
                </a:pathLst>
              </a:custGeom>
              <a:pattFill prst="wdDnDiag">
                <a:fgClr>
                  <a:schemeClr val="accent1">
                    <a:lumMod val="60000"/>
                    <a:lumOff val="40000"/>
                  </a:schemeClr>
                </a:fgClr>
                <a:bgClr>
                  <a:schemeClr val="accent2">
                    <a:lumMod val="50000"/>
                  </a:schemeClr>
                </a:bgClr>
              </a:patt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noProof="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61488" y="2395728"/>
            <a:ext cx="7077456" cy="124358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GB" sz="6600" b="1" dirty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D2DEF0-A0B0-4CFE-B67D-A9D75E236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61488" y="3721608"/>
            <a:ext cx="7077456" cy="8686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GB" sz="1800" spc="3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3695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E796BFF-6E5F-4DE7-B193-F501FC094D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43365" y="1517715"/>
            <a:ext cx="5184437" cy="465924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</a:defRPr>
            </a:lvl1pPr>
            <a:lvl2pPr marL="800100" indent="-342900"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57300" indent="-342900"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78622754-CA4D-4C27-A37F-B26E7B4C9C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74163" y="1517715"/>
            <a:ext cx="5184437" cy="465924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597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atego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0" name="Picture Placeholder 8">
            <a:extLst>
              <a:ext uri="{FF2B5EF4-FFF2-40B4-BE49-F238E27FC236}">
                <a16:creationId xmlns:a16="http://schemas.microsoft.com/office/drawing/2014/main" id="{6D00E6B4-1CBE-404E-B943-5F1832320C1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8212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7CD59BFD-62BE-4E33-92A5-B84A2A9A8D3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22230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8">
            <a:extLst>
              <a:ext uri="{FF2B5EF4-FFF2-40B4-BE49-F238E27FC236}">
                <a16:creationId xmlns:a16="http://schemas.microsoft.com/office/drawing/2014/main" id="{60DC5978-55B8-421D-91B4-29F8210A7B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466248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3" name="Picture Placeholder 8">
            <a:extLst>
              <a:ext uri="{FF2B5EF4-FFF2-40B4-BE49-F238E27FC236}">
                <a16:creationId xmlns:a16="http://schemas.microsoft.com/office/drawing/2014/main" id="{BE3FB8C3-2C7E-4C59-8BD5-53FA2772DB5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710266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FD8FA9DA-C36B-4889-B88F-28B5829E53E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954283" y="2096716"/>
            <a:ext cx="1259505" cy="1259505"/>
          </a:xfrm>
          <a:prstGeom prst="ellipse">
            <a:avLst/>
          </a:prstGeom>
          <a:pattFill prst="wdUpDiag">
            <a:fgClr>
              <a:srgbClr val="0C4360"/>
            </a:fgClr>
            <a:bgClr>
              <a:schemeClr val="accent1">
                <a:lumMod val="50000"/>
              </a:schemeClr>
            </a:bgClr>
          </a:pattFill>
          <a:ln w="38100">
            <a:solidFill>
              <a:schemeClr val="accent2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894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05F72315-51A9-431C-B80A-45E4FB1D6B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63912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883D1F0C-34F1-46E1-B178-E4AB82B1463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07930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7202A849-DF14-40E7-B38D-1185F72603E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451948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CCFC1ADF-AC11-4CCD-AC2D-478B6FFEA5E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695965" y="4240093"/>
            <a:ext cx="1776140" cy="146304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B4CB326-DA0E-488E-B236-7017E8438FBB}"/>
              </a:ext>
            </a:extLst>
          </p:cNvPr>
          <p:cNvCxnSpPr/>
          <p:nvPr userDrawn="1"/>
        </p:nvCxnSpPr>
        <p:spPr>
          <a:xfrm>
            <a:off x="1242354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66B533-7212-4A36-9CE2-D6302E721F8F}"/>
              </a:ext>
            </a:extLst>
          </p:cNvPr>
          <p:cNvCxnSpPr/>
          <p:nvPr userDrawn="1"/>
        </p:nvCxnSpPr>
        <p:spPr>
          <a:xfrm>
            <a:off x="3486372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7474CD-E230-4E14-8274-5E20F673F401}"/>
              </a:ext>
            </a:extLst>
          </p:cNvPr>
          <p:cNvCxnSpPr/>
          <p:nvPr userDrawn="1"/>
        </p:nvCxnSpPr>
        <p:spPr>
          <a:xfrm>
            <a:off x="5730390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BF71FCE-6F39-4D2F-82BE-7D9F1D2ED59F}"/>
              </a:ext>
            </a:extLst>
          </p:cNvPr>
          <p:cNvCxnSpPr/>
          <p:nvPr userDrawn="1"/>
        </p:nvCxnSpPr>
        <p:spPr>
          <a:xfrm>
            <a:off x="7974408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97AC7A-17D9-4F42-9DD0-94FE4FC6BF19}"/>
              </a:ext>
            </a:extLst>
          </p:cNvPr>
          <p:cNvCxnSpPr/>
          <p:nvPr userDrawn="1"/>
        </p:nvCxnSpPr>
        <p:spPr>
          <a:xfrm>
            <a:off x="10218425" y="3825022"/>
            <a:ext cx="731221" cy="0"/>
          </a:xfrm>
          <a:prstGeom prst="line">
            <a:avLst/>
          </a:prstGeom>
          <a:ln w="381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62663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3 Sec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  <p:sp>
        <p:nvSpPr>
          <p:cNvPr id="36" name="Text Placeholder 22">
            <a:extLst>
              <a:ext uri="{FF2B5EF4-FFF2-40B4-BE49-F238E27FC236}">
                <a16:creationId xmlns:a16="http://schemas.microsoft.com/office/drawing/2014/main" id="{642D3CE0-C3B4-4F3F-A650-AB452B3AD4B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44169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22">
            <a:extLst>
              <a:ext uri="{FF2B5EF4-FFF2-40B4-BE49-F238E27FC236}">
                <a16:creationId xmlns:a16="http://schemas.microsoft.com/office/drawing/2014/main" id="{DBED2BB0-CDAD-40EE-8B35-C66DF45EE2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346244" y="4240093"/>
            <a:ext cx="32933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4745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2A19101D-7C37-42BF-8167-5391EA65EC3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42094" y="4240093"/>
            <a:ext cx="9402006" cy="1463040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None/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31B97CF-FD24-4932-8459-893B1AC73D3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-2" y="1352575"/>
            <a:ext cx="12192002" cy="228989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accent2"/>
                </a:solidFill>
                <a:latin typeface="Trade Gothic LT Pro" panose="020B0503040303020004" pitchFamily="34" charset="0"/>
              </a:defRPr>
            </a:lvl1pPr>
          </a:lstStyle>
          <a:p>
            <a:r>
              <a:rPr lang="en-US" noProof="0" dirty="0"/>
              <a:t>Insert image</a:t>
            </a:r>
          </a:p>
        </p:txBody>
      </p:sp>
    </p:spTree>
    <p:extLst>
      <p:ext uri="{BB962C8B-B14F-4D97-AF65-F5344CB8AC3E}">
        <p14:creationId xmlns:p14="http://schemas.microsoft.com/office/powerpoint/2010/main" val="24868267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30B3A574-7940-4E35-857E-5CA35A591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110087" y="1444649"/>
            <a:ext cx="7548513" cy="4579079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406501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2EEBF51-DCAD-4335-85E9-52801031A1BF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12B51EA-3E6F-4BF6-BE48-62128AF32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3366" y="1444649"/>
            <a:ext cx="3365063" cy="457907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015C605-1D30-48BC-A0D6-3B11AF56C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4290" y="1444649"/>
            <a:ext cx="7694310" cy="4579079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2989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D4494CD2-CCDD-0248-96F8-741002C44255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Freeform: Shape 9">
            <a:extLst>
              <a:ext uri="{FF2B5EF4-FFF2-40B4-BE49-F238E27FC236}">
                <a16:creationId xmlns:a16="http://schemas.microsoft.com/office/drawing/2014/main" id="{07077B00-C1EE-7241-B441-7814F92A7EDF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0" name="Freeform: Shape 17">
            <a:extLst>
              <a:ext uri="{FF2B5EF4-FFF2-40B4-BE49-F238E27FC236}">
                <a16:creationId xmlns:a16="http://schemas.microsoft.com/office/drawing/2014/main" id="{3A1AEBC4-637E-F64C-9192-69AC4BB26D0C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Freeform: Shape 11">
            <a:extLst>
              <a:ext uri="{FF2B5EF4-FFF2-40B4-BE49-F238E27FC236}">
                <a16:creationId xmlns:a16="http://schemas.microsoft.com/office/drawing/2014/main" id="{669A7039-C54C-8E46-9A8B-DDB2547D989C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Freeform: Shape 7">
            <a:extLst>
              <a:ext uri="{FF2B5EF4-FFF2-40B4-BE49-F238E27FC236}">
                <a16:creationId xmlns:a16="http://schemas.microsoft.com/office/drawing/2014/main" id="{4F173B32-87BB-9A40-8C91-4C1EED2B7ABF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AC87F4E-12B5-1B42-AFD2-4DB39B7645C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25" name="Freeform: Shape 15">
              <a:extLst>
                <a:ext uri="{FF2B5EF4-FFF2-40B4-BE49-F238E27FC236}">
                  <a16:creationId xmlns:a16="http://schemas.microsoft.com/office/drawing/2014/main" id="{03DD8765-59DF-A045-ADB5-E39FAEE153A0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Freeform: Shape 16">
              <a:extLst>
                <a:ext uri="{FF2B5EF4-FFF2-40B4-BE49-F238E27FC236}">
                  <a16:creationId xmlns:a16="http://schemas.microsoft.com/office/drawing/2014/main" id="{B34B796C-A407-7B4D-B4F0-E58A44FE8DB4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Freeform: Shape 23">
            <a:extLst>
              <a:ext uri="{FF2B5EF4-FFF2-40B4-BE49-F238E27FC236}">
                <a16:creationId xmlns:a16="http://schemas.microsoft.com/office/drawing/2014/main" id="{CBE3FDC9-67CB-FA42-B127-A36BFF4678BB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Slide Number Placeholder 4">
            <a:extLst>
              <a:ext uri="{FF2B5EF4-FFF2-40B4-BE49-F238E27FC236}">
                <a16:creationId xmlns:a16="http://schemas.microsoft.com/office/drawing/2014/main" id="{1E902BFF-CA8F-D745-A819-A7BB38B30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72304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7FF9D7-8545-4547-AC77-A0421EEB9B99}"/>
              </a:ext>
            </a:extLst>
          </p:cNvPr>
          <p:cNvGrpSpPr/>
          <p:nvPr userDrawn="1"/>
        </p:nvGrpSpPr>
        <p:grpSpPr>
          <a:xfrm>
            <a:off x="0" y="0"/>
            <a:ext cx="6881966" cy="6858876"/>
            <a:chOff x="-5321" y="1096"/>
            <a:chExt cx="5924073" cy="5904197"/>
          </a:xfrm>
        </p:grpSpPr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8DCD5806-2A2F-4ABF-8057-245681C498E6}"/>
                </a:ext>
              </a:extLst>
            </p:cNvPr>
            <p:cNvSpPr/>
            <p:nvPr userDrawn="1"/>
          </p:nvSpPr>
          <p:spPr>
            <a:xfrm rot="16200000" flipH="1" flipV="1">
              <a:off x="4618" y="-8842"/>
              <a:ext cx="5904196" cy="5924073"/>
            </a:xfrm>
            <a:prstGeom prst="rtTriangl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3A93038F-E9E4-4FFD-B3DF-28DB7C2C1490}"/>
                </a:ext>
              </a:extLst>
            </p:cNvPr>
            <p:cNvSpPr/>
            <p:nvPr userDrawn="1"/>
          </p:nvSpPr>
          <p:spPr>
            <a:xfrm rot="16200000" flipH="1" flipV="1">
              <a:off x="3941" y="-8164"/>
              <a:ext cx="5501471" cy="5519993"/>
            </a:xfrm>
            <a:prstGeom prst="rtTriangle">
              <a:avLst/>
            </a:prstGeom>
            <a:pattFill prst="dkHorz">
              <a:fgClr>
                <a:schemeClr val="accent1"/>
              </a:fgClr>
              <a:bgClr>
                <a:schemeClr val="accent2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ight Triangle 18">
              <a:extLst>
                <a:ext uri="{FF2B5EF4-FFF2-40B4-BE49-F238E27FC236}">
                  <a16:creationId xmlns:a16="http://schemas.microsoft.com/office/drawing/2014/main" id="{5DEA1E02-BBD0-4AE3-AF22-433B90272178}"/>
                </a:ext>
              </a:extLst>
            </p:cNvPr>
            <p:cNvSpPr/>
            <p:nvPr userDrawn="1"/>
          </p:nvSpPr>
          <p:spPr>
            <a:xfrm rot="16200000" flipH="1" flipV="1">
              <a:off x="3131" y="-7355"/>
              <a:ext cx="5019818" cy="5036720"/>
            </a:xfrm>
            <a:prstGeom prst="rtTriangle">
              <a:avLst/>
            </a:prstGeom>
            <a:solidFill>
              <a:schemeClr val="accent2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5217242" y="2807208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36386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E739168-A5E8-443A-B392-7AD4CF8977A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E10E1E-5268-4F03-BA64-07E19DE26739}"/>
              </a:ext>
            </a:extLst>
          </p:cNvPr>
          <p:cNvSpPr/>
          <p:nvPr/>
        </p:nvSpPr>
        <p:spPr>
          <a:xfrm flipH="1">
            <a:off x="-16297" y="0"/>
            <a:ext cx="12208298" cy="6858000"/>
          </a:xfrm>
          <a:custGeom>
            <a:avLst/>
            <a:gdLst>
              <a:gd name="connsiteX0" fmla="*/ 8574289 w 12208298"/>
              <a:gd name="connsiteY0" fmla="*/ 0 h 6858000"/>
              <a:gd name="connsiteX1" fmla="*/ 0 w 12208298"/>
              <a:gd name="connsiteY1" fmla="*/ 0 h 6858000"/>
              <a:gd name="connsiteX2" fmla="*/ 0 w 12208298"/>
              <a:gd name="connsiteY2" fmla="*/ 6858000 h 6858000"/>
              <a:gd name="connsiteX3" fmla="*/ 532109 w 12208298"/>
              <a:gd name="connsiteY3" fmla="*/ 6858000 h 6858000"/>
              <a:gd name="connsiteX4" fmla="*/ 11495317 w 12208298"/>
              <a:gd name="connsiteY4" fmla="*/ 6858000 h 6858000"/>
              <a:gd name="connsiteX5" fmla="*/ 12208298 w 12208298"/>
              <a:gd name="connsiteY5" fmla="*/ 6858000 h 6858000"/>
              <a:gd name="connsiteX6" fmla="*/ 12208298 w 12208298"/>
              <a:gd name="connsiteY6" fmla="*/ 3146781 h 6858000"/>
              <a:gd name="connsiteX7" fmla="*/ 10353284 w 12208298"/>
              <a:gd name="connsiteY7" fmla="*/ 1291767 h 6858000"/>
              <a:gd name="connsiteX8" fmla="*/ 9866056 w 12208298"/>
              <a:gd name="connsiteY8" fmla="*/ 129176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208298" h="6858000">
                <a:moveTo>
                  <a:pt x="8574289" y="0"/>
                </a:moveTo>
                <a:lnTo>
                  <a:pt x="0" y="0"/>
                </a:lnTo>
                <a:lnTo>
                  <a:pt x="0" y="6858000"/>
                </a:lnTo>
                <a:lnTo>
                  <a:pt x="532109" y="6858000"/>
                </a:lnTo>
                <a:lnTo>
                  <a:pt x="11495317" y="6858000"/>
                </a:lnTo>
                <a:lnTo>
                  <a:pt x="12208298" y="6858000"/>
                </a:lnTo>
                <a:lnTo>
                  <a:pt x="12208298" y="3146781"/>
                </a:lnTo>
                <a:lnTo>
                  <a:pt x="10353284" y="1291767"/>
                </a:lnTo>
                <a:lnTo>
                  <a:pt x="9866056" y="1291767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89C45D-BDFF-418F-BE79-03FF70015770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027A677-9ACB-4264-B148-4806678FB83F}"/>
              </a:ext>
            </a:extLst>
          </p:cNvPr>
          <p:cNvSpPr/>
          <p:nvPr/>
        </p:nvSpPr>
        <p:spPr>
          <a:xfrm rot="5400000" flipH="1" flipV="1">
            <a:off x="2667000" y="-2667001"/>
            <a:ext cx="6858000" cy="12192002"/>
          </a:xfrm>
          <a:custGeom>
            <a:avLst/>
            <a:gdLst>
              <a:gd name="connsiteX0" fmla="*/ 6858000 w 6858000"/>
              <a:gd name="connsiteY0" fmla="*/ 3871658 h 12192002"/>
              <a:gd name="connsiteX1" fmla="*/ 6858000 w 6858000"/>
              <a:gd name="connsiteY1" fmla="*/ 12192002 h 12192002"/>
              <a:gd name="connsiteX2" fmla="*/ 5363029 w 6858000"/>
              <a:gd name="connsiteY2" fmla="*/ 12192002 h 12192002"/>
              <a:gd name="connsiteX3" fmla="*/ 5363029 w 6858000"/>
              <a:gd name="connsiteY3" fmla="*/ 12192000 h 12192002"/>
              <a:gd name="connsiteX4" fmla="*/ 0 w 6858000"/>
              <a:gd name="connsiteY4" fmla="*/ 12192000 h 12192002"/>
              <a:gd name="connsiteX5" fmla="*/ 0 w 6858000"/>
              <a:gd name="connsiteY5" fmla="*/ 0 h 12192002"/>
              <a:gd name="connsiteX6" fmla="*/ 3539398 w 6858000"/>
              <a:gd name="connsiteY6" fmla="*/ 0 h 12192002"/>
              <a:gd name="connsiteX7" fmla="*/ 5566229 w 6858000"/>
              <a:gd name="connsiteY7" fmla="*/ 2026831 h 12192002"/>
              <a:gd name="connsiteX8" fmla="*/ 5566229 w 6858000"/>
              <a:gd name="connsiteY8" fmla="*/ 2575538 h 12192002"/>
              <a:gd name="connsiteX9" fmla="*/ 6858000 w 6858000"/>
              <a:gd name="connsiteY9" fmla="*/ 3871657 h 12192002"/>
              <a:gd name="connsiteX10" fmla="*/ 5566229 w 6858000"/>
              <a:gd name="connsiteY10" fmla="*/ 3871657 h 12192002"/>
              <a:gd name="connsiteX11" fmla="*/ 5566229 w 6858000"/>
              <a:gd name="connsiteY11" fmla="*/ 3871658 h 12192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858000" h="12192002">
                <a:moveTo>
                  <a:pt x="6858000" y="3871658"/>
                </a:moveTo>
                <a:lnTo>
                  <a:pt x="6858000" y="12192002"/>
                </a:lnTo>
                <a:lnTo>
                  <a:pt x="5363029" y="12192002"/>
                </a:lnTo>
                <a:lnTo>
                  <a:pt x="5363029" y="12192000"/>
                </a:lnTo>
                <a:lnTo>
                  <a:pt x="0" y="12192000"/>
                </a:lnTo>
                <a:lnTo>
                  <a:pt x="0" y="0"/>
                </a:lnTo>
                <a:lnTo>
                  <a:pt x="3539398" y="0"/>
                </a:lnTo>
                <a:lnTo>
                  <a:pt x="5566229" y="2026831"/>
                </a:lnTo>
                <a:lnTo>
                  <a:pt x="5566229" y="2575538"/>
                </a:lnTo>
                <a:lnTo>
                  <a:pt x="6858000" y="3871657"/>
                </a:lnTo>
                <a:lnTo>
                  <a:pt x="5566229" y="3871657"/>
                </a:lnTo>
                <a:lnTo>
                  <a:pt x="5566229" y="3871658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597736-C478-4C26-9BAF-205FE31E977C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360242" y="3429000"/>
            <a:ext cx="4945598" cy="1243584"/>
          </a:xfrm>
        </p:spPr>
        <p:txBody>
          <a:bodyPr vert="horz" lIns="91440" tIns="45720" rIns="91440" bIns="45720" rtlCol="0" anchor="ctr">
            <a:no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Thank You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C024DCDB-C6BF-455E-AAB8-EAF9DAB302A1}"/>
              </a:ext>
            </a:extLst>
          </p:cNvPr>
          <p:cNvSpPr/>
          <p:nvPr userDrawn="1"/>
        </p:nvSpPr>
        <p:spPr>
          <a:xfrm rot="13500000">
            <a:off x="-729899" y="-1215856"/>
            <a:ext cx="6043521" cy="8427077"/>
          </a:xfrm>
          <a:custGeom>
            <a:avLst/>
            <a:gdLst>
              <a:gd name="connsiteX0" fmla="*/ 6043521 w 6043521"/>
              <a:gd name="connsiteY0" fmla="*/ 4267535 h 8427077"/>
              <a:gd name="connsiteX1" fmla="*/ 1883979 w 6043521"/>
              <a:gd name="connsiteY1" fmla="*/ 8427077 h 8427077"/>
              <a:gd name="connsiteX2" fmla="*/ 0 w 6043521"/>
              <a:gd name="connsiteY2" fmla="*/ 8427077 h 8427077"/>
              <a:gd name="connsiteX3" fmla="*/ 0 w 6043521"/>
              <a:gd name="connsiteY3" fmla="*/ 1775986 h 8427077"/>
              <a:gd name="connsiteX4" fmla="*/ 1775985 w 6043521"/>
              <a:gd name="connsiteY4" fmla="*/ 0 h 842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8427077">
                <a:moveTo>
                  <a:pt x="6043521" y="4267535"/>
                </a:moveTo>
                <a:lnTo>
                  <a:pt x="1883979" y="8427077"/>
                </a:lnTo>
                <a:lnTo>
                  <a:pt x="0" y="8427077"/>
                </a:lnTo>
                <a:lnTo>
                  <a:pt x="0" y="1775986"/>
                </a:lnTo>
                <a:lnTo>
                  <a:pt x="1775985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26AFB47A-5D51-4F9C-B01B-977CE5E3C093}"/>
              </a:ext>
            </a:extLst>
          </p:cNvPr>
          <p:cNvSpPr/>
          <p:nvPr userDrawn="1"/>
        </p:nvSpPr>
        <p:spPr>
          <a:xfrm rot="13500000">
            <a:off x="-1145231" y="-2123853"/>
            <a:ext cx="6043521" cy="9008880"/>
          </a:xfrm>
          <a:custGeom>
            <a:avLst/>
            <a:gdLst>
              <a:gd name="connsiteX0" fmla="*/ 6043521 w 6043521"/>
              <a:gd name="connsiteY0" fmla="*/ 4849338 h 9008880"/>
              <a:gd name="connsiteX1" fmla="*/ 1883979 w 6043521"/>
              <a:gd name="connsiteY1" fmla="*/ 9008880 h 9008880"/>
              <a:gd name="connsiteX2" fmla="*/ 0 w 6043521"/>
              <a:gd name="connsiteY2" fmla="*/ 9008880 h 9008880"/>
              <a:gd name="connsiteX3" fmla="*/ 0 w 6043521"/>
              <a:gd name="connsiteY3" fmla="*/ 1194182 h 9008880"/>
              <a:gd name="connsiteX4" fmla="*/ 1194182 w 6043521"/>
              <a:gd name="connsiteY4" fmla="*/ 0 h 9008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43521" h="9008880">
                <a:moveTo>
                  <a:pt x="6043521" y="4849338"/>
                </a:moveTo>
                <a:lnTo>
                  <a:pt x="1883979" y="9008880"/>
                </a:lnTo>
                <a:lnTo>
                  <a:pt x="0" y="9008880"/>
                </a:lnTo>
                <a:lnTo>
                  <a:pt x="0" y="1194182"/>
                </a:lnTo>
                <a:lnTo>
                  <a:pt x="1194182" y="0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6997A4FF-7390-4173-8ACD-6CF7145AACEC}"/>
              </a:ext>
            </a:extLst>
          </p:cNvPr>
          <p:cNvSpPr/>
          <p:nvPr userDrawn="1"/>
        </p:nvSpPr>
        <p:spPr>
          <a:xfrm rot="18900000" flipH="1">
            <a:off x="-2681153" y="-465959"/>
            <a:ext cx="8639119" cy="5739762"/>
          </a:xfrm>
          <a:custGeom>
            <a:avLst/>
            <a:gdLst>
              <a:gd name="connsiteX0" fmla="*/ 3789781 w 8639119"/>
              <a:gd name="connsiteY0" fmla="*/ 0 h 5739762"/>
              <a:gd name="connsiteX1" fmla="*/ 0 w 8639119"/>
              <a:gd name="connsiteY1" fmla="*/ 3789782 h 5739762"/>
              <a:gd name="connsiteX2" fmla="*/ 0 w 8639119"/>
              <a:gd name="connsiteY2" fmla="*/ 5739761 h 5739762"/>
              <a:gd name="connsiteX3" fmla="*/ 7748695 w 8639119"/>
              <a:gd name="connsiteY3" fmla="*/ 5739762 h 5739762"/>
              <a:gd name="connsiteX4" fmla="*/ 8639119 w 8639119"/>
              <a:gd name="connsiteY4" fmla="*/ 4849338 h 5739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9119" h="5739762">
                <a:moveTo>
                  <a:pt x="3789781" y="0"/>
                </a:moveTo>
                <a:lnTo>
                  <a:pt x="0" y="3789782"/>
                </a:lnTo>
                <a:lnTo>
                  <a:pt x="0" y="5739761"/>
                </a:lnTo>
                <a:lnTo>
                  <a:pt x="7748695" y="5739762"/>
                </a:lnTo>
                <a:lnTo>
                  <a:pt x="8639119" y="4849338"/>
                </a:lnTo>
                <a:close/>
              </a:path>
            </a:pathLst>
          </a:custGeom>
          <a:solidFill>
            <a:schemeClr val="accent1">
              <a:lumMod val="50000"/>
              <a:alpha val="5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851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2838D16-809E-4EB1-8C0C-0E63D8139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43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01FEB333-94B4-4E53-9019-D584810903BB}"/>
              </a:ext>
            </a:extLst>
          </p:cNvPr>
          <p:cNvSpPr/>
          <p:nvPr userDrawn="1"/>
        </p:nvSpPr>
        <p:spPr>
          <a:xfrm>
            <a:off x="0" y="0"/>
            <a:ext cx="12192000" cy="6862745"/>
          </a:xfrm>
          <a:custGeom>
            <a:avLst/>
            <a:gdLst>
              <a:gd name="connsiteX0" fmla="*/ 0 w 12192000"/>
              <a:gd name="connsiteY0" fmla="*/ 0 h 6849743"/>
              <a:gd name="connsiteX1" fmla="*/ 7554712 w 12192000"/>
              <a:gd name="connsiteY1" fmla="*/ 0 h 6849743"/>
              <a:gd name="connsiteX2" fmla="*/ 10266645 w 12192000"/>
              <a:gd name="connsiteY2" fmla="*/ 2711934 h 6849743"/>
              <a:gd name="connsiteX3" fmla="*/ 11289529 w 12192000"/>
              <a:gd name="connsiteY3" fmla="*/ 2711934 h 6849743"/>
              <a:gd name="connsiteX4" fmla="*/ 12191999 w 12192000"/>
              <a:gd name="connsiteY4" fmla="*/ 3614404 h 6849743"/>
              <a:gd name="connsiteX5" fmla="*/ 12192000 w 12192000"/>
              <a:gd name="connsiteY5" fmla="*/ 6849743 h 6849743"/>
              <a:gd name="connsiteX6" fmla="*/ 0 w 12192000"/>
              <a:gd name="connsiteY6" fmla="*/ 6849743 h 684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849743">
                <a:moveTo>
                  <a:pt x="0" y="0"/>
                </a:moveTo>
                <a:lnTo>
                  <a:pt x="7554712" y="0"/>
                </a:lnTo>
                <a:lnTo>
                  <a:pt x="10266645" y="2711934"/>
                </a:lnTo>
                <a:lnTo>
                  <a:pt x="11289529" y="2711934"/>
                </a:lnTo>
                <a:lnTo>
                  <a:pt x="12191999" y="3614404"/>
                </a:lnTo>
                <a:lnTo>
                  <a:pt x="12192000" y="6849743"/>
                </a:lnTo>
                <a:lnTo>
                  <a:pt x="0" y="6849743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9B9489-0CD9-4DB7-AC82-6E7867F91403}"/>
              </a:ext>
            </a:extLst>
          </p:cNvPr>
          <p:cNvSpPr/>
          <p:nvPr userDrawn="1"/>
        </p:nvSpPr>
        <p:spPr>
          <a:xfrm rot="16200000" flipV="1">
            <a:off x="2626805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DnDiag">
            <a:fgClr>
              <a:schemeClr val="accent1"/>
            </a:fgClr>
            <a:bgClr>
              <a:schemeClr val="accent2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A55D1C76-C591-4FA5-9780-87AB6B37C0FA}"/>
              </a:ext>
            </a:extLst>
          </p:cNvPr>
          <p:cNvSpPr/>
          <p:nvPr userDrawn="1"/>
        </p:nvSpPr>
        <p:spPr>
          <a:xfrm rot="5400000" flipV="1">
            <a:off x="5851010" y="-10649"/>
            <a:ext cx="6326154" cy="6347453"/>
          </a:xfrm>
          <a:prstGeom prst="rt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7DC1D12-670F-4235-8791-FA8C2B330871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59569CF-FDAC-47C4-A0F5-296F7117C398}"/>
              </a:ext>
            </a:extLst>
          </p:cNvPr>
          <p:cNvSpPr/>
          <p:nvPr userDrawn="1"/>
        </p:nvSpPr>
        <p:spPr>
          <a:xfrm rot="2700000">
            <a:off x="9668984" y="1404392"/>
            <a:ext cx="4406148" cy="5299239"/>
          </a:xfrm>
          <a:custGeom>
            <a:avLst/>
            <a:gdLst>
              <a:gd name="connsiteX0" fmla="*/ 0 w 4406148"/>
              <a:gd name="connsiteY0" fmla="*/ 0 h 5299239"/>
              <a:gd name="connsiteX1" fmla="*/ 4406148 w 4406148"/>
              <a:gd name="connsiteY1" fmla="*/ 4406147 h 5299239"/>
              <a:gd name="connsiteX2" fmla="*/ 3513056 w 4406148"/>
              <a:gd name="connsiteY2" fmla="*/ 5299239 h 5299239"/>
              <a:gd name="connsiteX3" fmla="*/ 1 w 4406148"/>
              <a:gd name="connsiteY3" fmla="*/ 5299239 h 5299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06148" h="5299239">
                <a:moveTo>
                  <a:pt x="0" y="0"/>
                </a:moveTo>
                <a:lnTo>
                  <a:pt x="4406148" y="4406147"/>
                </a:lnTo>
                <a:lnTo>
                  <a:pt x="3513056" y="5299239"/>
                </a:lnTo>
                <a:lnTo>
                  <a:pt x="1" y="5299239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68D0C72-2B2C-4C85-A091-157853C71784}"/>
              </a:ext>
            </a:extLst>
          </p:cNvPr>
          <p:cNvSpPr/>
          <p:nvPr userDrawn="1"/>
        </p:nvSpPr>
        <p:spPr>
          <a:xfrm rot="8100000" flipH="1">
            <a:off x="9583575" y="1088097"/>
            <a:ext cx="5072180" cy="4843502"/>
          </a:xfrm>
          <a:custGeom>
            <a:avLst/>
            <a:gdLst>
              <a:gd name="connsiteX0" fmla="*/ 5072180 w 5072180"/>
              <a:gd name="connsiteY0" fmla="*/ 4843501 h 4843502"/>
              <a:gd name="connsiteX1" fmla="*/ 228679 w 5072180"/>
              <a:gd name="connsiteY1" fmla="*/ 0 h 4843502"/>
              <a:gd name="connsiteX2" fmla="*/ 1 w 5072180"/>
              <a:gd name="connsiteY2" fmla="*/ 228678 h 4843502"/>
              <a:gd name="connsiteX3" fmla="*/ 0 w 5072180"/>
              <a:gd name="connsiteY3" fmla="*/ 4843502 h 484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72180" h="4843502">
                <a:moveTo>
                  <a:pt x="5072180" y="4843501"/>
                </a:moveTo>
                <a:lnTo>
                  <a:pt x="228679" y="0"/>
                </a:lnTo>
                <a:lnTo>
                  <a:pt x="1" y="228678"/>
                </a:lnTo>
                <a:lnTo>
                  <a:pt x="0" y="4843502"/>
                </a:lnTo>
                <a:close/>
              </a:path>
            </a:pathLst>
          </a:custGeom>
          <a:pattFill prst="wdDn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8E25334A-5FE3-4DDA-8D32-4796CCFCAA74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8818DF1-D7FD-4C0F-875D-7A07E8F75C06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BB384-9E14-4CEA-82C1-21837229D3EF}"/>
              </a:ext>
            </a:extLst>
          </p:cNvPr>
          <p:cNvGrpSpPr/>
          <p:nvPr userDrawn="1"/>
        </p:nvGrpSpPr>
        <p:grpSpPr>
          <a:xfrm rot="16200000">
            <a:off x="431651" y="-917359"/>
            <a:ext cx="1532001" cy="1826463"/>
            <a:chOff x="10800164" y="7142066"/>
            <a:chExt cx="2775293" cy="3308724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862A81A-959D-4EAB-90ED-DB20759BB397}"/>
                </a:ext>
              </a:extLst>
            </p:cNvPr>
            <p:cNvSpPr/>
            <p:nvPr/>
          </p:nvSpPr>
          <p:spPr>
            <a:xfrm rot="2700000">
              <a:off x="10800164" y="7675497"/>
              <a:ext cx="2775293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B9E28C-9422-42BD-AECE-29B44B5D63E2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772239B-C46D-4458-BB4B-DDB12FAB0172}"/>
              </a:ext>
            </a:extLst>
          </p:cNvPr>
          <p:cNvGrpSpPr/>
          <p:nvPr userDrawn="1"/>
        </p:nvGrpSpPr>
        <p:grpSpPr>
          <a:xfrm rot="16200000">
            <a:off x="1992859" y="-497210"/>
            <a:ext cx="818398" cy="986162"/>
            <a:chOff x="10945855" y="7317026"/>
            <a:chExt cx="2483924" cy="299310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C8A2A1A-1FB9-4CA1-B74E-B293187E51AA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F2B18BA-6B43-40FA-A23B-D894D6AB468B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2" name="Slide Number Placeholder 4">
            <a:extLst>
              <a:ext uri="{FF2B5EF4-FFF2-40B4-BE49-F238E27FC236}">
                <a16:creationId xmlns:a16="http://schemas.microsoft.com/office/drawing/2014/main" id="{0F332671-6296-47C8-BF26-B2D962F5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7772A652-7229-2B42-B87B-298C31D6F0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</p:spTree>
    <p:extLst>
      <p:ext uri="{BB962C8B-B14F-4D97-AF65-F5344CB8AC3E}">
        <p14:creationId xmlns:p14="http://schemas.microsoft.com/office/powerpoint/2010/main" val="1675197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lt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9318B2B-E019-4078-9EF0-C9D6281AE31B}"/>
              </a:ext>
            </a:extLst>
          </p:cNvPr>
          <p:cNvGrpSpPr/>
          <p:nvPr userDrawn="1"/>
        </p:nvGrpSpPr>
        <p:grpSpPr>
          <a:xfrm>
            <a:off x="9776075" y="2057401"/>
            <a:ext cx="4413559" cy="3934444"/>
            <a:chOff x="9222437" y="1088097"/>
            <a:chExt cx="5433318" cy="484350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3E625C0-9656-421F-861F-67C8F93362ED}"/>
                </a:ext>
              </a:extLst>
            </p:cNvPr>
            <p:cNvSpPr/>
            <p:nvPr/>
          </p:nvSpPr>
          <p:spPr>
            <a:xfrm rot="2700000">
              <a:off x="9668983" y="1078460"/>
              <a:ext cx="4406148" cy="5299239"/>
            </a:xfrm>
            <a:custGeom>
              <a:avLst/>
              <a:gdLst>
                <a:gd name="connsiteX0" fmla="*/ 0 w 4406148"/>
                <a:gd name="connsiteY0" fmla="*/ 0 h 5299239"/>
                <a:gd name="connsiteX1" fmla="*/ 4406148 w 4406148"/>
                <a:gd name="connsiteY1" fmla="*/ 4406147 h 5299239"/>
                <a:gd name="connsiteX2" fmla="*/ 3513056 w 4406148"/>
                <a:gd name="connsiteY2" fmla="*/ 5299239 h 5299239"/>
                <a:gd name="connsiteX3" fmla="*/ 1 w 4406148"/>
                <a:gd name="connsiteY3" fmla="*/ 5299239 h 5299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06148" h="5299239">
                  <a:moveTo>
                    <a:pt x="0" y="0"/>
                  </a:moveTo>
                  <a:lnTo>
                    <a:pt x="4406148" y="4406147"/>
                  </a:lnTo>
                  <a:lnTo>
                    <a:pt x="3513056" y="5299239"/>
                  </a:lnTo>
                  <a:lnTo>
                    <a:pt x="1" y="5299239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9F8E490-C6E3-4D00-866F-CD85DD88996E}"/>
                </a:ext>
              </a:extLst>
            </p:cNvPr>
            <p:cNvSpPr/>
            <p:nvPr/>
          </p:nvSpPr>
          <p:spPr>
            <a:xfrm rot="8100000" flipH="1">
              <a:off x="9583575" y="1088097"/>
              <a:ext cx="5072180" cy="4843502"/>
            </a:xfrm>
            <a:custGeom>
              <a:avLst/>
              <a:gdLst>
                <a:gd name="connsiteX0" fmla="*/ 5072180 w 5072180"/>
                <a:gd name="connsiteY0" fmla="*/ 4843501 h 4843502"/>
                <a:gd name="connsiteX1" fmla="*/ 228679 w 5072180"/>
                <a:gd name="connsiteY1" fmla="*/ 0 h 4843502"/>
                <a:gd name="connsiteX2" fmla="*/ 1 w 5072180"/>
                <a:gd name="connsiteY2" fmla="*/ 228678 h 4843502"/>
                <a:gd name="connsiteX3" fmla="*/ 0 w 5072180"/>
                <a:gd name="connsiteY3" fmla="*/ 4843502 h 4843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72180" h="4843502">
                  <a:moveTo>
                    <a:pt x="5072180" y="4843501"/>
                  </a:moveTo>
                  <a:lnTo>
                    <a:pt x="228679" y="0"/>
                  </a:lnTo>
                  <a:lnTo>
                    <a:pt x="1" y="228678"/>
                  </a:lnTo>
                  <a:lnTo>
                    <a:pt x="0" y="4843502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E8F5B31-1523-46AE-9455-C33DFC1BDDE0}"/>
              </a:ext>
            </a:extLst>
          </p:cNvPr>
          <p:cNvSpPr/>
          <p:nvPr userDrawn="1"/>
        </p:nvSpPr>
        <p:spPr>
          <a:xfrm rot="2700000">
            <a:off x="11438585" y="5665752"/>
            <a:ext cx="877778" cy="1755556"/>
          </a:xfrm>
          <a:custGeom>
            <a:avLst/>
            <a:gdLst>
              <a:gd name="connsiteX0" fmla="*/ 0 w 877778"/>
              <a:gd name="connsiteY0" fmla="*/ 0 h 1755556"/>
              <a:gd name="connsiteX1" fmla="*/ 877778 w 877778"/>
              <a:gd name="connsiteY1" fmla="*/ 877778 h 1755556"/>
              <a:gd name="connsiteX2" fmla="*/ 0 w 877778"/>
              <a:gd name="connsiteY2" fmla="*/ 1755556 h 1755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7778" h="1755556">
                <a:moveTo>
                  <a:pt x="0" y="0"/>
                </a:moveTo>
                <a:lnTo>
                  <a:pt x="877778" y="877778"/>
                </a:lnTo>
                <a:lnTo>
                  <a:pt x="0" y="1755556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D17048F-C2E1-4775-BC32-50BD6219F89D}"/>
              </a:ext>
            </a:extLst>
          </p:cNvPr>
          <p:cNvSpPr/>
          <p:nvPr userDrawn="1"/>
        </p:nvSpPr>
        <p:spPr>
          <a:xfrm rot="8100000" flipH="1">
            <a:off x="10582265" y="5841410"/>
            <a:ext cx="2372348" cy="1186174"/>
          </a:xfrm>
          <a:custGeom>
            <a:avLst/>
            <a:gdLst>
              <a:gd name="connsiteX0" fmla="*/ 2372348 w 2372348"/>
              <a:gd name="connsiteY0" fmla="*/ 1186174 h 1186174"/>
              <a:gd name="connsiteX1" fmla="*/ 1186174 w 2372348"/>
              <a:gd name="connsiteY1" fmla="*/ 0 h 1186174"/>
              <a:gd name="connsiteX2" fmla="*/ 0 w 2372348"/>
              <a:gd name="connsiteY2" fmla="*/ 1186174 h 1186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72348" h="1186174">
                <a:moveTo>
                  <a:pt x="2372348" y="1186174"/>
                </a:moveTo>
                <a:lnTo>
                  <a:pt x="1186174" y="0"/>
                </a:lnTo>
                <a:lnTo>
                  <a:pt x="0" y="1186174"/>
                </a:lnTo>
                <a:close/>
              </a:path>
            </a:pathLst>
          </a:custGeom>
          <a:pattFill prst="wdUpDiag">
            <a:fgClr>
              <a:schemeClr val="accent1">
                <a:lumMod val="60000"/>
                <a:lumOff val="40000"/>
              </a:schemeClr>
            </a:fgClr>
            <a:bgClr>
              <a:schemeClr val="accent2">
                <a:lumMod val="50000"/>
              </a:schemeClr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AB002AA-4848-49C8-A834-036F860C79A3}"/>
              </a:ext>
            </a:extLst>
          </p:cNvPr>
          <p:cNvGrpSpPr/>
          <p:nvPr userDrawn="1"/>
        </p:nvGrpSpPr>
        <p:grpSpPr>
          <a:xfrm rot="16200000" flipH="1">
            <a:off x="9913705" y="6257994"/>
            <a:ext cx="1052473" cy="1209445"/>
            <a:chOff x="10800165" y="7142066"/>
            <a:chExt cx="2775293" cy="3189215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4B187A8-7F8D-469D-A03B-4F835A5746DE}"/>
                </a:ext>
              </a:extLst>
            </p:cNvPr>
            <p:cNvSpPr/>
            <p:nvPr/>
          </p:nvSpPr>
          <p:spPr>
            <a:xfrm rot="2700000">
              <a:off x="10800166" y="7555988"/>
              <a:ext cx="2775292" cy="2775293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3D871D1-A11A-48FB-82A8-8D61AB5CB85C}"/>
                </a:ext>
              </a:extLst>
            </p:cNvPr>
            <p:cNvSpPr/>
            <p:nvPr/>
          </p:nvSpPr>
          <p:spPr>
            <a:xfrm rot="8100000" flipH="1">
              <a:off x="10811837" y="7142066"/>
              <a:ext cx="2751954" cy="2751955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wdDnDiag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2104" y="3886200"/>
            <a:ext cx="7781544" cy="859055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GB" sz="5400" b="1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Section Title 01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194264-A3F5-42E2-9A63-DCCED0457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54880"/>
            <a:ext cx="6803136" cy="36576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1600" spc="30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35" name="Slide Number Placeholder 4">
            <a:extLst>
              <a:ext uri="{FF2B5EF4-FFF2-40B4-BE49-F238E27FC236}">
                <a16:creationId xmlns:a16="http://schemas.microsoft.com/office/drawing/2014/main" id="{6F73F836-940E-4B65-A29C-D0869263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478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2CDBB6E5-B91E-4946-9390-E8693855103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0C3CC1C9-1FA0-4FE4-8984-4A8B3728D674}"/>
              </a:ext>
            </a:extLst>
          </p:cNvPr>
          <p:cNvSpPr/>
          <p:nvPr userDrawn="1"/>
        </p:nvSpPr>
        <p:spPr>
          <a:xfrm rot="16200000" flipV="1">
            <a:off x="2855762" y="-2473495"/>
            <a:ext cx="6862743" cy="11809733"/>
          </a:xfrm>
          <a:custGeom>
            <a:avLst/>
            <a:gdLst>
              <a:gd name="connsiteX0" fmla="*/ 6862743 w 6862743"/>
              <a:gd name="connsiteY0" fmla="*/ 11809733 h 11809733"/>
              <a:gd name="connsiteX1" fmla="*/ 6862743 w 6862743"/>
              <a:gd name="connsiteY1" fmla="*/ 7708334 h 11809733"/>
              <a:gd name="connsiteX2" fmla="*/ 4147292 w 6862743"/>
              <a:gd name="connsiteY2" fmla="*/ 7708334 h 11809733"/>
              <a:gd name="connsiteX3" fmla="*/ 4147292 w 6862743"/>
              <a:gd name="connsiteY3" fmla="*/ 7708332 h 11809733"/>
              <a:gd name="connsiteX4" fmla="*/ 6862743 w 6862743"/>
              <a:gd name="connsiteY4" fmla="*/ 7708332 h 11809733"/>
              <a:gd name="connsiteX5" fmla="*/ 4147291 w 6862743"/>
              <a:gd name="connsiteY5" fmla="*/ 4987262 h 11809733"/>
              <a:gd name="connsiteX6" fmla="*/ 4147291 w 6862743"/>
              <a:gd name="connsiteY6" fmla="*/ 3835308 h 11809733"/>
              <a:gd name="connsiteX7" fmla="*/ 307017 w 6862743"/>
              <a:gd name="connsiteY7" fmla="*/ 0 h 11809733"/>
              <a:gd name="connsiteX8" fmla="*/ 0 w 6862743"/>
              <a:gd name="connsiteY8" fmla="*/ 0 h 11809733"/>
              <a:gd name="connsiteX9" fmla="*/ 0 w 6862743"/>
              <a:gd name="connsiteY9" fmla="*/ 11809733 h 118097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3" h="11809733">
                <a:moveTo>
                  <a:pt x="6862743" y="11809733"/>
                </a:moveTo>
                <a:lnTo>
                  <a:pt x="6862743" y="7708334"/>
                </a:lnTo>
                <a:lnTo>
                  <a:pt x="4147292" y="7708334"/>
                </a:lnTo>
                <a:lnTo>
                  <a:pt x="4147292" y="7708332"/>
                </a:lnTo>
                <a:lnTo>
                  <a:pt x="6862743" y="7708332"/>
                </a:lnTo>
                <a:lnTo>
                  <a:pt x="4147291" y="4987262"/>
                </a:lnTo>
                <a:lnTo>
                  <a:pt x="4147291" y="3835308"/>
                </a:lnTo>
                <a:lnTo>
                  <a:pt x="307017" y="0"/>
                </a:lnTo>
                <a:lnTo>
                  <a:pt x="0" y="0"/>
                </a:lnTo>
                <a:lnTo>
                  <a:pt x="0" y="11809733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E049265-431E-48DE-B7F7-4959930171DC}"/>
              </a:ext>
            </a:extLst>
          </p:cNvPr>
          <p:cNvSpPr/>
          <p:nvPr userDrawn="1"/>
        </p:nvSpPr>
        <p:spPr>
          <a:xfrm rot="16200000" flipV="1">
            <a:off x="2626806" y="-2626805"/>
            <a:ext cx="6862743" cy="12116353"/>
          </a:xfrm>
          <a:custGeom>
            <a:avLst/>
            <a:gdLst>
              <a:gd name="connsiteX0" fmla="*/ 6853871 w 6853871"/>
              <a:gd name="connsiteY0" fmla="*/ 12116353 h 12116353"/>
              <a:gd name="connsiteX1" fmla="*/ 6853871 w 6853871"/>
              <a:gd name="connsiteY1" fmla="*/ 8014954 h 12116353"/>
              <a:gd name="connsiteX2" fmla="*/ 4141930 w 6853871"/>
              <a:gd name="connsiteY2" fmla="*/ 8014954 h 12116353"/>
              <a:gd name="connsiteX3" fmla="*/ 4141930 w 6853871"/>
              <a:gd name="connsiteY3" fmla="*/ 8014952 h 12116353"/>
              <a:gd name="connsiteX4" fmla="*/ 6853871 w 6853871"/>
              <a:gd name="connsiteY4" fmla="*/ 8014952 h 12116353"/>
              <a:gd name="connsiteX5" fmla="*/ 4141930 w 6853871"/>
              <a:gd name="connsiteY5" fmla="*/ 5293882 h 12116353"/>
              <a:gd name="connsiteX6" fmla="*/ 4141930 w 6853871"/>
              <a:gd name="connsiteY6" fmla="*/ 4141928 h 12116353"/>
              <a:gd name="connsiteX7" fmla="*/ 0 w 6853871"/>
              <a:gd name="connsiteY7" fmla="*/ 0 h 12116353"/>
              <a:gd name="connsiteX8" fmla="*/ 0 w 6853871"/>
              <a:gd name="connsiteY8" fmla="*/ 12116353 h 12116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853871" h="12116353">
                <a:moveTo>
                  <a:pt x="6853871" y="12116353"/>
                </a:moveTo>
                <a:lnTo>
                  <a:pt x="6853871" y="8014954"/>
                </a:lnTo>
                <a:lnTo>
                  <a:pt x="4141930" y="8014954"/>
                </a:lnTo>
                <a:lnTo>
                  <a:pt x="4141930" y="8014952"/>
                </a:lnTo>
                <a:lnTo>
                  <a:pt x="6853871" y="8014952"/>
                </a:lnTo>
                <a:lnTo>
                  <a:pt x="4141930" y="5293882"/>
                </a:lnTo>
                <a:lnTo>
                  <a:pt x="4141930" y="4141928"/>
                </a:lnTo>
                <a:lnTo>
                  <a:pt x="0" y="0"/>
                </a:lnTo>
                <a:lnTo>
                  <a:pt x="0" y="12116353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73E5F2D-1F8E-4DCC-857F-932C6C6539BB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B4C115-EFF9-405C-98BE-F4077B9730D0}"/>
              </a:ext>
            </a:extLst>
          </p:cNvPr>
          <p:cNvSpPr/>
          <p:nvPr userDrawn="1"/>
        </p:nvSpPr>
        <p:spPr>
          <a:xfrm>
            <a:off x="533399" y="914400"/>
            <a:ext cx="1944914" cy="1944914"/>
          </a:xfrm>
          <a:prstGeom prst="ellipse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alpha val="5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C9A300DD-BB54-44ED-A7E4-01CD41EC930F}"/>
              </a:ext>
            </a:extLst>
          </p:cNvPr>
          <p:cNvSpPr txBox="1">
            <a:spLocks/>
          </p:cNvSpPr>
          <p:nvPr userDrawn="1"/>
        </p:nvSpPr>
        <p:spPr>
          <a:xfrm>
            <a:off x="956993" y="923305"/>
            <a:ext cx="1005115" cy="285931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3600" b="0" i="0" kern="120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8400" noProof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rPr>
              <a:t>“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374B20-3E42-44AF-BEF1-8AB33067395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3200400"/>
            <a:ext cx="7551057" cy="2859313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00000"/>
              </a:lnSpc>
              <a:defRPr lang="en-GB" sz="32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Quote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A4E6C1FF-5925-42B3-B7F9-0A0031BD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316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03618670-D1E4-466C-BDB5-FC890AC314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4500" y="1625385"/>
            <a:ext cx="6718300" cy="409324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6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4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400"/>
              </a:spcAft>
              <a:defRPr sz="12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3pPr>
            <a:lvl4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74574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70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0C167E-2626-40DB-AACF-D02543E29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09700" y="1749570"/>
            <a:ext cx="9372600" cy="33588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04744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103A49C-32FF-49E6-86F3-FC2E19517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365" y="1825625"/>
            <a:ext cx="11215235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670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B3E033F-4449-40FA-BC85-BD2712D313DD}"/>
              </a:ext>
            </a:extLst>
          </p:cNvPr>
          <p:cNvSpPr/>
          <p:nvPr userDrawn="1"/>
        </p:nvSpPr>
        <p:spPr>
          <a:xfrm>
            <a:off x="0" y="0"/>
            <a:ext cx="12192000" cy="688419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3D26743-0505-444C-80B3-E88EE87DF72B}"/>
              </a:ext>
            </a:extLst>
          </p:cNvPr>
          <p:cNvSpPr/>
          <p:nvPr userDrawn="1"/>
        </p:nvSpPr>
        <p:spPr>
          <a:xfrm>
            <a:off x="0" y="0"/>
            <a:ext cx="12192001" cy="6884191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37145E9-AC61-47D5-9288-8789940F81B6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E2B3ED-9A49-40A7-B8A3-62595FE513F9}"/>
              </a:ext>
            </a:extLst>
          </p:cNvPr>
          <p:cNvSpPr/>
          <p:nvPr userDrawn="1"/>
        </p:nvSpPr>
        <p:spPr>
          <a:xfrm rot="16200000" flipV="1">
            <a:off x="2664629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1599AF7E-3E34-4597-AA72-9373A7FDB020}"/>
              </a:ext>
            </a:extLst>
          </p:cNvPr>
          <p:cNvSpPr/>
          <p:nvPr userDrawn="1"/>
        </p:nvSpPr>
        <p:spPr>
          <a:xfrm rot="16200000" flipV="1">
            <a:off x="2664628" y="-2664627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2DF563-7FAC-46B3-B24C-7E45CD89D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535531"/>
          </a:xfrm>
        </p:spPr>
        <p:txBody>
          <a:bodyPr vert="horz" wrap="square" lIns="91440" tIns="45720" rIns="91440" bIns="45720" rtlCol="0" anchor="t">
            <a:spAutoFit/>
          </a:bodyPr>
          <a:lstStyle>
            <a:lvl1pPr>
              <a:defRPr lang="en-GB" sz="3200" b="1" spc="-70" baseline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32E1E7-45E3-4264-8F26-66758696DD1E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E3DF883-8093-49FA-81E1-E5D77F086A25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8944C90-37E5-4BBE-89FF-060627168050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9EBF8BB-A805-4DDB-B459-082F99815B95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9" name="Rectangle: Single Corner Snipped 18">
              <a:extLst>
                <a:ext uri="{FF2B5EF4-FFF2-40B4-BE49-F238E27FC236}">
                  <a16:creationId xmlns:a16="http://schemas.microsoft.com/office/drawing/2014/main" id="{5D638788-DD47-45E7-939A-FA108A818173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rgbClr val="0C4360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3" name="Rectangle: Single Corner Snipped 2">
              <a:extLst>
                <a:ext uri="{FF2B5EF4-FFF2-40B4-BE49-F238E27FC236}">
                  <a16:creationId xmlns:a16="http://schemas.microsoft.com/office/drawing/2014/main" id="{74BDECEF-EEFE-4332-B3B2-BDE4F82C10FC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8103E00-7E4A-44CD-81AC-06433CAE1110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B51822-97FF-47A7-8E4E-A0F79B4E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2200" y="6315075"/>
            <a:ext cx="406400" cy="365125"/>
          </a:xfrm>
        </p:spPr>
        <p:txBody>
          <a:bodyPr/>
          <a:lstStyle>
            <a:lvl1pPr>
              <a:defRPr sz="1000">
                <a:solidFill>
                  <a:schemeClr val="bg1"/>
                </a:solidFill>
                <a:latin typeface="Trade Gothic LT Pro" panose="020B0503040303020004" pitchFamily="34" charset="0"/>
              </a:defRPr>
            </a:lvl1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FA80A70-18DE-4DB9-9982-BA75BE54C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500" y="1681163"/>
            <a:ext cx="5157787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2801C0EF-C078-44B0-AD01-4850E9A65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681163"/>
            <a:ext cx="5157788" cy="823912"/>
          </a:xfrm>
        </p:spPr>
        <p:txBody>
          <a:bodyPr anchor="t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7C9DED91-45F6-4308-A085-1EFACA646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4500" y="2505075"/>
            <a:ext cx="5157787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0574B5E7-B666-439B-9278-67BE1EA6E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75412" y="2505075"/>
            <a:ext cx="5183188" cy="3684588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19167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B0E15-6FC5-434E-8780-B186D9DB0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7B128-34F3-405C-B601-8BAFDB434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8204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A7754-E8C7-438B-922D-9027C6CF58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2500" y="6356350"/>
            <a:ext cx="66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3D6C4-4840-40CC-AC84-17E24B3B7BDE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DDB7D-9189-9548-A2B9-81DC62C3C1A3}"/>
              </a:ext>
            </a:extLst>
          </p:cNvPr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096D8877-6B4A-4540-8927-767DD7401718}"/>
              </a:ext>
            </a:extLst>
          </p:cNvPr>
          <p:cNvSpPr/>
          <p:nvPr userDrawn="1"/>
        </p:nvSpPr>
        <p:spPr>
          <a:xfrm>
            <a:off x="0" y="1"/>
            <a:ext cx="12192001" cy="6857999"/>
          </a:xfrm>
          <a:custGeom>
            <a:avLst/>
            <a:gdLst>
              <a:gd name="connsiteX0" fmla="*/ 0 w 12192001"/>
              <a:gd name="connsiteY0" fmla="*/ 0 h 6884191"/>
              <a:gd name="connsiteX1" fmla="*/ 7540222 w 12192001"/>
              <a:gd name="connsiteY1" fmla="*/ 0 h 6884191"/>
              <a:gd name="connsiteX2" fmla="*/ 10260629 w 12192001"/>
              <a:gd name="connsiteY2" fmla="*/ 2725573 h 6884191"/>
              <a:gd name="connsiteX3" fmla="*/ 11286710 w 12192001"/>
              <a:gd name="connsiteY3" fmla="*/ 2725573 h 6884191"/>
              <a:gd name="connsiteX4" fmla="*/ 12192000 w 12192001"/>
              <a:gd name="connsiteY4" fmla="*/ 3632581 h 6884191"/>
              <a:gd name="connsiteX5" fmla="*/ 12192001 w 12192001"/>
              <a:gd name="connsiteY5" fmla="*/ 6884191 h 6884191"/>
              <a:gd name="connsiteX6" fmla="*/ 0 w 12192001"/>
              <a:gd name="connsiteY6" fmla="*/ 6884191 h 6884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1" h="6884191">
                <a:moveTo>
                  <a:pt x="0" y="0"/>
                </a:moveTo>
                <a:lnTo>
                  <a:pt x="7540222" y="0"/>
                </a:lnTo>
                <a:lnTo>
                  <a:pt x="10260629" y="2725573"/>
                </a:lnTo>
                <a:lnTo>
                  <a:pt x="11286710" y="2725573"/>
                </a:lnTo>
                <a:lnTo>
                  <a:pt x="12192000" y="3632581"/>
                </a:lnTo>
                <a:lnTo>
                  <a:pt x="12192001" y="6884191"/>
                </a:lnTo>
                <a:lnTo>
                  <a:pt x="0" y="6884191"/>
                </a:lnTo>
                <a:close/>
              </a:path>
            </a:pathLst>
          </a:custGeom>
          <a:solidFill>
            <a:schemeClr val="accent2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5AF2E123-FE0F-8541-8E36-5030C450AA7E}"/>
              </a:ext>
            </a:extLst>
          </p:cNvPr>
          <p:cNvSpPr/>
          <p:nvPr userDrawn="1"/>
        </p:nvSpPr>
        <p:spPr>
          <a:xfrm rot="16200000" flipV="1">
            <a:off x="2964809" y="-2364446"/>
            <a:ext cx="6862744" cy="11591639"/>
          </a:xfrm>
          <a:custGeom>
            <a:avLst/>
            <a:gdLst>
              <a:gd name="connsiteX0" fmla="*/ 6862744 w 6862744"/>
              <a:gd name="connsiteY0" fmla="*/ 11591639 h 11591639"/>
              <a:gd name="connsiteX1" fmla="*/ 6862744 w 6862744"/>
              <a:gd name="connsiteY1" fmla="*/ 5240223 h 11591639"/>
              <a:gd name="connsiteX2" fmla="*/ 4145656 w 6862744"/>
              <a:gd name="connsiteY2" fmla="*/ 5240223 h 11591639"/>
              <a:gd name="connsiteX3" fmla="*/ 4145656 w 6862744"/>
              <a:gd name="connsiteY3" fmla="*/ 5240222 h 11591639"/>
              <a:gd name="connsiteX4" fmla="*/ 6862744 w 6862744"/>
              <a:gd name="connsiteY4" fmla="*/ 5240222 h 11591639"/>
              <a:gd name="connsiteX5" fmla="*/ 4145656 w 6862744"/>
              <a:gd name="connsiteY5" fmla="*/ 2519152 h 11591639"/>
              <a:gd name="connsiteX6" fmla="*/ 4145656 w 6862744"/>
              <a:gd name="connsiteY6" fmla="*/ 1367198 h 11591639"/>
              <a:gd name="connsiteX7" fmla="*/ 2775863 w 6862744"/>
              <a:gd name="connsiteY7" fmla="*/ 0 h 11591639"/>
              <a:gd name="connsiteX8" fmla="*/ 0 w 6862744"/>
              <a:gd name="connsiteY8" fmla="*/ 0 h 11591639"/>
              <a:gd name="connsiteX9" fmla="*/ 0 w 6862744"/>
              <a:gd name="connsiteY9" fmla="*/ 11591639 h 11591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62744" h="11591639">
                <a:moveTo>
                  <a:pt x="6862744" y="11591639"/>
                </a:moveTo>
                <a:lnTo>
                  <a:pt x="6862744" y="5240223"/>
                </a:lnTo>
                <a:lnTo>
                  <a:pt x="4145656" y="5240223"/>
                </a:lnTo>
                <a:lnTo>
                  <a:pt x="4145656" y="5240222"/>
                </a:lnTo>
                <a:lnTo>
                  <a:pt x="6862744" y="5240222"/>
                </a:lnTo>
                <a:lnTo>
                  <a:pt x="4145656" y="2519152"/>
                </a:lnTo>
                <a:lnTo>
                  <a:pt x="4145656" y="1367198"/>
                </a:lnTo>
                <a:lnTo>
                  <a:pt x="2775863" y="0"/>
                </a:lnTo>
                <a:lnTo>
                  <a:pt x="0" y="0"/>
                </a:lnTo>
                <a:lnTo>
                  <a:pt x="0" y="11591639"/>
                </a:lnTo>
                <a:close/>
              </a:path>
            </a:pathLst>
          </a:custGeom>
          <a:pattFill prst="wdDnDiag">
            <a:fgClr>
              <a:schemeClr val="accent2"/>
            </a:fgClr>
            <a:bgClr>
              <a:schemeClr val="accent2">
                <a:lumMod val="75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E5519D99-3B68-924A-9CD0-14B911711CA8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pattFill prst="wdUpDiag">
            <a:fgClr>
              <a:schemeClr val="accent2"/>
            </a:fgClr>
            <a:bgClr>
              <a:schemeClr val="accent2">
                <a:lumMod val="50000"/>
              </a:schemeClr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Freeform: Shape 7">
            <a:extLst>
              <a:ext uri="{FF2B5EF4-FFF2-40B4-BE49-F238E27FC236}">
                <a16:creationId xmlns:a16="http://schemas.microsoft.com/office/drawing/2014/main" id="{A09E21A9-FBEF-144C-A152-FE484F3C55C1}"/>
              </a:ext>
            </a:extLst>
          </p:cNvPr>
          <p:cNvSpPr/>
          <p:nvPr userDrawn="1"/>
        </p:nvSpPr>
        <p:spPr>
          <a:xfrm rot="16200000" flipV="1">
            <a:off x="2664629" y="-2669372"/>
            <a:ext cx="6862744" cy="12192000"/>
          </a:xfrm>
          <a:custGeom>
            <a:avLst/>
            <a:gdLst>
              <a:gd name="connsiteX0" fmla="*/ 6849744 w 6849744"/>
              <a:gd name="connsiteY0" fmla="*/ 12192000 h 12192000"/>
              <a:gd name="connsiteX1" fmla="*/ 6849744 w 6849744"/>
              <a:gd name="connsiteY1" fmla="*/ 5840584 h 12192000"/>
              <a:gd name="connsiteX2" fmla="*/ 4137803 w 6849744"/>
              <a:gd name="connsiteY2" fmla="*/ 5840584 h 12192000"/>
              <a:gd name="connsiteX3" fmla="*/ 4137803 w 6849744"/>
              <a:gd name="connsiteY3" fmla="*/ 5840583 h 12192000"/>
              <a:gd name="connsiteX4" fmla="*/ 6849744 w 6849744"/>
              <a:gd name="connsiteY4" fmla="*/ 5840583 h 12192000"/>
              <a:gd name="connsiteX5" fmla="*/ 4137803 w 6849744"/>
              <a:gd name="connsiteY5" fmla="*/ 3119513 h 12192000"/>
              <a:gd name="connsiteX6" fmla="*/ 4137803 w 6849744"/>
              <a:gd name="connsiteY6" fmla="*/ 1967559 h 12192000"/>
              <a:gd name="connsiteX7" fmla="*/ 2170243 w 6849744"/>
              <a:gd name="connsiteY7" fmla="*/ 0 h 12192000"/>
              <a:gd name="connsiteX8" fmla="*/ 0 w 6849744"/>
              <a:gd name="connsiteY8" fmla="*/ 0 h 12192000"/>
              <a:gd name="connsiteX9" fmla="*/ 0 w 6849744"/>
              <a:gd name="connsiteY9" fmla="*/ 12192000 h 1219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49744" h="12192000">
                <a:moveTo>
                  <a:pt x="6849744" y="12192000"/>
                </a:moveTo>
                <a:lnTo>
                  <a:pt x="6849744" y="5840584"/>
                </a:lnTo>
                <a:lnTo>
                  <a:pt x="4137803" y="5840584"/>
                </a:lnTo>
                <a:lnTo>
                  <a:pt x="4137803" y="5840583"/>
                </a:lnTo>
                <a:lnTo>
                  <a:pt x="6849744" y="5840583"/>
                </a:lnTo>
                <a:lnTo>
                  <a:pt x="4137803" y="3119513"/>
                </a:lnTo>
                <a:lnTo>
                  <a:pt x="4137803" y="1967559"/>
                </a:lnTo>
                <a:lnTo>
                  <a:pt x="2170243" y="0"/>
                </a:lnTo>
                <a:lnTo>
                  <a:pt x="0" y="0"/>
                </a:lnTo>
                <a:lnTo>
                  <a:pt x="0" y="12192000"/>
                </a:lnTo>
                <a:close/>
              </a:path>
            </a:pathLst>
          </a:cu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C7F2CB-A8CE-1545-A08D-93592C4BAEEA}"/>
              </a:ext>
            </a:extLst>
          </p:cNvPr>
          <p:cNvSpPr txBox="1">
            <a:spLocks/>
          </p:cNvSpPr>
          <p:nvPr userDrawn="1"/>
        </p:nvSpPr>
        <p:spPr>
          <a:xfrm>
            <a:off x="444500" y="542925"/>
            <a:ext cx="11214100" cy="535531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3200" b="1" kern="1200" spc="-70" baseline="0" dirty="0">
                <a:solidFill>
                  <a:schemeClr val="bg1"/>
                </a:solidFill>
                <a:latin typeface="Trebuchet MS" panose="020B0603020202020204" pitchFamily="34" charset="0"/>
                <a:ea typeface="+mj-ea"/>
                <a:cs typeface="+mj-cs"/>
              </a:defRPr>
            </a:lvl1pPr>
          </a:lstStyle>
          <a:p>
            <a:r>
              <a:rPr lang="en-US" noProof="0" dirty="0">
                <a:latin typeface="+mj-lt"/>
              </a:rPr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68FCE4-1B47-3C4B-B091-013120A97D09}"/>
              </a:ext>
            </a:extLst>
          </p:cNvPr>
          <p:cNvGrpSpPr/>
          <p:nvPr userDrawn="1"/>
        </p:nvGrpSpPr>
        <p:grpSpPr>
          <a:xfrm rot="16200000">
            <a:off x="499388" y="-322655"/>
            <a:ext cx="535531" cy="645309"/>
            <a:chOff x="10945855" y="7317026"/>
            <a:chExt cx="2483924" cy="2993104"/>
          </a:xfrm>
        </p:grpSpPr>
        <p:sp>
          <p:nvSpPr>
            <p:cNvPr id="13" name="Freeform: Shape 15">
              <a:extLst>
                <a:ext uri="{FF2B5EF4-FFF2-40B4-BE49-F238E27FC236}">
                  <a16:creationId xmlns:a16="http://schemas.microsoft.com/office/drawing/2014/main" id="{FEC3FDE7-F27E-5E4E-8752-287CAB7792D4}"/>
                </a:ext>
              </a:extLst>
            </p:cNvPr>
            <p:cNvSpPr/>
            <p:nvPr/>
          </p:nvSpPr>
          <p:spPr>
            <a:xfrm rot="2700000">
              <a:off x="10945855" y="7826207"/>
              <a:ext cx="2483923" cy="2483924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4" name="Freeform: Shape 16">
              <a:extLst>
                <a:ext uri="{FF2B5EF4-FFF2-40B4-BE49-F238E27FC236}">
                  <a16:creationId xmlns:a16="http://schemas.microsoft.com/office/drawing/2014/main" id="{81C902DB-0D21-5044-82B6-9E7A70A1BF62}"/>
                </a:ext>
              </a:extLst>
            </p:cNvPr>
            <p:cNvSpPr/>
            <p:nvPr/>
          </p:nvSpPr>
          <p:spPr>
            <a:xfrm rot="8100000" flipH="1">
              <a:off x="10986797" y="7317026"/>
              <a:ext cx="2402031" cy="2402032"/>
            </a:xfrm>
            <a:custGeom>
              <a:avLst/>
              <a:gdLst>
                <a:gd name="connsiteX0" fmla="*/ 754341 w 754341"/>
                <a:gd name="connsiteY0" fmla="*/ 754341 h 754341"/>
                <a:gd name="connsiteX1" fmla="*/ 0 w 754341"/>
                <a:gd name="connsiteY1" fmla="*/ 754341 h 754341"/>
                <a:gd name="connsiteX2" fmla="*/ 0 w 754341"/>
                <a:gd name="connsiteY2" fmla="*/ 0 h 754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4341" h="754341">
                  <a:moveTo>
                    <a:pt x="754341" y="754341"/>
                  </a:moveTo>
                  <a:lnTo>
                    <a:pt x="0" y="754341"/>
                  </a:lnTo>
                  <a:lnTo>
                    <a:pt x="0" y="0"/>
                  </a:lnTo>
                  <a:close/>
                </a:path>
              </a:pathLst>
            </a:custGeom>
            <a:pattFill prst="dkHorz">
              <a:fgClr>
                <a:schemeClr val="accent1">
                  <a:lumMod val="60000"/>
                  <a:lumOff val="40000"/>
                </a:schemeClr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1E08A0-195D-694F-947B-986A76FBB93E}"/>
              </a:ext>
            </a:extLst>
          </p:cNvPr>
          <p:cNvGrpSpPr/>
          <p:nvPr userDrawn="1"/>
        </p:nvGrpSpPr>
        <p:grpSpPr>
          <a:xfrm>
            <a:off x="-1" y="1357409"/>
            <a:ext cx="12192001" cy="4846320"/>
            <a:chOff x="-1" y="1357409"/>
            <a:chExt cx="12192001" cy="4917518"/>
          </a:xfrm>
        </p:grpSpPr>
        <p:sp>
          <p:nvSpPr>
            <p:cNvPr id="16" name="Rectangle: Single Corner Snipped 18">
              <a:extLst>
                <a:ext uri="{FF2B5EF4-FFF2-40B4-BE49-F238E27FC236}">
                  <a16:creationId xmlns:a16="http://schemas.microsoft.com/office/drawing/2014/main" id="{ED5DFFCD-1EE3-E64E-B51F-BD7D72413E0B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0" cy="4917518"/>
            </a:xfrm>
            <a:prstGeom prst="snip1Rect">
              <a:avLst>
                <a:gd name="adj" fmla="val 0"/>
              </a:avLst>
            </a:prstGeom>
            <a:pattFill prst="dkVert">
              <a:fgClr>
                <a:schemeClr val="accent5"/>
              </a:fgClr>
              <a:bgClr>
                <a:schemeClr val="accent2">
                  <a:lumMod val="50000"/>
                </a:schemeClr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en-US" noProof="0" dirty="0"/>
            </a:p>
          </p:txBody>
        </p:sp>
        <p:sp>
          <p:nvSpPr>
            <p:cNvPr id="17" name="Rectangle: Single Corner Snipped 2">
              <a:extLst>
                <a:ext uri="{FF2B5EF4-FFF2-40B4-BE49-F238E27FC236}">
                  <a16:creationId xmlns:a16="http://schemas.microsoft.com/office/drawing/2014/main" id="{C12DB3CA-8E64-AA43-BFBE-A2CA9A816DBE}"/>
                </a:ext>
              </a:extLst>
            </p:cNvPr>
            <p:cNvSpPr/>
            <p:nvPr userDrawn="1"/>
          </p:nvSpPr>
          <p:spPr>
            <a:xfrm flipV="1">
              <a:off x="-1" y="1357409"/>
              <a:ext cx="12192001" cy="4917518"/>
            </a:xfrm>
            <a:prstGeom prst="snip1Rect">
              <a:avLst>
                <a:gd name="adj" fmla="val 19670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8" name="Freeform: Shape 23">
            <a:extLst>
              <a:ext uri="{FF2B5EF4-FFF2-40B4-BE49-F238E27FC236}">
                <a16:creationId xmlns:a16="http://schemas.microsoft.com/office/drawing/2014/main" id="{A587DEFD-D470-4142-8E0D-A71DDB147C92}"/>
              </a:ext>
            </a:extLst>
          </p:cNvPr>
          <p:cNvSpPr/>
          <p:nvPr userDrawn="1"/>
        </p:nvSpPr>
        <p:spPr>
          <a:xfrm flipH="1">
            <a:off x="10782300" y="5448297"/>
            <a:ext cx="1409700" cy="1409703"/>
          </a:xfrm>
          <a:custGeom>
            <a:avLst/>
            <a:gdLst>
              <a:gd name="connsiteX0" fmla="*/ 754341 w 754341"/>
              <a:gd name="connsiteY0" fmla="*/ 754341 h 754341"/>
              <a:gd name="connsiteX1" fmla="*/ 0 w 754341"/>
              <a:gd name="connsiteY1" fmla="*/ 754341 h 754341"/>
              <a:gd name="connsiteX2" fmla="*/ 0 w 754341"/>
              <a:gd name="connsiteY2" fmla="*/ 0 h 75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4341" h="754341">
                <a:moveTo>
                  <a:pt x="754341" y="754341"/>
                </a:moveTo>
                <a:lnTo>
                  <a:pt x="0" y="754341"/>
                </a:lnTo>
                <a:lnTo>
                  <a:pt x="0" y="0"/>
                </a:lnTo>
                <a:close/>
              </a:path>
            </a:pathLst>
          </a:custGeom>
          <a:pattFill prst="dkHorz">
            <a:fgClr>
              <a:schemeClr val="accent2">
                <a:lumMod val="50000"/>
              </a:schemeClr>
            </a:fgClr>
            <a:bgClr>
              <a:schemeClr val="accent2"/>
            </a:bgClr>
          </a:patt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7D9BF857-7910-734D-A217-5E3344220AA2}"/>
              </a:ext>
            </a:extLst>
          </p:cNvPr>
          <p:cNvSpPr txBox="1">
            <a:spLocks/>
          </p:cNvSpPr>
          <p:nvPr userDrawn="1"/>
        </p:nvSpPr>
        <p:spPr>
          <a:xfrm>
            <a:off x="11252200" y="6315075"/>
            <a:ext cx="4064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bg1"/>
                </a:solidFill>
                <a:latin typeface="Trade Gothic LT Pro" panose="020B05030403030200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263D6C4-4840-40CC-AC84-17E24B3B7BDE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6093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60" r:id="rId3"/>
    <p:sldLayoutId id="2147483666" r:id="rId4"/>
    <p:sldLayoutId id="2147483654" r:id="rId5"/>
    <p:sldLayoutId id="2147483661" r:id="rId6"/>
    <p:sldLayoutId id="2147483677" r:id="rId7"/>
    <p:sldLayoutId id="2147483674" r:id="rId8"/>
    <p:sldLayoutId id="2147483665" r:id="rId9"/>
    <p:sldLayoutId id="2147483673" r:id="rId10"/>
    <p:sldLayoutId id="2147483662" r:id="rId11"/>
    <p:sldLayoutId id="2147483663" r:id="rId12"/>
    <p:sldLayoutId id="2147483664" r:id="rId13"/>
    <p:sldLayoutId id="2147483675" r:id="rId14"/>
    <p:sldLayoutId id="2147483676" r:id="rId15"/>
    <p:sldLayoutId id="2147483672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36" userDrawn="1">
          <p15:clr>
            <a:srgbClr val="F26B43"/>
          </p15:clr>
        </p15:guide>
        <p15:guide id="4" orient="horz" pos="336" userDrawn="1">
          <p15:clr>
            <a:srgbClr val="F26B43"/>
          </p15:clr>
        </p15:guide>
        <p15:guide id="5" pos="7344" userDrawn="1">
          <p15:clr>
            <a:srgbClr val="F26B43"/>
          </p15:clr>
        </p15:guide>
        <p15:guide id="6" orient="horz" pos="398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E5BF-9922-45FB-8F3F-4446D40A0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36710" y="338668"/>
            <a:ext cx="8782757" cy="3300644"/>
          </a:xfrm>
        </p:spPr>
        <p:txBody>
          <a:bodyPr/>
          <a:lstStyle/>
          <a:p>
            <a:r>
              <a:rPr lang="en-US" dirty="0"/>
              <a:t>CYBERSECURITY POLICY AND INCIDENT RESPONSE PLAN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537F64-4C96-4AA8-BB21-E8053A318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4018844"/>
            <a:ext cx="6096000" cy="15465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FOR A SMALL BUSINESS </a:t>
            </a:r>
          </a:p>
          <a:p>
            <a:pPr marL="0" indent="0">
              <a:buNone/>
            </a:pPr>
            <a:r>
              <a:rPr lang="en-US" sz="3200" b="1" dirty="0"/>
              <a:t>[TECHNEST SOLUTIONS]</a:t>
            </a:r>
          </a:p>
          <a:p>
            <a:pPr marL="0" indent="0">
              <a:buNone/>
            </a:pPr>
            <a:endParaRPr lang="en-US" sz="3200" b="1" dirty="0"/>
          </a:p>
          <a:p>
            <a:pPr marL="0" indent="0">
              <a:buNone/>
            </a:pPr>
            <a:endParaRPr lang="en-US" sz="3200" b="1" dirty="0"/>
          </a:p>
          <a:p>
            <a:pPr marL="0" indent="0" algn="r">
              <a:buNone/>
            </a:pPr>
            <a:endParaRPr lang="en-US" sz="3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B2D58-3BC2-7866-D8AD-E0EDDFF8971F}"/>
              </a:ext>
            </a:extLst>
          </p:cNvPr>
          <p:cNvSpPr txBox="1"/>
          <p:nvPr/>
        </p:nvSpPr>
        <p:spPr>
          <a:xfrm>
            <a:off x="9098845" y="5873001"/>
            <a:ext cx="2720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 :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JANHVI</a:t>
            </a:r>
          </a:p>
        </p:txBody>
      </p:sp>
    </p:spTree>
    <p:extLst>
      <p:ext uri="{BB962C8B-B14F-4D97-AF65-F5344CB8AC3E}">
        <p14:creationId xmlns:p14="http://schemas.microsoft.com/office/powerpoint/2010/main" val="394693459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BD8413-C238-49D7-A4E1-E8FEF1811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593" y="443089"/>
            <a:ext cx="7781544" cy="859055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95F4DE-39B7-4CE2-BC1E-8B8AE662A8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0267" y="2054577"/>
            <a:ext cx="8613422" cy="4260497"/>
          </a:xfrm>
        </p:spPr>
        <p:txBody>
          <a:bodyPr>
            <a:normAutofit/>
          </a:bodyPr>
          <a:lstStyle/>
          <a:p>
            <a:r>
              <a:rPr lang="en-US" sz="2400" b="1" dirty="0"/>
              <a:t>OVERVIEW</a:t>
            </a:r>
          </a:p>
          <a:p>
            <a:r>
              <a:rPr lang="en-US" sz="2400" b="1" dirty="0"/>
              <a:t> 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This Project Focuses on creating a practical cybersecurity plan for small businesses</a:t>
            </a:r>
            <a:r>
              <a:rPr lang="en-US" sz="2400" b="1" dirty="0"/>
              <a:t>. </a:t>
            </a:r>
          </a:p>
          <a:p>
            <a:endParaRPr lang="en-US" sz="2400" b="1" dirty="0"/>
          </a:p>
          <a:p>
            <a:r>
              <a:rPr lang="en-US" sz="2400" b="1" dirty="0"/>
              <a:t>OBJECTIVES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Protect Data and systems.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Ensures business continuity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Respond effectively to cyber threats.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24BF10-2B55-43AB-9F77-F1A141038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79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D179B88-D43C-4A31-9A52-3498E943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4281" y="476955"/>
            <a:ext cx="7781544" cy="859055"/>
          </a:xfrm>
        </p:spPr>
        <p:txBody>
          <a:bodyPr/>
          <a:lstStyle/>
          <a:p>
            <a:r>
              <a:rPr lang="en-US" dirty="0"/>
              <a:t>KEY COMPONENTS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DDBE65-9AB1-4989-AF86-726591A6A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49" y="1422399"/>
            <a:ext cx="8018640" cy="49586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ACCEPTABLE USE POLICY (AUP) Rules for secure usage of company systems.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DATA PROTECTION GUIDELINES : Encryption, Backups, Access Control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INCIDENT RESPONSE PLAN (IRP) Steps to detect , report, contain, and recover from attacks</a:t>
            </a:r>
          </a:p>
          <a:p>
            <a:pPr marL="342900" indent="-342900">
              <a:buFont typeface="+mj-lt"/>
              <a:buAutoNum type="arabicPeriod"/>
            </a:pPr>
            <a:endParaRPr lang="en-US" sz="2400" dirty="0"/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RECOVERY STRATEGY Process for restoring systems post incident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065C75-272B-4BB5-BA23-D80E8654D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828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875C19A-1AAE-476A-A316-A2CF92D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F2BC084-E6DB-4DE7-B309-042A85EB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CHALLENGES FACED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en-US" sz="2400" dirty="0"/>
              <a:t>Understanding technical terms</a:t>
            </a:r>
          </a:p>
          <a:p>
            <a:r>
              <a:rPr lang="en-US" sz="2400" dirty="0"/>
              <a:t>Structuring content without real data</a:t>
            </a:r>
          </a:p>
          <a:p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HOW I SOLVED THEM</a:t>
            </a:r>
          </a:p>
          <a:p>
            <a:endParaRPr lang="en-US" sz="2400" dirty="0"/>
          </a:p>
          <a:p>
            <a:r>
              <a:rPr lang="en-US" sz="2400" dirty="0"/>
              <a:t>Referred to beginner resources</a:t>
            </a:r>
          </a:p>
          <a:p>
            <a:r>
              <a:rPr lang="en-US" sz="2400" dirty="0"/>
              <a:t>Applied concepts to a FICTIONAL BUSINESS. 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9800F6-D571-48C4-8466-12AA1ADB6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8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E3981-F0D7-482C-A8E0-6A57700BE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542925"/>
            <a:ext cx="11214100" cy="701731"/>
          </a:xfrm>
        </p:spPr>
        <p:txBody>
          <a:bodyPr/>
          <a:lstStyle/>
          <a:p>
            <a:r>
              <a:rPr lang="en-US" sz="4400" i="1" dirty="0"/>
              <a:t>Conclusion</a:t>
            </a: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0FC4EE-F318-4344-9E3C-B950ADB63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63D6C4-4840-40CC-AC84-17E24B3B7B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74126B4-1E6C-4FFF-9282-40E18A85A07F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>
          <a:xfrm>
            <a:off x="354189" y="1827919"/>
            <a:ext cx="5157787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LEARNINGS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C87788-476B-4620-8002-A5C1177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0812" y="1827919"/>
            <a:ext cx="5157788" cy="823912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FINAL THOUGHTS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7DC4E62-1A34-4F98-A451-214F1808519C}"/>
              </a:ext>
            </a:extLst>
          </p:cNvPr>
          <p:cNvSpPr>
            <a:spLocks noGrp="1"/>
          </p:cNvSpPr>
          <p:nvPr>
            <p:ph type="body" sz="quarter" idx="2"/>
          </p:nvPr>
        </p:nvSpPr>
        <p:spPr/>
        <p:txBody>
          <a:bodyPr/>
          <a:lstStyle/>
          <a:p>
            <a:r>
              <a:rPr lang="en-US" sz="3200" dirty="0"/>
              <a:t>Gained Insights into cybersecurity basics</a:t>
            </a:r>
          </a:p>
          <a:p>
            <a:r>
              <a:rPr lang="en-US" sz="3200" dirty="0"/>
              <a:t>Learned how to build simple yet effective security frameworks.</a:t>
            </a:r>
          </a:p>
          <a:p>
            <a:endParaRPr lang="en-US" sz="3200" dirty="0"/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00A9570-5EF6-4AFB-9FCA-7C8998E3FEB1}"/>
              </a:ext>
            </a:extLst>
          </p:cNvPr>
          <p:cNvSpPr>
            <a:spLocks noGrp="1"/>
          </p:cNvSpPr>
          <p:nvPr>
            <p:ph type="body" sz="quarter" idx="4"/>
          </p:nvPr>
        </p:nvSpPr>
        <p:spPr/>
        <p:txBody>
          <a:bodyPr/>
          <a:lstStyle/>
          <a:p>
            <a:r>
              <a:rPr lang="en-US" sz="3200" dirty="0"/>
              <a:t>This project gave me practical knowledge useful for real world business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27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0000"/>
      </a:dk1>
      <a:lt1>
        <a:srgbClr val="FFFFFF"/>
      </a:lt1>
      <a:dk2>
        <a:srgbClr val="6D6E71"/>
      </a:dk2>
      <a:lt2>
        <a:srgbClr val="58595B"/>
      </a:lt2>
      <a:accent1>
        <a:srgbClr val="0065A4"/>
      </a:accent1>
      <a:accent2>
        <a:srgbClr val="47C3D3"/>
      </a:accent2>
      <a:accent3>
        <a:srgbClr val="8F2D63"/>
      </a:accent3>
      <a:accent4>
        <a:srgbClr val="1A6871"/>
      </a:accent4>
      <a:accent5>
        <a:srgbClr val="0C4360"/>
      </a:accent5>
      <a:accent6>
        <a:srgbClr val="F47735"/>
      </a:accent6>
      <a:hlink>
        <a:srgbClr val="00559A"/>
      </a:hlink>
      <a:folHlink>
        <a:srgbClr val="595851"/>
      </a:folHlink>
    </a:clrScheme>
    <a:fontScheme name="Custom 3">
      <a:majorFont>
        <a:latin typeface="Trebuchet MS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66687569_Modern blue presentation_AAS_v5" id="{C7B59113-CD15-4341-96CA-86E715D5BE98}" vid="{5A8FDAEB-3DF3-4B3C-A708-49813F8D6F8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B26E0C9-B2AA-42E6-97B6-E1B7D9EAF12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57914-1161-4661-9696-421FD6935CD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C103400-4A22-4E35-B588-4C4D426389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CYBERSECURITY POLICY AND INCIDENT RESPONSE PLAN</Template>
  <TotalTime>1</TotalTime>
  <Words>168</Words>
  <Application>Microsoft Office PowerPoint</Application>
  <PresentationFormat>Widescreen</PresentationFormat>
  <Paragraphs>42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Trade Gothic LT Pro</vt:lpstr>
      <vt:lpstr>Wingdings</vt:lpstr>
      <vt:lpstr>Arial</vt:lpstr>
      <vt:lpstr>Trebuchet MS</vt:lpstr>
      <vt:lpstr>Calibri</vt:lpstr>
      <vt:lpstr>Office Theme</vt:lpstr>
      <vt:lpstr>CYBERSECURITY POLICY AND INCIDENT RESPONSE PLAN</vt:lpstr>
      <vt:lpstr>INTRODUCTION</vt:lpstr>
      <vt:lpstr>KEY COMPONENTS</vt:lpstr>
      <vt:lpstr>CHALLENGES AND SOLUTIONS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Janhvi Prajapati</dc:creator>
  <cp:lastModifiedBy>Janhvi Prajapati</cp:lastModifiedBy>
  <cp:revision>2</cp:revision>
  <dcterms:created xsi:type="dcterms:W3CDTF">2025-06-26T09:47:00Z</dcterms:created>
  <dcterms:modified xsi:type="dcterms:W3CDTF">2025-06-26T09:48:40Z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