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webextensions/webextension1.xml" ContentType="application/vnd.ms-office.webextension+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7" r:id="rId2"/>
    <p:sldId id="258" r:id="rId3"/>
    <p:sldId id="260" r:id="rId4"/>
    <p:sldId id="261" r:id="rId5"/>
    <p:sldId id="263" r:id="rId6"/>
    <p:sldId id="264" r:id="rId7"/>
    <p:sldId id="265" r:id="rId8"/>
    <p:sldId id="266" r:id="rId9"/>
    <p:sldId id="270" r:id="rId10"/>
    <p:sldId id="268" r:id="rId11"/>
    <p:sldId id="271" r:id="rId12"/>
    <p:sldId id="269" r:id="rId13"/>
    <p:sldId id="286" r:id="rId14"/>
    <p:sldId id="282" r:id="rId15"/>
    <p:sldId id="272" r:id="rId16"/>
    <p:sldId id="283" r:id="rId17"/>
    <p:sldId id="284" r:id="rId18"/>
    <p:sldId id="285" r:id="rId19"/>
    <p:sldId id="276" r:id="rId20"/>
    <p:sldId id="287" r:id="rId21"/>
    <p:sldId id="273" r:id="rId22"/>
    <p:sldId id="274" r:id="rId23"/>
    <p:sldId id="275" r:id="rId24"/>
    <p:sldId id="278" r:id="rId25"/>
    <p:sldId id="279" r:id="rId26"/>
    <p:sldId id="280" r:id="rId27"/>
    <p:sldId id="288" r:id="rId28"/>
    <p:sldId id="28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E12032-DB3B-4B0A-A79D-B8EB35C69520}" v="182" dt="2024-04-29T16:02:17.2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04" autoAdjust="0"/>
    <p:restoredTop sz="94660"/>
  </p:normalViewPr>
  <p:slideViewPr>
    <p:cSldViewPr snapToGrid="0">
      <p:cViewPr>
        <p:scale>
          <a:sx n="89" d="100"/>
          <a:sy n="89" d="100"/>
        </p:scale>
        <p:origin x="-230"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شاه" userId="1844a226d90b734f" providerId="LiveId" clId="{54BB07B6-F716-46B5-9228-99AA1D14AD1F}"/>
    <pc:docChg chg="undo custSel addSld delSld modSld sldOrd">
      <pc:chgData name=".. شاه" userId="1844a226d90b734f" providerId="LiveId" clId="{54BB07B6-F716-46B5-9228-99AA1D14AD1F}" dt="2024-04-15T01:45:26.739" v="1621" actId="1076"/>
      <pc:docMkLst>
        <pc:docMk/>
      </pc:docMkLst>
      <pc:sldChg chg="new del">
        <pc:chgData name=".. شاه" userId="1844a226d90b734f" providerId="LiveId" clId="{54BB07B6-F716-46B5-9228-99AA1D14AD1F}" dt="2024-04-14T13:32:23.475" v="2" actId="2696"/>
        <pc:sldMkLst>
          <pc:docMk/>
          <pc:sldMk cId="143296818" sldId="256"/>
        </pc:sldMkLst>
      </pc:sldChg>
      <pc:sldChg chg="addSp delSp modSp new mod setBg">
        <pc:chgData name=".. شاه" userId="1844a226d90b734f" providerId="LiveId" clId="{54BB07B6-F716-46B5-9228-99AA1D14AD1F}" dt="2024-04-14T13:33:42.538" v="12" actId="26606"/>
        <pc:sldMkLst>
          <pc:docMk/>
          <pc:sldMk cId="3321914369" sldId="257"/>
        </pc:sldMkLst>
        <pc:grpChg chg="add del">
          <ac:chgData name=".. شاه" userId="1844a226d90b734f" providerId="LiveId" clId="{54BB07B6-F716-46B5-9228-99AA1D14AD1F}" dt="2024-04-14T13:33:41.006" v="9" actId="26606"/>
          <ac:grpSpMkLst>
            <pc:docMk/>
            <pc:sldMk cId="3321914369" sldId="257"/>
            <ac:grpSpMk id="1028" creationId="{26176824-7946-6969-3841-DD5C101DF42D}"/>
          </ac:grpSpMkLst>
        </pc:grpChg>
        <pc:grpChg chg="add del">
          <ac:chgData name=".. شاه" userId="1844a226d90b734f" providerId="LiveId" clId="{54BB07B6-F716-46B5-9228-99AA1D14AD1F}" dt="2024-04-14T13:33:34.198" v="5" actId="26606"/>
          <ac:grpSpMkLst>
            <pc:docMk/>
            <pc:sldMk cId="3321914369" sldId="257"/>
            <ac:grpSpMk id="1031" creationId="{723C66ED-DBBF-12CA-7F5E-813E0E7D036A}"/>
          </ac:grpSpMkLst>
        </pc:grpChg>
        <pc:grpChg chg="add del">
          <ac:chgData name=".. شاه" userId="1844a226d90b734f" providerId="LiveId" clId="{54BB07B6-F716-46B5-9228-99AA1D14AD1F}" dt="2024-04-14T13:33:42.538" v="11" actId="26606"/>
          <ac:grpSpMkLst>
            <pc:docMk/>
            <pc:sldMk cId="3321914369" sldId="257"/>
            <ac:grpSpMk id="1037" creationId="{D4D7444E-8572-6DFD-CB75-0984238C716D}"/>
          </ac:grpSpMkLst>
        </pc:grpChg>
        <pc:picChg chg="add mod">
          <ac:chgData name=".. شاه" userId="1844a226d90b734f" providerId="LiveId" clId="{54BB07B6-F716-46B5-9228-99AA1D14AD1F}" dt="2024-04-14T13:33:42.538" v="12" actId="26606"/>
          <ac:picMkLst>
            <pc:docMk/>
            <pc:sldMk cId="3321914369" sldId="257"/>
            <ac:picMk id="1026" creationId="{1943C231-2020-5534-FE26-DF3F1C45D248}"/>
          </ac:picMkLst>
        </pc:picChg>
      </pc:sldChg>
      <pc:sldChg chg="addSp delSp modSp new mod setBg">
        <pc:chgData name=".. شاه" userId="1844a226d90b734f" providerId="LiveId" clId="{54BB07B6-F716-46B5-9228-99AA1D14AD1F}" dt="2024-04-14T19:00:43.538" v="580" actId="5793"/>
        <pc:sldMkLst>
          <pc:docMk/>
          <pc:sldMk cId="2340572767" sldId="258"/>
        </pc:sldMkLst>
        <pc:spChg chg="add mod">
          <ac:chgData name=".. شاه" userId="1844a226d90b734f" providerId="LiveId" clId="{54BB07B6-F716-46B5-9228-99AA1D14AD1F}" dt="2024-04-14T13:49:05.390" v="421" actId="26606"/>
          <ac:spMkLst>
            <pc:docMk/>
            <pc:sldMk cId="2340572767" sldId="258"/>
            <ac:spMk id="2" creationId="{84030EF3-7656-DA37-F203-67BCB65A0E21}"/>
          </ac:spMkLst>
        </pc:spChg>
        <pc:spChg chg="add mod">
          <ac:chgData name=".. شاه" userId="1844a226d90b734f" providerId="LiveId" clId="{54BB07B6-F716-46B5-9228-99AA1D14AD1F}" dt="2024-04-14T19:00:43.538" v="580" actId="5793"/>
          <ac:spMkLst>
            <pc:docMk/>
            <pc:sldMk cId="2340572767" sldId="258"/>
            <ac:spMk id="3" creationId="{28E807A0-6243-A6E4-D4EE-B4680C7AD629}"/>
          </ac:spMkLst>
        </pc:spChg>
        <pc:spChg chg="add del">
          <ac:chgData name=".. شاه" userId="1844a226d90b734f" providerId="LiveId" clId="{54BB07B6-F716-46B5-9228-99AA1D14AD1F}" dt="2024-04-14T13:49:05.390" v="421" actId="26606"/>
          <ac:spMkLst>
            <pc:docMk/>
            <pc:sldMk cId="2340572767" sldId="258"/>
            <ac:spMk id="2059" creationId="{135FA909-3F24-448C-A8BC-7CF77F62F84F}"/>
          </ac:spMkLst>
        </pc:spChg>
        <pc:spChg chg="add del">
          <ac:chgData name=".. شاه" userId="1844a226d90b734f" providerId="LiveId" clId="{54BB07B6-F716-46B5-9228-99AA1D14AD1F}" dt="2024-04-14T13:48:19.595" v="419" actId="26606"/>
          <ac:spMkLst>
            <pc:docMk/>
            <pc:sldMk cId="2340572767" sldId="258"/>
            <ac:spMk id="2062" creationId="{D009D6D5-DAC2-4A8B-A17A-E206B9012D09}"/>
          </ac:spMkLst>
        </pc:spChg>
        <pc:spChg chg="add">
          <ac:chgData name=".. شاه" userId="1844a226d90b734f" providerId="LiveId" clId="{54BB07B6-F716-46B5-9228-99AA1D14AD1F}" dt="2024-04-14T13:49:05.390" v="421" actId="26606"/>
          <ac:spMkLst>
            <pc:docMk/>
            <pc:sldMk cId="2340572767" sldId="258"/>
            <ac:spMk id="2071" creationId="{B250C39F-3F6C-4D53-86D2-7BC6B2FF609C}"/>
          </ac:spMkLst>
        </pc:spChg>
        <pc:spChg chg="add">
          <ac:chgData name=".. شاه" userId="1844a226d90b734f" providerId="LiveId" clId="{54BB07B6-F716-46B5-9228-99AA1D14AD1F}" dt="2024-04-14T13:49:05.390" v="421" actId="26606"/>
          <ac:spMkLst>
            <pc:docMk/>
            <pc:sldMk cId="2340572767" sldId="258"/>
            <ac:spMk id="2073" creationId="{70A48D59-8581-41F7-B529-F4617FE07A9A}"/>
          </ac:spMkLst>
        </pc:spChg>
        <pc:spChg chg="add">
          <ac:chgData name=".. شاه" userId="1844a226d90b734f" providerId="LiveId" clId="{54BB07B6-F716-46B5-9228-99AA1D14AD1F}" dt="2024-04-14T13:49:05.390" v="421" actId="26606"/>
          <ac:spMkLst>
            <pc:docMk/>
            <pc:sldMk cId="2340572767" sldId="258"/>
            <ac:spMk id="2075" creationId="{9DD005C1-8C51-42D6-9BEE-B9B83849743D}"/>
          </ac:spMkLst>
        </pc:spChg>
        <pc:grpChg chg="add del">
          <ac:chgData name=".. شاه" userId="1844a226d90b734f" providerId="LiveId" clId="{54BB07B6-F716-46B5-9228-99AA1D14AD1F}" dt="2024-04-14T13:48:48.227" v="420" actId="26606"/>
          <ac:grpSpMkLst>
            <pc:docMk/>
            <pc:sldMk cId="2340572767" sldId="258"/>
            <ac:grpSpMk id="2055" creationId="{D4D7444E-8572-6DFD-CB75-0984238C716D}"/>
          </ac:grpSpMkLst>
        </pc:grpChg>
        <pc:grpChg chg="add del">
          <ac:chgData name=".. شاه" userId="1844a226d90b734f" providerId="LiveId" clId="{54BB07B6-F716-46B5-9228-99AA1D14AD1F}" dt="2024-04-14T13:49:05.390" v="421" actId="26606"/>
          <ac:grpSpMkLst>
            <pc:docMk/>
            <pc:sldMk cId="2340572767" sldId="258"/>
            <ac:grpSpMk id="2064" creationId="{8B60959F-9B69-4520-A16E-EA6BECC747D6}"/>
          </ac:grpSpMkLst>
        </pc:grpChg>
        <pc:picChg chg="add mod ord">
          <ac:chgData name=".. شاه" userId="1844a226d90b734f" providerId="LiveId" clId="{54BB07B6-F716-46B5-9228-99AA1D14AD1F}" dt="2024-04-14T13:49:09.404" v="422" actId="1076"/>
          <ac:picMkLst>
            <pc:docMk/>
            <pc:sldMk cId="2340572767" sldId="258"/>
            <ac:picMk id="2050" creationId="{7F6131D0-9DF7-6F94-DD9D-93068533C14B}"/>
          </ac:picMkLst>
        </pc:picChg>
      </pc:sldChg>
      <pc:sldChg chg="addSp delSp modSp new del mod ord">
        <pc:chgData name=".. شاه" userId="1844a226d90b734f" providerId="LiveId" clId="{54BB07B6-F716-46B5-9228-99AA1D14AD1F}" dt="2024-04-15T01:00:23.090" v="818" actId="47"/>
        <pc:sldMkLst>
          <pc:docMk/>
          <pc:sldMk cId="1767090212" sldId="259"/>
        </pc:sldMkLst>
        <pc:spChg chg="add del mod">
          <ac:chgData name=".. شاه" userId="1844a226d90b734f" providerId="LiveId" clId="{54BB07B6-F716-46B5-9228-99AA1D14AD1F}" dt="2024-04-14T15:41:41.293" v="434" actId="478"/>
          <ac:spMkLst>
            <pc:docMk/>
            <pc:sldMk cId="1767090212" sldId="259"/>
            <ac:spMk id="2" creationId="{B732D0CC-9689-65BB-6A5B-ADD8F4C07474}"/>
          </ac:spMkLst>
        </pc:spChg>
        <pc:picChg chg="add del">
          <ac:chgData name=".. شاه" userId="1844a226d90b734f" providerId="LiveId" clId="{54BB07B6-F716-46B5-9228-99AA1D14AD1F}" dt="2024-04-15T01:00:04.181" v="817" actId="478"/>
          <ac:picMkLst>
            <pc:docMk/>
            <pc:sldMk cId="1767090212" sldId="259"/>
            <ac:picMk id="3074" creationId="{1FD76BEF-D667-AB08-944C-E9E3335D6D4C}"/>
          </ac:picMkLst>
        </pc:picChg>
      </pc:sldChg>
      <pc:sldChg chg="addSp delSp modSp new mod ord setBg">
        <pc:chgData name=".. شاه" userId="1844a226d90b734f" providerId="LiveId" clId="{54BB07B6-F716-46B5-9228-99AA1D14AD1F}" dt="2024-04-15T01:02:03.897" v="907" actId="1076"/>
        <pc:sldMkLst>
          <pc:docMk/>
          <pc:sldMk cId="1716240972" sldId="260"/>
        </pc:sldMkLst>
        <pc:spChg chg="add del mod">
          <ac:chgData name=".. شاه" userId="1844a226d90b734f" providerId="LiveId" clId="{54BB07B6-F716-46B5-9228-99AA1D14AD1F}" dt="2024-04-15T00:43:27.961" v="764" actId="478"/>
          <ac:spMkLst>
            <pc:docMk/>
            <pc:sldMk cId="1716240972" sldId="260"/>
            <ac:spMk id="2" creationId="{A919BE3C-6D4A-1763-3AA5-160DD0A59E2B}"/>
          </ac:spMkLst>
        </pc:spChg>
        <pc:spChg chg="add mod">
          <ac:chgData name=".. شاه" userId="1844a226d90b734f" providerId="LiveId" clId="{54BB07B6-F716-46B5-9228-99AA1D14AD1F}" dt="2024-04-15T01:00:59.097" v="879" actId="20577"/>
          <ac:spMkLst>
            <pc:docMk/>
            <pc:sldMk cId="1716240972" sldId="260"/>
            <ac:spMk id="3" creationId="{FBF5E0D4-9101-2BD6-7061-ACA2A209B7DF}"/>
          </ac:spMkLst>
        </pc:spChg>
        <pc:spChg chg="add mod">
          <ac:chgData name=".. شاه" userId="1844a226d90b734f" providerId="LiveId" clId="{54BB07B6-F716-46B5-9228-99AA1D14AD1F}" dt="2024-04-15T01:01:20.963" v="880" actId="1076"/>
          <ac:spMkLst>
            <pc:docMk/>
            <pc:sldMk cId="1716240972" sldId="260"/>
            <ac:spMk id="4" creationId="{4E7DF124-337F-E0EE-823B-FBC3893D1E16}"/>
          </ac:spMkLst>
        </pc:spChg>
        <pc:spChg chg="add mod">
          <ac:chgData name=".. شاه" userId="1844a226d90b734f" providerId="LiveId" clId="{54BB07B6-F716-46B5-9228-99AA1D14AD1F}" dt="2024-04-15T01:02:03.897" v="907" actId="1076"/>
          <ac:spMkLst>
            <pc:docMk/>
            <pc:sldMk cId="1716240972" sldId="260"/>
            <ac:spMk id="5" creationId="{3B5DE435-8D42-E6DF-28B0-92B653685FE4}"/>
          </ac:spMkLst>
        </pc:spChg>
        <pc:spChg chg="add">
          <ac:chgData name=".. شاه" userId="1844a226d90b734f" providerId="LiveId" clId="{54BB07B6-F716-46B5-9228-99AA1D14AD1F}" dt="2024-04-15T00:53:13.383" v="790" actId="26606"/>
          <ac:spMkLst>
            <pc:docMk/>
            <pc:sldMk cId="1716240972" sldId="260"/>
            <ac:spMk id="9" creationId="{70DFC902-7D23-471A-B557-B6B6917D7A0D}"/>
          </ac:spMkLst>
        </pc:spChg>
        <pc:spChg chg="add">
          <ac:chgData name=".. شاه" userId="1844a226d90b734f" providerId="LiveId" clId="{54BB07B6-F716-46B5-9228-99AA1D14AD1F}" dt="2024-04-15T00:53:13.383" v="790" actId="26606"/>
          <ac:spMkLst>
            <pc:docMk/>
            <pc:sldMk cId="1716240972" sldId="260"/>
            <ac:spMk id="11" creationId="{A55D5633-D557-4DCA-982C-FF36EB7A1C00}"/>
          </ac:spMkLst>
        </pc:spChg>
        <pc:spChg chg="add">
          <ac:chgData name=".. شاه" userId="1844a226d90b734f" providerId="LiveId" clId="{54BB07B6-F716-46B5-9228-99AA1D14AD1F}" dt="2024-04-15T00:53:13.383" v="790" actId="26606"/>
          <ac:spMkLst>
            <pc:docMk/>
            <pc:sldMk cId="1716240972" sldId="260"/>
            <ac:spMk id="13" creationId="{450D3AD2-FA80-415F-A9CE-54D884561CD7}"/>
          </ac:spMkLst>
        </pc:spChg>
      </pc:sldChg>
      <pc:sldChg chg="addSp delSp modSp new mod setBg">
        <pc:chgData name=".. شاه" userId="1844a226d90b734f" providerId="LiveId" clId="{54BB07B6-F716-46B5-9228-99AA1D14AD1F}" dt="2024-04-15T01:02:46.106" v="912" actId="1076"/>
        <pc:sldMkLst>
          <pc:docMk/>
          <pc:sldMk cId="3524621747" sldId="261"/>
        </pc:sldMkLst>
        <pc:spChg chg="add">
          <ac:chgData name=".. شاه" userId="1844a226d90b734f" providerId="LiveId" clId="{54BB07B6-F716-46B5-9228-99AA1D14AD1F}" dt="2024-04-15T00:55:02.395" v="812" actId="26606"/>
          <ac:spMkLst>
            <pc:docMk/>
            <pc:sldMk cId="3524621747" sldId="261"/>
            <ac:spMk id="4100" creationId="{22F15A2D-2324-487D-A02A-BF46C5C580EB}"/>
          </ac:spMkLst>
        </pc:spChg>
        <pc:spChg chg="add">
          <ac:chgData name=".. شاه" userId="1844a226d90b734f" providerId="LiveId" clId="{54BB07B6-F716-46B5-9228-99AA1D14AD1F}" dt="2024-04-15T00:55:02.395" v="812" actId="26606"/>
          <ac:spMkLst>
            <pc:docMk/>
            <pc:sldMk cId="3524621747" sldId="261"/>
            <ac:spMk id="4101" creationId="{2AEAFA59-923A-4F54-8B49-44C970BCC323}"/>
          </ac:spMkLst>
        </pc:spChg>
        <pc:spChg chg="add">
          <ac:chgData name=".. شاه" userId="1844a226d90b734f" providerId="LiveId" clId="{54BB07B6-F716-46B5-9228-99AA1D14AD1F}" dt="2024-04-15T00:55:02.395" v="812" actId="26606"/>
          <ac:spMkLst>
            <pc:docMk/>
            <pc:sldMk cId="3524621747" sldId="261"/>
            <ac:spMk id="4102" creationId="{C37E9D4B-7BFA-4D10-B666-547BAC499469}"/>
          </ac:spMkLst>
        </pc:spChg>
        <pc:spChg chg="add del">
          <ac:chgData name=".. شاه" userId="1844a226d90b734f" providerId="LiveId" clId="{54BB07B6-F716-46B5-9228-99AA1D14AD1F}" dt="2024-04-14T15:44:29.496" v="445" actId="26606"/>
          <ac:spMkLst>
            <pc:docMk/>
            <pc:sldMk cId="3524621747" sldId="261"/>
            <ac:spMk id="4103" creationId="{69D184B2-2226-4E31-BCCB-444330767440}"/>
          </ac:spMkLst>
        </pc:spChg>
        <pc:spChg chg="add del">
          <ac:chgData name=".. شاه" userId="1844a226d90b734f" providerId="LiveId" clId="{54BB07B6-F716-46B5-9228-99AA1D14AD1F}" dt="2024-04-14T15:44:29.496" v="445" actId="26606"/>
          <ac:spMkLst>
            <pc:docMk/>
            <pc:sldMk cId="3524621747" sldId="261"/>
            <ac:spMk id="4105" creationId="{1AC4D4E3-486A-464A-8EC8-D44881097267}"/>
          </ac:spMkLst>
        </pc:spChg>
        <pc:spChg chg="add del">
          <ac:chgData name=".. شاه" userId="1844a226d90b734f" providerId="LiveId" clId="{54BB07B6-F716-46B5-9228-99AA1D14AD1F}" dt="2024-04-14T15:44:29.496" v="445" actId="26606"/>
          <ac:spMkLst>
            <pc:docMk/>
            <pc:sldMk cId="3524621747" sldId="261"/>
            <ac:spMk id="4107" creationId="{864DE13E-58EB-4475-B79C-0D4FC651239B}"/>
          </ac:spMkLst>
        </pc:spChg>
        <pc:graphicFrameChg chg="add del modGraphic">
          <ac:chgData name=".. شاه" userId="1844a226d90b734f" providerId="LiveId" clId="{54BB07B6-F716-46B5-9228-99AA1D14AD1F}" dt="2024-04-14T19:08:05.165" v="585" actId="27309"/>
          <ac:graphicFrameMkLst>
            <pc:docMk/>
            <pc:sldMk cId="3524621747" sldId="261"/>
            <ac:graphicFrameMk id="3" creationId="{AA933FEE-0EFD-9F1E-419F-EC055B92BAE6}"/>
          </ac:graphicFrameMkLst>
        </pc:graphicFrameChg>
        <pc:picChg chg="add mod">
          <ac:chgData name=".. شاه" userId="1844a226d90b734f" providerId="LiveId" clId="{54BB07B6-F716-46B5-9228-99AA1D14AD1F}" dt="2024-04-15T01:02:46.106" v="912" actId="1076"/>
          <ac:picMkLst>
            <pc:docMk/>
            <pc:sldMk cId="3524621747" sldId="261"/>
            <ac:picMk id="4" creationId="{3DFEBF12-DC85-60B6-6324-F51418D69E2B}"/>
          </ac:picMkLst>
        </pc:picChg>
        <pc:picChg chg="add mod">
          <ac:chgData name=".. شاه" userId="1844a226d90b734f" providerId="LiveId" clId="{54BB07B6-F716-46B5-9228-99AA1D14AD1F}" dt="2024-04-15T00:55:09.719" v="815" actId="1076"/>
          <ac:picMkLst>
            <pc:docMk/>
            <pc:sldMk cId="3524621747" sldId="261"/>
            <ac:picMk id="4098" creationId="{74222C04-2D46-EE82-952B-779EA914E075}"/>
          </ac:picMkLst>
        </pc:picChg>
      </pc:sldChg>
      <pc:sldChg chg="addSp delSp modSp new del mod setBg">
        <pc:chgData name=".. شاه" userId="1844a226d90b734f" providerId="LiveId" clId="{54BB07B6-F716-46B5-9228-99AA1D14AD1F}" dt="2024-04-14T17:03:08.358" v="522" actId="47"/>
        <pc:sldMkLst>
          <pc:docMk/>
          <pc:sldMk cId="2679440604" sldId="262"/>
        </pc:sldMkLst>
        <pc:spChg chg="add">
          <ac:chgData name=".. شاه" userId="1844a226d90b734f" providerId="LiveId" clId="{54BB07B6-F716-46B5-9228-99AA1D14AD1F}" dt="2024-04-14T17:02:52.007" v="521" actId="26606"/>
          <ac:spMkLst>
            <pc:docMk/>
            <pc:sldMk cId="2679440604" sldId="262"/>
            <ac:spMk id="6148" creationId="{42A4FC2C-047E-45A5-965D-8E1E3BF09BC6}"/>
          </ac:spMkLst>
        </pc:spChg>
        <pc:spChg chg="add del">
          <ac:chgData name=".. شاه" userId="1844a226d90b734f" providerId="LiveId" clId="{54BB07B6-F716-46B5-9228-99AA1D14AD1F}" dt="2024-04-14T16:15:06.287" v="520" actId="26606"/>
          <ac:spMkLst>
            <pc:docMk/>
            <pc:sldMk cId="2679440604" sldId="262"/>
            <ac:spMk id="6151" creationId="{32BC26D8-82FB-445E-AA49-62A77D7C1EE0}"/>
          </ac:spMkLst>
        </pc:spChg>
        <pc:spChg chg="add del">
          <ac:chgData name=".. شاه" userId="1844a226d90b734f" providerId="LiveId" clId="{54BB07B6-F716-46B5-9228-99AA1D14AD1F}" dt="2024-04-14T16:15:06.287" v="520" actId="26606"/>
          <ac:spMkLst>
            <pc:docMk/>
            <pc:sldMk cId="2679440604" sldId="262"/>
            <ac:spMk id="6153" creationId="{CB44330D-EA18-4254-AA95-EB49948539B8}"/>
          </ac:spMkLst>
        </pc:spChg>
        <pc:picChg chg="add mod">
          <ac:chgData name=".. شاه" userId="1844a226d90b734f" providerId="LiveId" clId="{54BB07B6-F716-46B5-9228-99AA1D14AD1F}" dt="2024-04-14T17:02:52.007" v="521" actId="26606"/>
          <ac:picMkLst>
            <pc:docMk/>
            <pc:sldMk cId="2679440604" sldId="262"/>
            <ac:picMk id="6146" creationId="{A9B1C396-B6EE-1113-F4DD-13322545E84A}"/>
          </ac:picMkLst>
        </pc:picChg>
      </pc:sldChg>
      <pc:sldChg chg="addSp delSp modSp new mod setBg">
        <pc:chgData name=".. شاه" userId="1844a226d90b734f" providerId="LiveId" clId="{54BB07B6-F716-46B5-9228-99AA1D14AD1F}" dt="2024-04-15T01:04:05.267" v="918" actId="1076"/>
        <pc:sldMkLst>
          <pc:docMk/>
          <pc:sldMk cId="3114712994" sldId="263"/>
        </pc:sldMkLst>
        <pc:spChg chg="add del">
          <ac:chgData name=".. شاه" userId="1844a226d90b734f" providerId="LiveId" clId="{54BB07B6-F716-46B5-9228-99AA1D14AD1F}" dt="2024-04-14T15:54:52.710" v="459" actId="26606"/>
          <ac:spMkLst>
            <pc:docMk/>
            <pc:sldMk cId="3114712994" sldId="263"/>
            <ac:spMk id="7177" creationId="{EE5F705A-5E81-4B3A-8EF4-911982DB313C}"/>
          </ac:spMkLst>
        </pc:spChg>
        <pc:spChg chg="add del">
          <ac:chgData name=".. شاه" userId="1844a226d90b734f" providerId="LiveId" clId="{54BB07B6-F716-46B5-9228-99AA1D14AD1F}" dt="2024-04-14T15:54:52.710" v="459" actId="26606"/>
          <ac:spMkLst>
            <pc:docMk/>
            <pc:sldMk cId="3114712994" sldId="263"/>
            <ac:spMk id="7179" creationId="{AD8F92D9-1751-4ABF-9CB7-D198C9A05A46}"/>
          </ac:spMkLst>
        </pc:spChg>
        <pc:spChg chg="add del">
          <ac:chgData name=".. شاه" userId="1844a226d90b734f" providerId="LiveId" clId="{54BB07B6-F716-46B5-9228-99AA1D14AD1F}" dt="2024-04-14T15:54:52.710" v="459" actId="26606"/>
          <ac:spMkLst>
            <pc:docMk/>
            <pc:sldMk cId="3114712994" sldId="263"/>
            <ac:spMk id="7181" creationId="{6D6B998F-CA62-4EE6-B7E7-046377D4F7EF}"/>
          </ac:spMkLst>
        </pc:spChg>
        <pc:spChg chg="add del">
          <ac:chgData name=".. شاه" userId="1844a226d90b734f" providerId="LiveId" clId="{54BB07B6-F716-46B5-9228-99AA1D14AD1F}" dt="2024-04-14T15:54:52.679" v="458" actId="26606"/>
          <ac:spMkLst>
            <pc:docMk/>
            <pc:sldMk cId="3114712994" sldId="263"/>
            <ac:spMk id="7186" creationId="{2F19B711-C590-44D1-9AA8-9F143B0ED58A}"/>
          </ac:spMkLst>
        </pc:spChg>
        <pc:spChg chg="add del">
          <ac:chgData name=".. شاه" userId="1844a226d90b734f" providerId="LiveId" clId="{54BB07B6-F716-46B5-9228-99AA1D14AD1F}" dt="2024-04-14T15:54:52.679" v="458" actId="26606"/>
          <ac:spMkLst>
            <pc:docMk/>
            <pc:sldMk cId="3114712994" sldId="263"/>
            <ac:spMk id="7188" creationId="{C0C79CF2-6A1C-4636-84CE-ABB2BE191D23}"/>
          </ac:spMkLst>
        </pc:spChg>
        <pc:spChg chg="add del">
          <ac:chgData name=".. شاه" userId="1844a226d90b734f" providerId="LiveId" clId="{54BB07B6-F716-46B5-9228-99AA1D14AD1F}" dt="2024-04-14T15:54:52.679" v="458" actId="26606"/>
          <ac:spMkLst>
            <pc:docMk/>
            <pc:sldMk cId="3114712994" sldId="263"/>
            <ac:spMk id="7190" creationId="{7A5D17DF-AD65-402C-A95C-F13C770C9FCD}"/>
          </ac:spMkLst>
        </pc:spChg>
        <pc:spChg chg="add del">
          <ac:chgData name=".. شاه" userId="1844a226d90b734f" providerId="LiveId" clId="{54BB07B6-F716-46B5-9228-99AA1D14AD1F}" dt="2024-04-14T15:55:09.408" v="462" actId="26606"/>
          <ac:spMkLst>
            <pc:docMk/>
            <pc:sldMk cId="3114712994" sldId="263"/>
            <ac:spMk id="7193" creationId="{69D184B2-2226-4E31-BCCB-444330767440}"/>
          </ac:spMkLst>
        </pc:spChg>
        <pc:spChg chg="add del">
          <ac:chgData name=".. شاه" userId="1844a226d90b734f" providerId="LiveId" clId="{54BB07B6-F716-46B5-9228-99AA1D14AD1F}" dt="2024-04-14T15:55:09.408" v="462" actId="26606"/>
          <ac:spMkLst>
            <pc:docMk/>
            <pc:sldMk cId="3114712994" sldId="263"/>
            <ac:spMk id="7194" creationId="{1AC4D4E3-486A-464A-8EC8-D44881097267}"/>
          </ac:spMkLst>
        </pc:spChg>
        <pc:spChg chg="add del">
          <ac:chgData name=".. شاه" userId="1844a226d90b734f" providerId="LiveId" clId="{54BB07B6-F716-46B5-9228-99AA1D14AD1F}" dt="2024-04-14T15:55:09.408" v="462" actId="26606"/>
          <ac:spMkLst>
            <pc:docMk/>
            <pc:sldMk cId="3114712994" sldId="263"/>
            <ac:spMk id="7195" creationId="{864DE13E-58EB-4475-B79C-0D4FC651239B}"/>
          </ac:spMkLst>
        </pc:spChg>
        <pc:spChg chg="add">
          <ac:chgData name=".. شاه" userId="1844a226d90b734f" providerId="LiveId" clId="{54BB07B6-F716-46B5-9228-99AA1D14AD1F}" dt="2024-04-14T15:55:09.408" v="462" actId="26606"/>
          <ac:spMkLst>
            <pc:docMk/>
            <pc:sldMk cId="3114712994" sldId="263"/>
            <ac:spMk id="7200" creationId="{22F15A2D-2324-487D-A02A-BF46C5C580EB}"/>
          </ac:spMkLst>
        </pc:spChg>
        <pc:spChg chg="add">
          <ac:chgData name=".. شاه" userId="1844a226d90b734f" providerId="LiveId" clId="{54BB07B6-F716-46B5-9228-99AA1D14AD1F}" dt="2024-04-14T15:55:09.408" v="462" actId="26606"/>
          <ac:spMkLst>
            <pc:docMk/>
            <pc:sldMk cId="3114712994" sldId="263"/>
            <ac:spMk id="7202" creationId="{17A7F34E-D418-47E2-9F86-2C45BBC31210}"/>
          </ac:spMkLst>
        </pc:spChg>
        <pc:spChg chg="add">
          <ac:chgData name=".. شاه" userId="1844a226d90b734f" providerId="LiveId" clId="{54BB07B6-F716-46B5-9228-99AA1D14AD1F}" dt="2024-04-14T15:55:09.408" v="462" actId="26606"/>
          <ac:spMkLst>
            <pc:docMk/>
            <pc:sldMk cId="3114712994" sldId="263"/>
            <ac:spMk id="7204" creationId="{2AEAFA59-923A-4F54-8B49-44C970BCC323}"/>
          </ac:spMkLst>
        </pc:spChg>
        <pc:picChg chg="add mod">
          <ac:chgData name=".. شاه" userId="1844a226d90b734f" providerId="LiveId" clId="{54BB07B6-F716-46B5-9228-99AA1D14AD1F}" dt="2024-04-14T19:01:20.895" v="583" actId="1076"/>
          <ac:picMkLst>
            <pc:docMk/>
            <pc:sldMk cId="3114712994" sldId="263"/>
            <ac:picMk id="2" creationId="{FA9516E2-7474-4196-F5BB-68FE0FC20551}"/>
          </ac:picMkLst>
        </pc:picChg>
        <pc:picChg chg="add mod ord">
          <ac:chgData name=".. شاه" userId="1844a226d90b734f" providerId="LiveId" clId="{54BB07B6-F716-46B5-9228-99AA1D14AD1F}" dt="2024-04-14T19:01:13.817" v="581" actId="1076"/>
          <ac:picMkLst>
            <pc:docMk/>
            <pc:sldMk cId="3114712994" sldId="263"/>
            <ac:picMk id="7170" creationId="{A1FE9A9B-B3B2-89BA-1572-6E09498A4B0E}"/>
          </ac:picMkLst>
        </pc:picChg>
        <pc:picChg chg="add del mod ord">
          <ac:chgData name=".. شاه" userId="1844a226d90b734f" providerId="LiveId" clId="{54BB07B6-F716-46B5-9228-99AA1D14AD1F}" dt="2024-04-14T15:57:01.011" v="481" actId="21"/>
          <ac:picMkLst>
            <pc:docMk/>
            <pc:sldMk cId="3114712994" sldId="263"/>
            <ac:picMk id="7172" creationId="{FA9516E2-7474-4196-F5BB-68FE0FC20551}"/>
          </ac:picMkLst>
        </pc:picChg>
        <pc:picChg chg="add mod">
          <ac:chgData name=".. شاه" userId="1844a226d90b734f" providerId="LiveId" clId="{54BB07B6-F716-46B5-9228-99AA1D14AD1F}" dt="2024-04-15T01:04:05.267" v="918" actId="1076"/>
          <ac:picMkLst>
            <pc:docMk/>
            <pc:sldMk cId="3114712994" sldId="263"/>
            <ac:picMk id="7174" creationId="{FE2CE693-9D7C-1CF3-9C75-42747F45F7A0}"/>
          </ac:picMkLst>
        </pc:picChg>
        <pc:cxnChg chg="add del">
          <ac:chgData name=".. شاه" userId="1844a226d90b734f" providerId="LiveId" clId="{54BB07B6-F716-46B5-9228-99AA1D14AD1F}" dt="2024-04-14T15:55:09.408" v="462" actId="26606"/>
          <ac:cxnSpMkLst>
            <pc:docMk/>
            <pc:sldMk cId="3114712994" sldId="263"/>
            <ac:cxnSpMk id="7192" creationId="{02E9B2EE-76CA-47F3-9977-3F2FCB7FD252}"/>
          </ac:cxnSpMkLst>
        </pc:cxnChg>
      </pc:sldChg>
      <pc:sldChg chg="addSp modSp new mod setBg">
        <pc:chgData name=".. شاه" userId="1844a226d90b734f" providerId="LiveId" clId="{54BB07B6-F716-46B5-9228-99AA1D14AD1F}" dt="2024-04-14T16:02:42.895" v="488" actId="26606"/>
        <pc:sldMkLst>
          <pc:docMk/>
          <pc:sldMk cId="2446553561" sldId="264"/>
        </pc:sldMkLst>
        <pc:spChg chg="add">
          <ac:chgData name=".. شاه" userId="1844a226d90b734f" providerId="LiveId" clId="{54BB07B6-F716-46B5-9228-99AA1D14AD1F}" dt="2024-04-14T16:02:42.895" v="488" actId="26606"/>
          <ac:spMkLst>
            <pc:docMk/>
            <pc:sldMk cId="2446553561" sldId="264"/>
            <ac:spMk id="8199" creationId="{42A4FC2C-047E-45A5-965D-8E1E3BF09BC6}"/>
          </ac:spMkLst>
        </pc:spChg>
        <pc:picChg chg="add mod">
          <ac:chgData name=".. شاه" userId="1844a226d90b734f" providerId="LiveId" clId="{54BB07B6-F716-46B5-9228-99AA1D14AD1F}" dt="2024-04-14T16:02:42.895" v="488" actId="26606"/>
          <ac:picMkLst>
            <pc:docMk/>
            <pc:sldMk cId="2446553561" sldId="264"/>
            <ac:picMk id="8194" creationId="{9ED3E9DF-CF98-6A82-7623-AAF6D9524C1E}"/>
          </ac:picMkLst>
        </pc:picChg>
      </pc:sldChg>
      <pc:sldChg chg="addSp modSp new mod">
        <pc:chgData name=".. شاه" userId="1844a226d90b734f" providerId="LiveId" clId="{54BB07B6-F716-46B5-9228-99AA1D14AD1F}" dt="2024-04-14T16:11:15.528" v="511" actId="1076"/>
        <pc:sldMkLst>
          <pc:docMk/>
          <pc:sldMk cId="764708394" sldId="265"/>
        </pc:sldMkLst>
        <pc:spChg chg="add mod">
          <ac:chgData name=".. شاه" userId="1844a226d90b734f" providerId="LiveId" clId="{54BB07B6-F716-46B5-9228-99AA1D14AD1F}" dt="2024-04-14T16:11:15.528" v="511" actId="1076"/>
          <ac:spMkLst>
            <pc:docMk/>
            <pc:sldMk cId="764708394" sldId="265"/>
            <ac:spMk id="3" creationId="{A9A1CE83-4F2D-F639-02CA-C8E05D751235}"/>
          </ac:spMkLst>
        </pc:spChg>
        <pc:picChg chg="add mod">
          <ac:chgData name=".. شاه" userId="1844a226d90b734f" providerId="LiveId" clId="{54BB07B6-F716-46B5-9228-99AA1D14AD1F}" dt="2024-04-14T16:10:23.986" v="502" actId="1076"/>
          <ac:picMkLst>
            <pc:docMk/>
            <pc:sldMk cId="764708394" sldId="265"/>
            <ac:picMk id="9218" creationId="{E886F2EC-FDEE-42AD-6385-839F47E8CA04}"/>
          </ac:picMkLst>
        </pc:picChg>
        <pc:picChg chg="add mod">
          <ac:chgData name=".. شاه" userId="1844a226d90b734f" providerId="LiveId" clId="{54BB07B6-F716-46B5-9228-99AA1D14AD1F}" dt="2024-04-14T16:10:48.560" v="508" actId="14100"/>
          <ac:picMkLst>
            <pc:docMk/>
            <pc:sldMk cId="764708394" sldId="265"/>
            <ac:picMk id="9220" creationId="{321E6497-A42E-F721-C2B2-85B91D9A4E1E}"/>
          </ac:picMkLst>
        </pc:picChg>
      </pc:sldChg>
      <pc:sldChg chg="addSp modSp new mod setBg">
        <pc:chgData name=".. شاه" userId="1844a226d90b734f" providerId="LiveId" clId="{54BB07B6-F716-46B5-9228-99AA1D14AD1F}" dt="2024-04-14T16:14:22.260" v="518" actId="26606"/>
        <pc:sldMkLst>
          <pc:docMk/>
          <pc:sldMk cId="1726580287" sldId="266"/>
        </pc:sldMkLst>
        <pc:spChg chg="add">
          <ac:chgData name=".. شاه" userId="1844a226d90b734f" providerId="LiveId" clId="{54BB07B6-F716-46B5-9228-99AA1D14AD1F}" dt="2024-04-14T16:14:22.260" v="518" actId="26606"/>
          <ac:spMkLst>
            <pc:docMk/>
            <pc:sldMk cId="1726580287" sldId="266"/>
            <ac:spMk id="10247" creationId="{AB8C311F-7253-4AED-9701-7FC0708C41C7}"/>
          </ac:spMkLst>
        </pc:spChg>
        <pc:spChg chg="add">
          <ac:chgData name=".. شاه" userId="1844a226d90b734f" providerId="LiveId" clId="{54BB07B6-F716-46B5-9228-99AA1D14AD1F}" dt="2024-04-14T16:14:22.260" v="518" actId="26606"/>
          <ac:spMkLst>
            <pc:docMk/>
            <pc:sldMk cId="1726580287" sldId="266"/>
            <ac:spMk id="10249" creationId="{E2384209-CB15-4CDF-9D31-C44FD9A3F20D}"/>
          </ac:spMkLst>
        </pc:spChg>
        <pc:spChg chg="add">
          <ac:chgData name=".. شاه" userId="1844a226d90b734f" providerId="LiveId" clId="{54BB07B6-F716-46B5-9228-99AA1D14AD1F}" dt="2024-04-14T16:14:22.260" v="518" actId="26606"/>
          <ac:spMkLst>
            <pc:docMk/>
            <pc:sldMk cId="1726580287" sldId="266"/>
            <ac:spMk id="10251" creationId="{2633B3B5-CC90-43F0-8714-D31D1F3F0209}"/>
          </ac:spMkLst>
        </pc:spChg>
        <pc:spChg chg="add">
          <ac:chgData name=".. شاه" userId="1844a226d90b734f" providerId="LiveId" clId="{54BB07B6-F716-46B5-9228-99AA1D14AD1F}" dt="2024-04-14T16:14:22.260" v="518" actId="26606"/>
          <ac:spMkLst>
            <pc:docMk/>
            <pc:sldMk cId="1726580287" sldId="266"/>
            <ac:spMk id="10253" creationId="{A8D57A06-A426-446D-B02C-A2DC6B62E45E}"/>
          </ac:spMkLst>
        </pc:spChg>
        <pc:picChg chg="add mod">
          <ac:chgData name=".. شاه" userId="1844a226d90b734f" providerId="LiveId" clId="{54BB07B6-F716-46B5-9228-99AA1D14AD1F}" dt="2024-04-14T16:14:22.260" v="518" actId="26606"/>
          <ac:picMkLst>
            <pc:docMk/>
            <pc:sldMk cId="1726580287" sldId="266"/>
            <ac:picMk id="10242" creationId="{9BA5F6F3-CB92-6945-6D74-3AE89722C82E}"/>
          </ac:picMkLst>
        </pc:picChg>
      </pc:sldChg>
      <pc:sldChg chg="addSp modSp new del mod ord setBg">
        <pc:chgData name=".. شاه" userId="1844a226d90b734f" providerId="LiveId" clId="{54BB07B6-F716-46B5-9228-99AA1D14AD1F}" dt="2024-04-14T17:04:39.972" v="528" actId="47"/>
        <pc:sldMkLst>
          <pc:docMk/>
          <pc:sldMk cId="478292944" sldId="267"/>
        </pc:sldMkLst>
        <pc:grpChg chg="add">
          <ac:chgData name=".. شاه" userId="1844a226d90b734f" providerId="LiveId" clId="{54BB07B6-F716-46B5-9228-99AA1D14AD1F}" dt="2024-04-14T17:04:14.573" v="527" actId="26606"/>
          <ac:grpSpMkLst>
            <pc:docMk/>
            <pc:sldMk cId="478292944" sldId="267"/>
            <ac:grpSpMk id="11271" creationId="{26176824-7946-6969-3841-DD5C101DF42D}"/>
          </ac:grpSpMkLst>
        </pc:grpChg>
        <pc:picChg chg="add mod">
          <ac:chgData name=".. شاه" userId="1844a226d90b734f" providerId="LiveId" clId="{54BB07B6-F716-46B5-9228-99AA1D14AD1F}" dt="2024-04-14T17:04:14.573" v="527" actId="26606"/>
          <ac:picMkLst>
            <pc:docMk/>
            <pc:sldMk cId="478292944" sldId="267"/>
            <ac:picMk id="11266" creationId="{FAD0B73B-C876-C827-6DAD-6DB04255372F}"/>
          </ac:picMkLst>
        </pc:picChg>
      </pc:sldChg>
      <pc:sldChg chg="new del ord">
        <pc:chgData name=".. شاه" userId="1844a226d90b734f" providerId="LiveId" clId="{54BB07B6-F716-46B5-9228-99AA1D14AD1F}" dt="2024-04-15T00:55:26.426" v="816" actId="47"/>
        <pc:sldMkLst>
          <pc:docMk/>
          <pc:sldMk cId="532991863" sldId="267"/>
        </pc:sldMkLst>
      </pc:sldChg>
      <pc:sldChg chg="addSp modSp new mod setBg">
        <pc:chgData name=".. شاه" userId="1844a226d90b734f" providerId="LiveId" clId="{54BB07B6-F716-46B5-9228-99AA1D14AD1F}" dt="2024-04-14T17:33:00.324" v="549" actId="1076"/>
        <pc:sldMkLst>
          <pc:docMk/>
          <pc:sldMk cId="474126904" sldId="268"/>
        </pc:sldMkLst>
        <pc:spChg chg="add mod">
          <ac:chgData name=".. شاه" userId="1844a226d90b734f" providerId="LiveId" clId="{54BB07B6-F716-46B5-9228-99AA1D14AD1F}" dt="2024-04-14T17:33:00.324" v="549" actId="1076"/>
          <ac:spMkLst>
            <pc:docMk/>
            <pc:sldMk cId="474126904" sldId="268"/>
            <ac:spMk id="2" creationId="{F805A660-1C62-506B-371F-B8A4F80D857E}"/>
          </ac:spMkLst>
        </pc:spChg>
        <pc:spChg chg="add">
          <ac:chgData name=".. شاه" userId="1844a226d90b734f" providerId="LiveId" clId="{54BB07B6-F716-46B5-9228-99AA1D14AD1F}" dt="2024-04-14T17:32:37.592" v="534" actId="26606"/>
          <ac:spMkLst>
            <pc:docMk/>
            <pc:sldMk cId="474126904" sldId="268"/>
            <ac:spMk id="12295" creationId="{42A4FC2C-047E-45A5-965D-8E1E3BF09BC6}"/>
          </ac:spMkLst>
        </pc:spChg>
        <pc:picChg chg="add mod">
          <ac:chgData name=".. شاه" userId="1844a226d90b734f" providerId="LiveId" clId="{54BB07B6-F716-46B5-9228-99AA1D14AD1F}" dt="2024-04-14T17:32:37.592" v="534" actId="26606"/>
          <ac:picMkLst>
            <pc:docMk/>
            <pc:sldMk cId="474126904" sldId="268"/>
            <ac:picMk id="12290" creationId="{DD483DCF-A6B7-7261-C93B-2150A7CC5AFD}"/>
          </ac:picMkLst>
        </pc:picChg>
      </pc:sldChg>
      <pc:sldChg chg="addSp delSp modSp new">
        <pc:chgData name=".. شاه" userId="1844a226d90b734f" providerId="LiveId" clId="{54BB07B6-F716-46B5-9228-99AA1D14AD1F}" dt="2024-04-14T23:30:38.521" v="611" actId="1037"/>
        <pc:sldMkLst>
          <pc:docMk/>
          <pc:sldMk cId="2655225867" sldId="269"/>
        </pc:sldMkLst>
        <pc:picChg chg="add mod">
          <ac:chgData name=".. شاه" userId="1844a226d90b734f" providerId="LiveId" clId="{54BB07B6-F716-46B5-9228-99AA1D14AD1F}" dt="2024-04-14T23:30:38.521" v="611" actId="1037"/>
          <ac:picMkLst>
            <pc:docMk/>
            <pc:sldMk cId="2655225867" sldId="269"/>
            <ac:picMk id="13314" creationId="{4C2456DA-C330-879F-F5D6-AD39BEC2388A}"/>
          </ac:picMkLst>
        </pc:picChg>
        <pc:picChg chg="add del mod">
          <ac:chgData name=".. شاه" userId="1844a226d90b734f" providerId="LiveId" clId="{54BB07B6-F716-46B5-9228-99AA1D14AD1F}" dt="2024-04-14T23:30:24.005" v="592" actId="478"/>
          <ac:picMkLst>
            <pc:docMk/>
            <pc:sldMk cId="2655225867" sldId="269"/>
            <ac:picMk id="13316" creationId="{85009B24-D8C9-E98B-8D1A-EB4736870AFF}"/>
          </ac:picMkLst>
        </pc:picChg>
      </pc:sldChg>
      <pc:sldChg chg="addSp modSp new mod ord">
        <pc:chgData name=".. شاه" userId="1844a226d90b734f" providerId="LiveId" clId="{54BB07B6-F716-46B5-9228-99AA1D14AD1F}" dt="2024-04-14T17:35:07.623" v="569" actId="1076"/>
        <pc:sldMkLst>
          <pc:docMk/>
          <pc:sldMk cId="4034302226" sldId="270"/>
        </pc:sldMkLst>
        <pc:picChg chg="add mod">
          <ac:chgData name=".. شاه" userId="1844a226d90b734f" providerId="LiveId" clId="{54BB07B6-F716-46B5-9228-99AA1D14AD1F}" dt="2024-04-14T17:35:07.623" v="569" actId="1076"/>
          <ac:picMkLst>
            <pc:docMk/>
            <pc:sldMk cId="4034302226" sldId="270"/>
            <ac:picMk id="3" creationId="{4C3A795E-B8FC-17E3-072B-48F24B5C57DF}"/>
          </ac:picMkLst>
        </pc:picChg>
        <pc:picChg chg="add mod">
          <ac:chgData name=".. شاه" userId="1844a226d90b734f" providerId="LiveId" clId="{54BB07B6-F716-46B5-9228-99AA1D14AD1F}" dt="2024-04-14T17:35:00.830" v="567" actId="1076"/>
          <ac:picMkLst>
            <pc:docMk/>
            <pc:sldMk cId="4034302226" sldId="270"/>
            <ac:picMk id="14338" creationId="{251027CC-3ED2-AE3B-9BCB-03D30EBC5A5D}"/>
          </ac:picMkLst>
        </pc:picChg>
      </pc:sldChg>
      <pc:sldChg chg="addSp modSp new mod ord">
        <pc:chgData name=".. شاه" userId="1844a226d90b734f" providerId="LiveId" clId="{54BB07B6-F716-46B5-9228-99AA1D14AD1F}" dt="2024-04-14T17:36:51.572" v="579" actId="1076"/>
        <pc:sldMkLst>
          <pc:docMk/>
          <pc:sldMk cId="3210102666" sldId="271"/>
        </pc:sldMkLst>
        <pc:picChg chg="add mod">
          <ac:chgData name=".. شاه" userId="1844a226d90b734f" providerId="LiveId" clId="{54BB07B6-F716-46B5-9228-99AA1D14AD1F}" dt="2024-04-14T17:36:48.504" v="577" actId="1076"/>
          <ac:picMkLst>
            <pc:docMk/>
            <pc:sldMk cId="3210102666" sldId="271"/>
            <ac:picMk id="3" creationId="{39AB4BED-47AE-94CD-0C84-D963584C8793}"/>
          </ac:picMkLst>
        </pc:picChg>
        <pc:picChg chg="add mod">
          <ac:chgData name=".. شاه" userId="1844a226d90b734f" providerId="LiveId" clId="{54BB07B6-F716-46B5-9228-99AA1D14AD1F}" dt="2024-04-14T17:36:51.572" v="579" actId="1076"/>
          <ac:picMkLst>
            <pc:docMk/>
            <pc:sldMk cId="3210102666" sldId="271"/>
            <ac:picMk id="15362" creationId="{41ABC114-71F7-4A30-6BFF-F2CFA27026F5}"/>
          </ac:picMkLst>
        </pc:picChg>
      </pc:sldChg>
      <pc:sldChg chg="addSp delSp modSp new mod setBg">
        <pc:chgData name=".. شاه" userId="1844a226d90b734f" providerId="LiveId" clId="{54BB07B6-F716-46B5-9228-99AA1D14AD1F}" dt="2024-04-14T23:52:05.922" v="659" actId="27614"/>
        <pc:sldMkLst>
          <pc:docMk/>
          <pc:sldMk cId="1322893139" sldId="272"/>
        </pc:sldMkLst>
        <pc:spChg chg="add del">
          <ac:chgData name=".. شاه" userId="1844a226d90b734f" providerId="LiveId" clId="{54BB07B6-F716-46B5-9228-99AA1D14AD1F}" dt="2024-04-14T23:50:51.598" v="646" actId="26606"/>
          <ac:spMkLst>
            <pc:docMk/>
            <pc:sldMk cId="1322893139" sldId="272"/>
            <ac:spMk id="16397" creationId="{E1750109-3B91-4506-B997-0CD8E35A1488}"/>
          </ac:spMkLst>
        </pc:spChg>
        <pc:spChg chg="add del">
          <ac:chgData name=".. شاه" userId="1844a226d90b734f" providerId="LiveId" clId="{54BB07B6-F716-46B5-9228-99AA1D14AD1F}" dt="2024-04-14T23:50:51.598" v="646" actId="26606"/>
          <ac:spMkLst>
            <pc:docMk/>
            <pc:sldMk cId="1322893139" sldId="272"/>
            <ac:spMk id="16399" creationId="{E72D8D1B-59F6-4FF3-8547-9BBB6129F2FA}"/>
          </ac:spMkLst>
        </pc:spChg>
        <pc:spChg chg="add del">
          <ac:chgData name=".. شاه" userId="1844a226d90b734f" providerId="LiveId" clId="{54BB07B6-F716-46B5-9228-99AA1D14AD1F}" dt="2024-04-14T23:50:51.598" v="646" actId="26606"/>
          <ac:spMkLst>
            <pc:docMk/>
            <pc:sldMk cId="1322893139" sldId="272"/>
            <ac:spMk id="16401" creationId="{14044C96-7CFD-44DB-A579-D77B0D37C681}"/>
          </ac:spMkLst>
        </pc:spChg>
        <pc:spChg chg="add del">
          <ac:chgData name=".. شاه" userId="1844a226d90b734f" providerId="LiveId" clId="{54BB07B6-F716-46B5-9228-99AA1D14AD1F}" dt="2024-04-14T23:50:51.598" v="646" actId="26606"/>
          <ac:spMkLst>
            <pc:docMk/>
            <pc:sldMk cId="1322893139" sldId="272"/>
            <ac:spMk id="16403" creationId="{8FC8C21F-9484-4A71-ABFA-6C10682FAC3E}"/>
          </ac:spMkLst>
        </pc:spChg>
        <pc:spChg chg="add del">
          <ac:chgData name=".. شاه" userId="1844a226d90b734f" providerId="LiveId" clId="{54BB07B6-F716-46B5-9228-99AA1D14AD1F}" dt="2024-04-14T23:50:51.598" v="646" actId="26606"/>
          <ac:spMkLst>
            <pc:docMk/>
            <pc:sldMk cId="1322893139" sldId="272"/>
            <ac:spMk id="16405" creationId="{2C444748-5A8D-4B53-89FE-42B455DFA2D1}"/>
          </ac:spMkLst>
        </pc:spChg>
        <pc:spChg chg="add del">
          <ac:chgData name=".. شاه" userId="1844a226d90b734f" providerId="LiveId" clId="{54BB07B6-F716-46B5-9228-99AA1D14AD1F}" dt="2024-04-14T23:50:51.598" v="646" actId="26606"/>
          <ac:spMkLst>
            <pc:docMk/>
            <pc:sldMk cId="1322893139" sldId="272"/>
            <ac:spMk id="16407" creationId="{F4FFA271-A10A-4AC3-8F06-E3313A197A80}"/>
          </ac:spMkLst>
        </pc:spChg>
        <pc:picChg chg="add mod">
          <ac:chgData name=".. شاه" userId="1844a226d90b734f" providerId="LiveId" clId="{54BB07B6-F716-46B5-9228-99AA1D14AD1F}" dt="2024-04-14T23:52:05.727" v="656" actId="27614"/>
          <ac:picMkLst>
            <pc:docMk/>
            <pc:sldMk cId="1322893139" sldId="272"/>
            <ac:picMk id="3" creationId="{0B245D2A-5D07-266D-99A7-38DE1E785B26}"/>
          </ac:picMkLst>
        </pc:picChg>
        <pc:picChg chg="add mod ord">
          <ac:chgData name=".. شاه" userId="1844a226d90b734f" providerId="LiveId" clId="{54BB07B6-F716-46B5-9228-99AA1D14AD1F}" dt="2024-04-14T23:52:05.716" v="655" actId="27614"/>
          <ac:picMkLst>
            <pc:docMk/>
            <pc:sldMk cId="1322893139" sldId="272"/>
            <ac:picMk id="16386" creationId="{EFB9C269-9940-DA27-D116-08B231A7D4E6}"/>
          </ac:picMkLst>
        </pc:picChg>
        <pc:picChg chg="add mod ord">
          <ac:chgData name=".. شاه" userId="1844a226d90b734f" providerId="LiveId" clId="{54BB07B6-F716-46B5-9228-99AA1D14AD1F}" dt="2024-04-14T23:52:05.922" v="658" actId="27614"/>
          <ac:picMkLst>
            <pc:docMk/>
            <pc:sldMk cId="1322893139" sldId="272"/>
            <ac:picMk id="16388" creationId="{6013AE72-5246-8B5D-48BD-EEB0C1950E37}"/>
          </ac:picMkLst>
        </pc:picChg>
        <pc:picChg chg="add mod">
          <ac:chgData name=".. شاه" userId="1844a226d90b734f" providerId="LiveId" clId="{54BB07B6-F716-46B5-9228-99AA1D14AD1F}" dt="2024-04-14T23:52:05.922" v="657" actId="27614"/>
          <ac:picMkLst>
            <pc:docMk/>
            <pc:sldMk cId="1322893139" sldId="272"/>
            <ac:picMk id="16390" creationId="{4B624DBE-C477-E395-86BD-C0519A5C215F}"/>
          </ac:picMkLst>
        </pc:picChg>
        <pc:picChg chg="add mod ord">
          <ac:chgData name=".. شاه" userId="1844a226d90b734f" providerId="LiveId" clId="{54BB07B6-F716-46B5-9228-99AA1D14AD1F}" dt="2024-04-14T23:52:05.922" v="659" actId="27614"/>
          <ac:picMkLst>
            <pc:docMk/>
            <pc:sldMk cId="1322893139" sldId="272"/>
            <ac:picMk id="16392" creationId="{6C76FAE7-5F50-6EBE-F7F5-D4986D7103A1}"/>
          </ac:picMkLst>
        </pc:picChg>
      </pc:sldChg>
      <pc:sldChg chg="addSp delSp modSp new mod setBg">
        <pc:chgData name=".. شاه" userId="1844a226d90b734f" providerId="LiveId" clId="{54BB07B6-F716-46B5-9228-99AA1D14AD1F}" dt="2024-04-15T00:20:49.670" v="742" actId="14100"/>
        <pc:sldMkLst>
          <pc:docMk/>
          <pc:sldMk cId="2525571133" sldId="273"/>
        </pc:sldMkLst>
        <pc:spChg chg="add">
          <ac:chgData name=".. شاه" userId="1844a226d90b734f" providerId="LiveId" clId="{54BB07B6-F716-46B5-9228-99AA1D14AD1F}" dt="2024-04-14T23:55:10.521" v="673" actId="26606"/>
          <ac:spMkLst>
            <pc:docMk/>
            <pc:sldMk cId="2525571133" sldId="273"/>
            <ac:spMk id="17417" creationId="{F3060C83-F051-4F0E-ABAD-AA0DFC48B218}"/>
          </ac:spMkLst>
        </pc:spChg>
        <pc:spChg chg="add">
          <ac:chgData name=".. شاه" userId="1844a226d90b734f" providerId="LiveId" clId="{54BB07B6-F716-46B5-9228-99AA1D14AD1F}" dt="2024-04-14T23:55:10.521" v="673" actId="26606"/>
          <ac:spMkLst>
            <pc:docMk/>
            <pc:sldMk cId="2525571133" sldId="273"/>
            <ac:spMk id="17419" creationId="{83C98ABE-055B-441F-B07E-44F97F083C39}"/>
          </ac:spMkLst>
        </pc:spChg>
        <pc:spChg chg="add">
          <ac:chgData name=".. شاه" userId="1844a226d90b734f" providerId="LiveId" clId="{54BB07B6-F716-46B5-9228-99AA1D14AD1F}" dt="2024-04-14T23:55:10.521" v="673" actId="26606"/>
          <ac:spMkLst>
            <pc:docMk/>
            <pc:sldMk cId="2525571133" sldId="273"/>
            <ac:spMk id="17421" creationId="{29FDB030-9B49-4CED-8CCD-4D99382388AC}"/>
          </ac:spMkLst>
        </pc:spChg>
        <pc:spChg chg="add">
          <ac:chgData name=".. شاه" userId="1844a226d90b734f" providerId="LiveId" clId="{54BB07B6-F716-46B5-9228-99AA1D14AD1F}" dt="2024-04-14T23:55:10.521" v="673" actId="26606"/>
          <ac:spMkLst>
            <pc:docMk/>
            <pc:sldMk cId="2525571133" sldId="273"/>
            <ac:spMk id="17423" creationId="{3783CA14-24A1-485C-8B30-D6A5D87987AD}"/>
          </ac:spMkLst>
        </pc:spChg>
        <pc:spChg chg="add">
          <ac:chgData name=".. شاه" userId="1844a226d90b734f" providerId="LiveId" clId="{54BB07B6-F716-46B5-9228-99AA1D14AD1F}" dt="2024-04-14T23:55:10.521" v="673" actId="26606"/>
          <ac:spMkLst>
            <pc:docMk/>
            <pc:sldMk cId="2525571133" sldId="273"/>
            <ac:spMk id="17425" creationId="{9A97C86A-04D6-40F7-AE84-31AB43E6A846}"/>
          </ac:spMkLst>
        </pc:spChg>
        <pc:spChg chg="add">
          <ac:chgData name=".. شاه" userId="1844a226d90b734f" providerId="LiveId" clId="{54BB07B6-F716-46B5-9228-99AA1D14AD1F}" dt="2024-04-14T23:55:10.521" v="673" actId="26606"/>
          <ac:spMkLst>
            <pc:docMk/>
            <pc:sldMk cId="2525571133" sldId="273"/>
            <ac:spMk id="17427" creationId="{FF9F2414-84E8-453E-B1F3-389FDE8192D9}"/>
          </ac:spMkLst>
        </pc:spChg>
        <pc:spChg chg="add">
          <ac:chgData name=".. شاه" userId="1844a226d90b734f" providerId="LiveId" clId="{54BB07B6-F716-46B5-9228-99AA1D14AD1F}" dt="2024-04-14T23:55:10.521" v="673" actId="26606"/>
          <ac:spMkLst>
            <pc:docMk/>
            <pc:sldMk cId="2525571133" sldId="273"/>
            <ac:spMk id="17429" creationId="{3ECA69A1-7536-43AC-85EF-C7106179F5ED}"/>
          </ac:spMkLst>
        </pc:spChg>
        <pc:picChg chg="add del mod">
          <ac:chgData name=".. شاه" userId="1844a226d90b734f" providerId="LiveId" clId="{54BB07B6-F716-46B5-9228-99AA1D14AD1F}" dt="2024-04-14T23:50:33.452" v="643" actId="21"/>
          <ac:picMkLst>
            <pc:docMk/>
            <pc:sldMk cId="2525571133" sldId="273"/>
            <ac:picMk id="3" creationId="{0B245D2A-5D07-266D-99A7-38DE1E785B26}"/>
          </ac:picMkLst>
        </pc:picChg>
        <pc:picChg chg="add mod">
          <ac:chgData name=".. شاه" userId="1844a226d90b734f" providerId="LiveId" clId="{54BB07B6-F716-46B5-9228-99AA1D14AD1F}" dt="2024-04-15T00:13:11.474" v="722" actId="1076"/>
          <ac:picMkLst>
            <pc:docMk/>
            <pc:sldMk cId="2525571133" sldId="273"/>
            <ac:picMk id="5" creationId="{608FF285-A98A-D83E-14CD-7FD2C2AD6F5B}"/>
          </ac:picMkLst>
        </pc:picChg>
        <pc:picChg chg="add mod">
          <ac:chgData name=".. شاه" userId="1844a226d90b734f" providerId="LiveId" clId="{54BB07B6-F716-46B5-9228-99AA1D14AD1F}" dt="2024-04-15T00:13:33.021" v="726" actId="1076"/>
          <ac:picMkLst>
            <pc:docMk/>
            <pc:sldMk cId="2525571133" sldId="273"/>
            <ac:picMk id="7" creationId="{22DFA1A9-155B-4668-ED4E-E55C4F2B4EEB}"/>
          </ac:picMkLst>
        </pc:picChg>
        <pc:picChg chg="add mod">
          <ac:chgData name=".. شاه" userId="1844a226d90b734f" providerId="LiveId" clId="{54BB07B6-F716-46B5-9228-99AA1D14AD1F}" dt="2024-04-15T00:14:07.465" v="730" actId="1076"/>
          <ac:picMkLst>
            <pc:docMk/>
            <pc:sldMk cId="2525571133" sldId="273"/>
            <ac:picMk id="9" creationId="{CA14C041-F7BE-AB6F-831F-89CE6495CEAA}"/>
          </ac:picMkLst>
        </pc:picChg>
        <pc:picChg chg="add mod">
          <ac:chgData name=".. شاه" userId="1844a226d90b734f" providerId="LiveId" clId="{54BB07B6-F716-46B5-9228-99AA1D14AD1F}" dt="2024-04-15T00:20:49.670" v="742" actId="14100"/>
          <ac:picMkLst>
            <pc:docMk/>
            <pc:sldMk cId="2525571133" sldId="273"/>
            <ac:picMk id="11" creationId="{34CAA4E3-E9AB-B77E-8E29-C3DD6AB5035D}"/>
          </ac:picMkLst>
        </pc:picChg>
        <pc:picChg chg="add del mod">
          <ac:chgData name=".. شاه" userId="1844a226d90b734f" providerId="LiveId" clId="{54BB07B6-F716-46B5-9228-99AA1D14AD1F}" dt="2024-04-14T23:53:26.593" v="666" actId="478"/>
          <ac:picMkLst>
            <pc:docMk/>
            <pc:sldMk cId="2525571133" sldId="273"/>
            <ac:picMk id="17410" creationId="{0E7FD7F5-6460-FB89-BA5A-F01041742C70}"/>
          </ac:picMkLst>
        </pc:picChg>
        <pc:picChg chg="add mod">
          <ac:chgData name=".. شاه" userId="1844a226d90b734f" providerId="LiveId" clId="{54BB07B6-F716-46B5-9228-99AA1D14AD1F}" dt="2024-04-14T23:55:10.521" v="673" actId="26606"/>
          <ac:picMkLst>
            <pc:docMk/>
            <pc:sldMk cId="2525571133" sldId="273"/>
            <ac:picMk id="17412" creationId="{9C56C4D8-38C6-B15A-A944-7EDC60F80B72}"/>
          </ac:picMkLst>
        </pc:picChg>
      </pc:sldChg>
      <pc:sldChg chg="addSp delSp modSp new mod setBg">
        <pc:chgData name=".. شاه" userId="1844a226d90b734f" providerId="LiveId" clId="{54BB07B6-F716-46B5-9228-99AA1D14AD1F}" dt="2024-04-15T00:05:41.498" v="707" actId="1076"/>
        <pc:sldMkLst>
          <pc:docMk/>
          <pc:sldMk cId="860880352" sldId="274"/>
        </pc:sldMkLst>
        <pc:spChg chg="add del">
          <ac:chgData name=".. شاه" userId="1844a226d90b734f" providerId="LiveId" clId="{54BB07B6-F716-46B5-9228-99AA1D14AD1F}" dt="2024-04-15T00:03:17.096" v="700" actId="26606"/>
          <ac:spMkLst>
            <pc:docMk/>
            <pc:sldMk cId="860880352" sldId="274"/>
            <ac:spMk id="18443" creationId="{799448F2-0E5B-42DA-B2D1-11A14E947BD4}"/>
          </ac:spMkLst>
        </pc:spChg>
        <pc:spChg chg="add del">
          <ac:chgData name=".. شاه" userId="1844a226d90b734f" providerId="LiveId" clId="{54BB07B6-F716-46B5-9228-99AA1D14AD1F}" dt="2024-04-15T00:03:17.096" v="700" actId="26606"/>
          <ac:spMkLst>
            <pc:docMk/>
            <pc:sldMk cId="860880352" sldId="274"/>
            <ac:spMk id="18445" creationId="{4E8A7552-20E1-4F34-ADAB-C1DB6634D47E}"/>
          </ac:spMkLst>
        </pc:spChg>
        <pc:picChg chg="add mod ord">
          <ac:chgData name=".. شاه" userId="1844a226d90b734f" providerId="LiveId" clId="{54BB07B6-F716-46B5-9228-99AA1D14AD1F}" dt="2024-04-15T00:03:17.112" v="701" actId="26606"/>
          <ac:picMkLst>
            <pc:docMk/>
            <pc:sldMk cId="860880352" sldId="274"/>
            <ac:picMk id="18434" creationId="{E849B743-D696-D475-3AFE-9212E0F3EA44}"/>
          </ac:picMkLst>
        </pc:picChg>
        <pc:picChg chg="add mod ord">
          <ac:chgData name=".. شاه" userId="1844a226d90b734f" providerId="LiveId" clId="{54BB07B6-F716-46B5-9228-99AA1D14AD1F}" dt="2024-04-15T00:03:17.112" v="701" actId="26606"/>
          <ac:picMkLst>
            <pc:docMk/>
            <pc:sldMk cId="860880352" sldId="274"/>
            <ac:picMk id="18436" creationId="{85424B49-4F91-CEF0-AF28-FCB6001434CB}"/>
          </ac:picMkLst>
        </pc:picChg>
        <pc:picChg chg="add mod">
          <ac:chgData name=".. شاه" userId="1844a226d90b734f" providerId="LiveId" clId="{54BB07B6-F716-46B5-9228-99AA1D14AD1F}" dt="2024-04-15T00:05:41.498" v="707" actId="1076"/>
          <ac:picMkLst>
            <pc:docMk/>
            <pc:sldMk cId="860880352" sldId="274"/>
            <ac:picMk id="18438" creationId="{68E9FC4D-2A78-DD62-8114-E845EE792990}"/>
          </ac:picMkLst>
        </pc:picChg>
      </pc:sldChg>
      <pc:sldChg chg="addSp delSp modSp new mod">
        <pc:chgData name=".. شاه" userId="1844a226d90b734f" providerId="LiveId" clId="{54BB07B6-F716-46B5-9228-99AA1D14AD1F}" dt="2024-04-15T01:26:15.099" v="1124" actId="1076"/>
        <pc:sldMkLst>
          <pc:docMk/>
          <pc:sldMk cId="1176865263" sldId="275"/>
        </pc:sldMkLst>
        <pc:spChg chg="add del mod">
          <ac:chgData name=".. شاه" userId="1844a226d90b734f" providerId="LiveId" clId="{54BB07B6-F716-46B5-9228-99AA1D14AD1F}" dt="2024-04-15T01:09:51.022" v="936"/>
          <ac:spMkLst>
            <pc:docMk/>
            <pc:sldMk cId="1176865263" sldId="275"/>
            <ac:spMk id="2" creationId="{D039291C-F3F1-BFBC-0DDD-42BD18BA2455}"/>
          </ac:spMkLst>
        </pc:spChg>
        <pc:spChg chg="add mod">
          <ac:chgData name=".. شاه" userId="1844a226d90b734f" providerId="LiveId" clId="{54BB07B6-F716-46B5-9228-99AA1D14AD1F}" dt="2024-04-15T01:24:34.981" v="1089" actId="1076"/>
          <ac:spMkLst>
            <pc:docMk/>
            <pc:sldMk cId="1176865263" sldId="275"/>
            <ac:spMk id="3" creationId="{16A78B3C-D5B3-F123-04B0-231F87FA3DEF}"/>
          </ac:spMkLst>
        </pc:spChg>
        <pc:spChg chg="add mod">
          <ac:chgData name=".. شاه" userId="1844a226d90b734f" providerId="LiveId" clId="{54BB07B6-F716-46B5-9228-99AA1D14AD1F}" dt="2024-04-15T01:26:15.099" v="1124" actId="1076"/>
          <ac:spMkLst>
            <pc:docMk/>
            <pc:sldMk cId="1176865263" sldId="275"/>
            <ac:spMk id="6" creationId="{A0E0E228-B17B-4697-1911-A38E38BC9C1B}"/>
          </ac:spMkLst>
        </pc:spChg>
        <pc:spChg chg="add mod">
          <ac:chgData name=".. شاه" userId="1844a226d90b734f" providerId="LiveId" clId="{54BB07B6-F716-46B5-9228-99AA1D14AD1F}" dt="2024-04-15T01:24:04.146" v="1051" actId="1076"/>
          <ac:spMkLst>
            <pc:docMk/>
            <pc:sldMk cId="1176865263" sldId="275"/>
            <ac:spMk id="9" creationId="{3F713A2F-26D7-480B-E685-542A055C8B9D}"/>
          </ac:spMkLst>
        </pc:spChg>
        <pc:spChg chg="add mod">
          <ac:chgData name=".. شاه" userId="1844a226d90b734f" providerId="LiveId" clId="{54BB07B6-F716-46B5-9228-99AA1D14AD1F}" dt="2024-04-15T01:26:08.146" v="1122" actId="20577"/>
          <ac:spMkLst>
            <pc:docMk/>
            <pc:sldMk cId="1176865263" sldId="275"/>
            <ac:spMk id="12" creationId="{2BA438E9-A61C-7038-5225-5AAF3D3F73C2}"/>
          </ac:spMkLst>
        </pc:spChg>
        <pc:picChg chg="add mod">
          <ac:chgData name=".. شاه" userId="1844a226d90b734f" providerId="LiveId" clId="{54BB07B6-F716-46B5-9228-99AA1D14AD1F}" dt="2024-04-15T01:11:59.721" v="991" actId="1076"/>
          <ac:picMkLst>
            <pc:docMk/>
            <pc:sldMk cId="1176865263" sldId="275"/>
            <ac:picMk id="5" creationId="{FDBDADFA-C172-921E-A06E-E114DDB2A8F6}"/>
          </ac:picMkLst>
        </pc:picChg>
        <pc:picChg chg="add mod">
          <ac:chgData name=".. شاه" userId="1844a226d90b734f" providerId="LiveId" clId="{54BB07B6-F716-46B5-9228-99AA1D14AD1F}" dt="2024-04-15T01:23:15.734" v="1043" actId="1076"/>
          <ac:picMkLst>
            <pc:docMk/>
            <pc:sldMk cId="1176865263" sldId="275"/>
            <ac:picMk id="8" creationId="{1151FEA6-8F40-B3FF-9369-BBD482A83454}"/>
          </ac:picMkLst>
        </pc:picChg>
        <pc:picChg chg="add mod">
          <ac:chgData name=".. شاه" userId="1844a226d90b734f" providerId="LiveId" clId="{54BB07B6-F716-46B5-9228-99AA1D14AD1F}" dt="2024-04-15T01:25:09.174" v="1091" actId="1076"/>
          <ac:picMkLst>
            <pc:docMk/>
            <pc:sldMk cId="1176865263" sldId="275"/>
            <ac:picMk id="11" creationId="{526864DC-F4AD-B125-B10D-34DBC929112B}"/>
          </ac:picMkLst>
        </pc:picChg>
        <pc:picChg chg="add del mod">
          <ac:chgData name=".. شاه" userId="1844a226d90b734f" providerId="LiveId" clId="{54BB07B6-F716-46B5-9228-99AA1D14AD1F}" dt="2024-04-15T01:12:11.706" v="995" actId="478"/>
          <ac:picMkLst>
            <pc:docMk/>
            <pc:sldMk cId="1176865263" sldId="275"/>
            <ac:picMk id="20482" creationId="{C4D9CF10-1F4D-D5DF-0EEF-551A90DFD99A}"/>
          </ac:picMkLst>
        </pc:picChg>
        <pc:picChg chg="add mod">
          <ac:chgData name=".. شاه" userId="1844a226d90b734f" providerId="LiveId" clId="{54BB07B6-F716-46B5-9228-99AA1D14AD1F}" dt="2024-04-15T01:13:21.247" v="1000" actId="1076"/>
          <ac:picMkLst>
            <pc:docMk/>
            <pc:sldMk cId="1176865263" sldId="275"/>
            <ac:picMk id="20484" creationId="{DCC597A1-3900-0F60-6EB8-69E70605223E}"/>
          </ac:picMkLst>
        </pc:picChg>
        <pc:picChg chg="add mod">
          <ac:chgData name=".. شاه" userId="1844a226d90b734f" providerId="LiveId" clId="{54BB07B6-F716-46B5-9228-99AA1D14AD1F}" dt="2024-04-15T01:25:45.098" v="1094" actId="1076"/>
          <ac:picMkLst>
            <pc:docMk/>
            <pc:sldMk cId="1176865263" sldId="275"/>
            <ac:picMk id="20486" creationId="{04C52C0C-173E-24EB-9B2D-4CC789129775}"/>
          </ac:picMkLst>
        </pc:picChg>
        <pc:picChg chg="add mod">
          <ac:chgData name=".. شاه" userId="1844a226d90b734f" providerId="LiveId" clId="{54BB07B6-F716-46B5-9228-99AA1D14AD1F}" dt="2024-04-15T01:23:09.455" v="1042" actId="1076"/>
          <ac:picMkLst>
            <pc:docMk/>
            <pc:sldMk cId="1176865263" sldId="275"/>
            <ac:picMk id="20488" creationId="{0E327FA8-AB5A-96C3-3BF0-5D9D56B56EBC}"/>
          </ac:picMkLst>
        </pc:picChg>
        <pc:picChg chg="add mod">
          <ac:chgData name=".. شاه" userId="1844a226d90b734f" providerId="LiveId" clId="{54BB07B6-F716-46B5-9228-99AA1D14AD1F}" dt="2024-04-15T01:23:42.774" v="1048" actId="1076"/>
          <ac:picMkLst>
            <pc:docMk/>
            <pc:sldMk cId="1176865263" sldId="275"/>
            <ac:picMk id="20490" creationId="{72B8E45A-3783-C638-ECDF-0DA1E28A651A}"/>
          </ac:picMkLst>
        </pc:picChg>
      </pc:sldChg>
      <pc:sldChg chg="addSp delSp modSp new mod setBg">
        <pc:chgData name=".. شاه" userId="1844a226d90b734f" providerId="LiveId" clId="{54BB07B6-F716-46B5-9228-99AA1D14AD1F}" dt="2024-04-15T00:41:37.663" v="763" actId="1076"/>
        <pc:sldMkLst>
          <pc:docMk/>
          <pc:sldMk cId="113217529" sldId="276"/>
        </pc:sldMkLst>
        <pc:spChg chg="add del mod">
          <ac:chgData name=".. شاه" userId="1844a226d90b734f" providerId="LiveId" clId="{54BB07B6-F716-46B5-9228-99AA1D14AD1F}" dt="2024-04-15T00:39:18.028" v="743" actId="478"/>
          <ac:spMkLst>
            <pc:docMk/>
            <pc:sldMk cId="113217529" sldId="276"/>
            <ac:spMk id="2" creationId="{9035DA8C-E180-C00B-1B4A-26729A5363CE}"/>
          </ac:spMkLst>
        </pc:spChg>
        <pc:spChg chg="add mod">
          <ac:chgData name=".. شاه" userId="1844a226d90b734f" providerId="LiveId" clId="{54BB07B6-F716-46B5-9228-99AA1D14AD1F}" dt="2024-04-15T00:39:51.236" v="761" actId="1076"/>
          <ac:spMkLst>
            <pc:docMk/>
            <pc:sldMk cId="113217529" sldId="276"/>
            <ac:spMk id="3" creationId="{161C82DC-6F64-CB97-3ACA-A50B388CE14F}"/>
          </ac:spMkLst>
        </pc:spChg>
        <pc:spChg chg="add">
          <ac:chgData name=".. شاه" userId="1844a226d90b734f" providerId="LiveId" clId="{54BB07B6-F716-46B5-9228-99AA1D14AD1F}" dt="2024-04-15T00:39:29.248" v="749" actId="26606"/>
          <ac:spMkLst>
            <pc:docMk/>
            <pc:sldMk cId="113217529" sldId="276"/>
            <ac:spMk id="19463" creationId="{F3060C83-F051-4F0E-ABAD-AA0DFC48B218}"/>
          </ac:spMkLst>
        </pc:spChg>
        <pc:spChg chg="add">
          <ac:chgData name=".. شاه" userId="1844a226d90b734f" providerId="LiveId" clId="{54BB07B6-F716-46B5-9228-99AA1D14AD1F}" dt="2024-04-15T00:39:29.248" v="749" actId="26606"/>
          <ac:spMkLst>
            <pc:docMk/>
            <pc:sldMk cId="113217529" sldId="276"/>
            <ac:spMk id="19465" creationId="{83C98ABE-055B-441F-B07E-44F97F083C39}"/>
          </ac:spMkLst>
        </pc:spChg>
        <pc:spChg chg="add">
          <ac:chgData name=".. شاه" userId="1844a226d90b734f" providerId="LiveId" clId="{54BB07B6-F716-46B5-9228-99AA1D14AD1F}" dt="2024-04-15T00:39:29.248" v="749" actId="26606"/>
          <ac:spMkLst>
            <pc:docMk/>
            <pc:sldMk cId="113217529" sldId="276"/>
            <ac:spMk id="19467" creationId="{29FDB030-9B49-4CED-8CCD-4D99382388AC}"/>
          </ac:spMkLst>
        </pc:spChg>
        <pc:spChg chg="add">
          <ac:chgData name=".. شاه" userId="1844a226d90b734f" providerId="LiveId" clId="{54BB07B6-F716-46B5-9228-99AA1D14AD1F}" dt="2024-04-15T00:39:29.248" v="749" actId="26606"/>
          <ac:spMkLst>
            <pc:docMk/>
            <pc:sldMk cId="113217529" sldId="276"/>
            <ac:spMk id="19469" creationId="{3783CA14-24A1-485C-8B30-D6A5D87987AD}"/>
          </ac:spMkLst>
        </pc:spChg>
        <pc:spChg chg="add">
          <ac:chgData name=".. شاه" userId="1844a226d90b734f" providerId="LiveId" clId="{54BB07B6-F716-46B5-9228-99AA1D14AD1F}" dt="2024-04-15T00:39:29.248" v="749" actId="26606"/>
          <ac:spMkLst>
            <pc:docMk/>
            <pc:sldMk cId="113217529" sldId="276"/>
            <ac:spMk id="19471" creationId="{9A97C86A-04D6-40F7-AE84-31AB43E6A846}"/>
          </ac:spMkLst>
        </pc:spChg>
        <pc:spChg chg="add">
          <ac:chgData name=".. شاه" userId="1844a226d90b734f" providerId="LiveId" clId="{54BB07B6-F716-46B5-9228-99AA1D14AD1F}" dt="2024-04-15T00:39:29.248" v="749" actId="26606"/>
          <ac:spMkLst>
            <pc:docMk/>
            <pc:sldMk cId="113217529" sldId="276"/>
            <ac:spMk id="19473" creationId="{FF9F2414-84E8-453E-B1F3-389FDE8192D9}"/>
          </ac:spMkLst>
        </pc:spChg>
        <pc:spChg chg="add">
          <ac:chgData name=".. شاه" userId="1844a226d90b734f" providerId="LiveId" clId="{54BB07B6-F716-46B5-9228-99AA1D14AD1F}" dt="2024-04-15T00:39:29.248" v="749" actId="26606"/>
          <ac:spMkLst>
            <pc:docMk/>
            <pc:sldMk cId="113217529" sldId="276"/>
            <ac:spMk id="19475" creationId="{3ECA69A1-7536-43AC-85EF-C7106179F5ED}"/>
          </ac:spMkLst>
        </pc:spChg>
        <pc:picChg chg="add mod">
          <ac:chgData name=".. شاه" userId="1844a226d90b734f" providerId="LiveId" clId="{54BB07B6-F716-46B5-9228-99AA1D14AD1F}" dt="2024-04-15T00:41:37.663" v="763" actId="1076"/>
          <ac:picMkLst>
            <pc:docMk/>
            <pc:sldMk cId="113217529" sldId="276"/>
            <ac:picMk id="5" creationId="{363DA5F7-B426-0AA0-AFF7-6279E987E8AA}"/>
          </ac:picMkLst>
        </pc:picChg>
        <pc:picChg chg="add mod">
          <ac:chgData name=".. شاه" userId="1844a226d90b734f" providerId="LiveId" clId="{54BB07B6-F716-46B5-9228-99AA1D14AD1F}" dt="2024-04-15T00:39:35.587" v="751" actId="1076"/>
          <ac:picMkLst>
            <pc:docMk/>
            <pc:sldMk cId="113217529" sldId="276"/>
            <ac:picMk id="19458" creationId="{D92B5DCB-51E8-10D5-AE57-48CB92ED2AD3}"/>
          </ac:picMkLst>
        </pc:picChg>
      </pc:sldChg>
      <pc:sldChg chg="new del">
        <pc:chgData name=".. شاه" userId="1844a226d90b734f" providerId="LiveId" clId="{54BB07B6-F716-46B5-9228-99AA1D14AD1F}" dt="2024-04-15T01:26:35.040" v="1126" actId="47"/>
        <pc:sldMkLst>
          <pc:docMk/>
          <pc:sldMk cId="3043135516" sldId="277"/>
        </pc:sldMkLst>
      </pc:sldChg>
      <pc:sldChg chg="addSp delSp modSp add mod">
        <pc:chgData name=".. شاه" userId="1844a226d90b734f" providerId="LiveId" clId="{54BB07B6-F716-46B5-9228-99AA1D14AD1F}" dt="2024-04-15T01:29:53.498" v="1169" actId="1076"/>
        <pc:sldMkLst>
          <pc:docMk/>
          <pc:sldMk cId="3422652009" sldId="278"/>
        </pc:sldMkLst>
        <pc:spChg chg="mod">
          <ac:chgData name=".. شاه" userId="1844a226d90b734f" providerId="LiveId" clId="{54BB07B6-F716-46B5-9228-99AA1D14AD1F}" dt="2024-04-15T01:26:59.268" v="1143" actId="1076"/>
          <ac:spMkLst>
            <pc:docMk/>
            <pc:sldMk cId="3422652009" sldId="278"/>
            <ac:spMk id="12" creationId="{2BA438E9-A61C-7038-5225-5AAF3D3F73C2}"/>
          </ac:spMkLst>
        </pc:spChg>
        <pc:picChg chg="add mod">
          <ac:chgData name=".. شاه" userId="1844a226d90b734f" providerId="LiveId" clId="{54BB07B6-F716-46B5-9228-99AA1D14AD1F}" dt="2024-04-15T01:27:49.595" v="1154" actId="1076"/>
          <ac:picMkLst>
            <pc:docMk/>
            <pc:sldMk cId="3422652009" sldId="278"/>
            <ac:picMk id="4" creationId="{6D256C0A-51BB-725A-A8E4-486D058FDBF1}"/>
          </ac:picMkLst>
        </pc:picChg>
        <pc:picChg chg="del">
          <ac:chgData name=".. شاه" userId="1844a226d90b734f" providerId="LiveId" clId="{54BB07B6-F716-46B5-9228-99AA1D14AD1F}" dt="2024-04-15T01:26:41.787" v="1130" actId="478"/>
          <ac:picMkLst>
            <pc:docMk/>
            <pc:sldMk cId="3422652009" sldId="278"/>
            <ac:picMk id="5" creationId="{FDBDADFA-C172-921E-A06E-E114DDB2A8F6}"/>
          </ac:picMkLst>
        </pc:picChg>
        <pc:picChg chg="del">
          <ac:chgData name=".. شاه" userId="1844a226d90b734f" providerId="LiveId" clId="{54BB07B6-F716-46B5-9228-99AA1D14AD1F}" dt="2024-04-15T01:26:42.356" v="1131" actId="478"/>
          <ac:picMkLst>
            <pc:docMk/>
            <pc:sldMk cId="3422652009" sldId="278"/>
            <ac:picMk id="8" creationId="{1151FEA6-8F40-B3FF-9369-BBD482A83454}"/>
          </ac:picMkLst>
        </pc:picChg>
        <pc:picChg chg="add mod">
          <ac:chgData name=".. شاه" userId="1844a226d90b734f" providerId="LiveId" clId="{54BB07B6-F716-46B5-9228-99AA1D14AD1F}" dt="2024-04-15T01:28:56.973" v="1159" actId="1076"/>
          <ac:picMkLst>
            <pc:docMk/>
            <pc:sldMk cId="3422652009" sldId="278"/>
            <ac:picMk id="10" creationId="{58DBFD8D-DD6A-CEB1-BD05-B62B50D074CF}"/>
          </ac:picMkLst>
        </pc:picChg>
        <pc:picChg chg="del">
          <ac:chgData name=".. شاه" userId="1844a226d90b734f" providerId="LiveId" clId="{54BB07B6-F716-46B5-9228-99AA1D14AD1F}" dt="2024-04-15T01:26:42.954" v="1132" actId="478"/>
          <ac:picMkLst>
            <pc:docMk/>
            <pc:sldMk cId="3422652009" sldId="278"/>
            <ac:picMk id="11" creationId="{526864DC-F4AD-B125-B10D-34DBC929112B}"/>
          </ac:picMkLst>
        </pc:picChg>
        <pc:picChg chg="add mod">
          <ac:chgData name=".. شاه" userId="1844a226d90b734f" providerId="LiveId" clId="{54BB07B6-F716-46B5-9228-99AA1D14AD1F}" dt="2024-04-15T01:29:53.498" v="1169" actId="1076"/>
          <ac:picMkLst>
            <pc:docMk/>
            <pc:sldMk cId="3422652009" sldId="278"/>
            <ac:picMk id="14" creationId="{90A731A5-44F4-3EFE-9837-84CC31513415}"/>
          </ac:picMkLst>
        </pc:picChg>
        <pc:picChg chg="del">
          <ac:chgData name=".. شاه" userId="1844a226d90b734f" providerId="LiveId" clId="{54BB07B6-F716-46B5-9228-99AA1D14AD1F}" dt="2024-04-15T01:26:38.561" v="1127" actId="478"/>
          <ac:picMkLst>
            <pc:docMk/>
            <pc:sldMk cId="3422652009" sldId="278"/>
            <ac:picMk id="20484" creationId="{DCC597A1-3900-0F60-6EB8-69E70605223E}"/>
          </ac:picMkLst>
        </pc:picChg>
        <pc:picChg chg="mod">
          <ac:chgData name=".. شاه" userId="1844a226d90b734f" providerId="LiveId" clId="{54BB07B6-F716-46B5-9228-99AA1D14AD1F}" dt="2024-04-15T01:27:04.197" v="1144" actId="1076"/>
          <ac:picMkLst>
            <pc:docMk/>
            <pc:sldMk cId="3422652009" sldId="278"/>
            <ac:picMk id="20486" creationId="{04C52C0C-173E-24EB-9B2D-4CC789129775}"/>
          </ac:picMkLst>
        </pc:picChg>
        <pc:picChg chg="del">
          <ac:chgData name=".. شاه" userId="1844a226d90b734f" providerId="LiveId" clId="{54BB07B6-F716-46B5-9228-99AA1D14AD1F}" dt="2024-04-15T01:26:39.211" v="1128" actId="478"/>
          <ac:picMkLst>
            <pc:docMk/>
            <pc:sldMk cId="3422652009" sldId="278"/>
            <ac:picMk id="20488" creationId="{0E327FA8-AB5A-96C3-3BF0-5D9D56B56EBC}"/>
          </ac:picMkLst>
        </pc:picChg>
        <pc:picChg chg="del">
          <ac:chgData name=".. شاه" userId="1844a226d90b734f" providerId="LiveId" clId="{54BB07B6-F716-46B5-9228-99AA1D14AD1F}" dt="2024-04-15T01:26:39.868" v="1129" actId="478"/>
          <ac:picMkLst>
            <pc:docMk/>
            <pc:sldMk cId="3422652009" sldId="278"/>
            <ac:picMk id="20490" creationId="{72B8E45A-3783-C638-ECDF-0DA1E28A651A}"/>
          </ac:picMkLst>
        </pc:picChg>
        <pc:picChg chg="add mod">
          <ac:chgData name=".. شاه" userId="1844a226d90b734f" providerId="LiveId" clId="{54BB07B6-F716-46B5-9228-99AA1D14AD1F}" dt="2024-04-15T01:27:34.313" v="1152" actId="14100"/>
          <ac:picMkLst>
            <pc:docMk/>
            <pc:sldMk cId="3422652009" sldId="278"/>
            <ac:picMk id="21506" creationId="{8261494B-AFAD-038E-F441-5856AB3A9EB7}"/>
          </ac:picMkLst>
        </pc:picChg>
        <pc:picChg chg="add mod">
          <ac:chgData name=".. شاه" userId="1844a226d90b734f" providerId="LiveId" clId="{54BB07B6-F716-46B5-9228-99AA1D14AD1F}" dt="2024-04-15T01:28:38.382" v="1157" actId="1076"/>
          <ac:picMkLst>
            <pc:docMk/>
            <pc:sldMk cId="3422652009" sldId="278"/>
            <ac:picMk id="21508" creationId="{2A9E910B-380A-8DD7-9793-41B34B30BF7D}"/>
          </ac:picMkLst>
        </pc:picChg>
        <pc:picChg chg="add mod">
          <ac:chgData name=".. شاه" userId="1844a226d90b734f" providerId="LiveId" clId="{54BB07B6-F716-46B5-9228-99AA1D14AD1F}" dt="2024-04-15T01:29:32.614" v="1167" actId="14100"/>
          <ac:picMkLst>
            <pc:docMk/>
            <pc:sldMk cId="3422652009" sldId="278"/>
            <ac:picMk id="21510" creationId="{B4859BBC-EED9-EB58-2102-4CAD242C815F}"/>
          </ac:picMkLst>
        </pc:picChg>
      </pc:sldChg>
      <pc:sldChg chg="addSp modSp new mod ord">
        <pc:chgData name=".. شاه" userId="1844a226d90b734f" providerId="LiveId" clId="{54BB07B6-F716-46B5-9228-99AA1D14AD1F}" dt="2024-04-15T01:32:49.479" v="1179" actId="1076"/>
        <pc:sldMkLst>
          <pc:docMk/>
          <pc:sldMk cId="1605207187" sldId="279"/>
        </pc:sldMkLst>
        <pc:picChg chg="add mod">
          <ac:chgData name=".. شاه" userId="1844a226d90b734f" providerId="LiveId" clId="{54BB07B6-F716-46B5-9228-99AA1D14AD1F}" dt="2024-04-15T01:32:41.873" v="1176" actId="1076"/>
          <ac:picMkLst>
            <pc:docMk/>
            <pc:sldMk cId="1605207187" sldId="279"/>
            <ac:picMk id="3" creationId="{FD7B071D-A566-767D-6015-CC6FE7A188BA}"/>
          </ac:picMkLst>
        </pc:picChg>
        <pc:picChg chg="add mod">
          <ac:chgData name=".. شاه" userId="1844a226d90b734f" providerId="LiveId" clId="{54BB07B6-F716-46B5-9228-99AA1D14AD1F}" dt="2024-04-15T01:32:49.479" v="1179" actId="1076"/>
          <ac:picMkLst>
            <pc:docMk/>
            <pc:sldMk cId="1605207187" sldId="279"/>
            <ac:picMk id="22530" creationId="{17AA7BB7-004A-5ACF-3F9D-450167C4C78F}"/>
          </ac:picMkLst>
        </pc:picChg>
      </pc:sldChg>
      <pc:sldChg chg="addSp modSp new mod">
        <pc:chgData name=".. شاه" userId="1844a226d90b734f" providerId="LiveId" clId="{54BB07B6-F716-46B5-9228-99AA1D14AD1F}" dt="2024-04-15T01:40:49.569" v="1615" actId="20577"/>
        <pc:sldMkLst>
          <pc:docMk/>
          <pc:sldMk cId="1046672671" sldId="280"/>
        </pc:sldMkLst>
        <pc:spChg chg="add mod">
          <ac:chgData name=".. شاه" userId="1844a226d90b734f" providerId="LiveId" clId="{54BB07B6-F716-46B5-9228-99AA1D14AD1F}" dt="2024-04-15T01:40:49.569" v="1615" actId="20577"/>
          <ac:spMkLst>
            <pc:docMk/>
            <pc:sldMk cId="1046672671" sldId="280"/>
            <ac:spMk id="2" creationId="{93511637-2CC1-5A1F-7678-FC14B1EB0788}"/>
          </ac:spMkLst>
        </pc:spChg>
        <pc:picChg chg="add mod">
          <ac:chgData name=".. شاه" userId="1844a226d90b734f" providerId="LiveId" clId="{54BB07B6-F716-46B5-9228-99AA1D14AD1F}" dt="2024-04-15T01:39:54.586" v="1542" actId="1076"/>
          <ac:picMkLst>
            <pc:docMk/>
            <pc:sldMk cId="1046672671" sldId="280"/>
            <ac:picMk id="23554" creationId="{912314A1-0180-F476-C436-6037DB38161D}"/>
          </ac:picMkLst>
        </pc:picChg>
      </pc:sldChg>
      <pc:sldChg chg="addSp delSp modSp new mod setBg">
        <pc:chgData name=".. شاه" userId="1844a226d90b734f" providerId="LiveId" clId="{54BB07B6-F716-46B5-9228-99AA1D14AD1F}" dt="2024-04-15T01:45:26.739" v="1621" actId="1076"/>
        <pc:sldMkLst>
          <pc:docMk/>
          <pc:sldMk cId="3891615328" sldId="281"/>
        </pc:sldMkLst>
        <pc:spChg chg="add">
          <ac:chgData name=".. شاه" userId="1844a226d90b734f" providerId="LiveId" clId="{54BB07B6-F716-46B5-9228-99AA1D14AD1F}" dt="2024-04-15T01:41:15.351" v="1618" actId="26606"/>
          <ac:spMkLst>
            <pc:docMk/>
            <pc:sldMk cId="3891615328" sldId="281"/>
            <ac:spMk id="24583" creationId="{42A4FC2C-047E-45A5-965D-8E1E3BF09BC6}"/>
          </ac:spMkLst>
        </pc:spChg>
        <pc:picChg chg="add del mod">
          <ac:chgData name=".. شاه" userId="1844a226d90b734f" providerId="LiveId" clId="{54BB07B6-F716-46B5-9228-99AA1D14AD1F}" dt="2024-04-15T01:45:20.271" v="1619" actId="478"/>
          <ac:picMkLst>
            <pc:docMk/>
            <pc:sldMk cId="3891615328" sldId="281"/>
            <ac:picMk id="24578" creationId="{F0F28E9A-E8C6-E710-6C59-90D353C25374}"/>
          </ac:picMkLst>
        </pc:picChg>
        <pc:picChg chg="add mod">
          <ac:chgData name=".. شاه" userId="1844a226d90b734f" providerId="LiveId" clId="{54BB07B6-F716-46B5-9228-99AA1D14AD1F}" dt="2024-04-15T01:45:26.739" v="1621" actId="1076"/>
          <ac:picMkLst>
            <pc:docMk/>
            <pc:sldMk cId="3891615328" sldId="281"/>
            <ac:picMk id="24580" creationId="{BC355226-330B-97B8-FA18-6B6E41D6638B}"/>
          </ac:picMkLst>
        </pc:picChg>
      </pc:sldChg>
    </pc:docChg>
  </pc:docChgLst>
  <pc:docChgLst>
    <pc:chgData name=".. شاه" userId="1844a226d90b734f" providerId="LiveId" clId="{04E12032-DB3B-4B0A-A79D-B8EB35C69520}"/>
    <pc:docChg chg="undo custSel addSld delSld modSld sldOrd">
      <pc:chgData name=".. شاه" userId="1844a226d90b734f" providerId="LiveId" clId="{04E12032-DB3B-4B0A-A79D-B8EB35C69520}" dt="2024-04-29T16:03:48.111" v="700" actId="20577"/>
      <pc:docMkLst>
        <pc:docMk/>
      </pc:docMkLst>
      <pc:sldChg chg="addSp delSp modSp mod">
        <pc:chgData name=".. شاه" userId="1844a226d90b734f" providerId="LiveId" clId="{04E12032-DB3B-4B0A-A79D-B8EB35C69520}" dt="2024-04-28T20:51:59.105" v="2" actId="26606"/>
        <pc:sldMkLst>
          <pc:docMk/>
          <pc:sldMk cId="3321914369" sldId="257"/>
        </pc:sldMkLst>
        <pc:spChg chg="add">
          <ac:chgData name=".. شاه" userId="1844a226d90b734f" providerId="LiveId" clId="{04E12032-DB3B-4B0A-A79D-B8EB35C69520}" dt="2024-04-28T20:51:59.105" v="2" actId="26606"/>
          <ac:spMkLst>
            <pc:docMk/>
            <pc:sldMk cId="3321914369" sldId="257"/>
            <ac:spMk id="7" creationId="{F3060C83-F051-4F0E-ABAD-AA0DFC48B218}"/>
          </ac:spMkLst>
        </pc:spChg>
        <pc:spChg chg="add">
          <ac:chgData name=".. شاه" userId="1844a226d90b734f" providerId="LiveId" clId="{04E12032-DB3B-4B0A-A79D-B8EB35C69520}" dt="2024-04-28T20:51:59.105" v="2" actId="26606"/>
          <ac:spMkLst>
            <pc:docMk/>
            <pc:sldMk cId="3321914369" sldId="257"/>
            <ac:spMk id="9" creationId="{83C98ABE-055B-441F-B07E-44F97F083C39}"/>
          </ac:spMkLst>
        </pc:spChg>
        <pc:spChg chg="add">
          <ac:chgData name=".. شاه" userId="1844a226d90b734f" providerId="LiveId" clId="{04E12032-DB3B-4B0A-A79D-B8EB35C69520}" dt="2024-04-28T20:51:59.105" v="2" actId="26606"/>
          <ac:spMkLst>
            <pc:docMk/>
            <pc:sldMk cId="3321914369" sldId="257"/>
            <ac:spMk id="11" creationId="{29FDB030-9B49-4CED-8CCD-4D99382388AC}"/>
          </ac:spMkLst>
        </pc:spChg>
        <pc:spChg chg="add">
          <ac:chgData name=".. شاه" userId="1844a226d90b734f" providerId="LiveId" clId="{04E12032-DB3B-4B0A-A79D-B8EB35C69520}" dt="2024-04-28T20:51:59.105" v="2" actId="26606"/>
          <ac:spMkLst>
            <pc:docMk/>
            <pc:sldMk cId="3321914369" sldId="257"/>
            <ac:spMk id="13" creationId="{3783CA14-24A1-485C-8B30-D6A5D87987AD}"/>
          </ac:spMkLst>
        </pc:spChg>
        <pc:spChg chg="add">
          <ac:chgData name=".. شاه" userId="1844a226d90b734f" providerId="LiveId" clId="{04E12032-DB3B-4B0A-A79D-B8EB35C69520}" dt="2024-04-28T20:51:59.105" v="2" actId="26606"/>
          <ac:spMkLst>
            <pc:docMk/>
            <pc:sldMk cId="3321914369" sldId="257"/>
            <ac:spMk id="15" creationId="{9A97C86A-04D6-40F7-AE84-31AB43E6A846}"/>
          </ac:spMkLst>
        </pc:spChg>
        <pc:spChg chg="add">
          <ac:chgData name=".. شاه" userId="1844a226d90b734f" providerId="LiveId" clId="{04E12032-DB3B-4B0A-A79D-B8EB35C69520}" dt="2024-04-28T20:51:59.105" v="2" actId="26606"/>
          <ac:spMkLst>
            <pc:docMk/>
            <pc:sldMk cId="3321914369" sldId="257"/>
            <ac:spMk id="17" creationId="{FF9F2414-84E8-453E-B1F3-389FDE8192D9}"/>
          </ac:spMkLst>
        </pc:spChg>
        <pc:spChg chg="add">
          <ac:chgData name=".. شاه" userId="1844a226d90b734f" providerId="LiveId" clId="{04E12032-DB3B-4B0A-A79D-B8EB35C69520}" dt="2024-04-28T20:51:59.105" v="2" actId="26606"/>
          <ac:spMkLst>
            <pc:docMk/>
            <pc:sldMk cId="3321914369" sldId="257"/>
            <ac:spMk id="19" creationId="{3ECA69A1-7536-43AC-85EF-C7106179F5ED}"/>
          </ac:spMkLst>
        </pc:spChg>
        <pc:picChg chg="add mod">
          <ac:chgData name=".. شاه" userId="1844a226d90b734f" providerId="LiveId" clId="{04E12032-DB3B-4B0A-A79D-B8EB35C69520}" dt="2024-04-28T20:51:59.105" v="2" actId="26606"/>
          <ac:picMkLst>
            <pc:docMk/>
            <pc:sldMk cId="3321914369" sldId="257"/>
            <ac:picMk id="2" creationId="{32D89DD0-91EC-B4BC-C206-D905A4EF9585}"/>
          </ac:picMkLst>
        </pc:picChg>
        <pc:picChg chg="del">
          <ac:chgData name=".. شاه" userId="1844a226d90b734f" providerId="LiveId" clId="{04E12032-DB3B-4B0A-A79D-B8EB35C69520}" dt="2024-04-28T20:51:49.113" v="0" actId="478"/>
          <ac:picMkLst>
            <pc:docMk/>
            <pc:sldMk cId="3321914369" sldId="257"/>
            <ac:picMk id="1026" creationId="{1943C231-2020-5534-FE26-DF3F1C45D248}"/>
          </ac:picMkLst>
        </pc:picChg>
      </pc:sldChg>
      <pc:sldChg chg="modSp mod">
        <pc:chgData name=".. شاه" userId="1844a226d90b734f" providerId="LiveId" clId="{04E12032-DB3B-4B0A-A79D-B8EB35C69520}" dt="2024-04-28T20:52:52.162" v="4" actId="1076"/>
        <pc:sldMkLst>
          <pc:docMk/>
          <pc:sldMk cId="2340572767" sldId="258"/>
        </pc:sldMkLst>
        <pc:spChg chg="mod">
          <ac:chgData name=".. شاه" userId="1844a226d90b734f" providerId="LiveId" clId="{04E12032-DB3B-4B0A-A79D-B8EB35C69520}" dt="2024-04-28T20:52:49.412" v="3" actId="14100"/>
          <ac:spMkLst>
            <pc:docMk/>
            <pc:sldMk cId="2340572767" sldId="258"/>
            <ac:spMk id="3" creationId="{28E807A0-6243-A6E4-D4EE-B4680C7AD629}"/>
          </ac:spMkLst>
        </pc:spChg>
        <pc:picChg chg="mod">
          <ac:chgData name=".. شاه" userId="1844a226d90b734f" providerId="LiveId" clId="{04E12032-DB3B-4B0A-A79D-B8EB35C69520}" dt="2024-04-28T20:52:52.162" v="4" actId="1076"/>
          <ac:picMkLst>
            <pc:docMk/>
            <pc:sldMk cId="2340572767" sldId="258"/>
            <ac:picMk id="2050" creationId="{7F6131D0-9DF7-6F94-DD9D-93068533C14B}"/>
          </ac:picMkLst>
        </pc:picChg>
      </pc:sldChg>
      <pc:sldChg chg="modSp mod">
        <pc:chgData name=".. شاه" userId="1844a226d90b734f" providerId="LiveId" clId="{04E12032-DB3B-4B0A-A79D-B8EB35C69520}" dt="2024-04-28T21:06:37.162" v="5"/>
        <pc:sldMkLst>
          <pc:docMk/>
          <pc:sldMk cId="1716240972" sldId="260"/>
        </pc:sldMkLst>
        <pc:spChg chg="mod">
          <ac:chgData name=".. شاه" userId="1844a226d90b734f" providerId="LiveId" clId="{04E12032-DB3B-4B0A-A79D-B8EB35C69520}" dt="2024-04-28T21:06:37.162" v="5"/>
          <ac:spMkLst>
            <pc:docMk/>
            <pc:sldMk cId="1716240972" sldId="260"/>
            <ac:spMk id="4" creationId="{4E7DF124-337F-E0EE-823B-FBC3893D1E16}"/>
          </ac:spMkLst>
        </pc:spChg>
      </pc:sldChg>
      <pc:sldChg chg="addSp delSp modSp">
        <pc:chgData name=".. شاه" userId="1844a226d90b734f" providerId="LiveId" clId="{04E12032-DB3B-4B0A-A79D-B8EB35C69520}" dt="2024-04-29T15:16:22.741" v="286" actId="14100"/>
        <pc:sldMkLst>
          <pc:docMk/>
          <pc:sldMk cId="3524621747" sldId="261"/>
        </pc:sldMkLst>
        <pc:picChg chg="mod">
          <ac:chgData name=".. شاه" userId="1844a226d90b734f" providerId="LiveId" clId="{04E12032-DB3B-4B0A-A79D-B8EB35C69520}" dt="2024-04-29T15:16:17.474" v="284" actId="1076"/>
          <ac:picMkLst>
            <pc:docMk/>
            <pc:sldMk cId="3524621747" sldId="261"/>
            <ac:picMk id="4" creationId="{3DFEBF12-DC85-60B6-6324-F51418D69E2B}"/>
          </ac:picMkLst>
        </pc:picChg>
        <pc:picChg chg="add mod">
          <ac:chgData name=".. شاه" userId="1844a226d90b734f" providerId="LiveId" clId="{04E12032-DB3B-4B0A-A79D-B8EB35C69520}" dt="2024-04-29T15:16:22.741" v="286" actId="14100"/>
          <ac:picMkLst>
            <pc:docMk/>
            <pc:sldMk cId="3524621747" sldId="261"/>
            <ac:picMk id="2050" creationId="{7E6CCFF9-CCAE-B09C-3C2C-67964B28044F}"/>
          </ac:picMkLst>
        </pc:picChg>
        <pc:picChg chg="del">
          <ac:chgData name=".. شاه" userId="1844a226d90b734f" providerId="LiveId" clId="{04E12032-DB3B-4B0A-A79D-B8EB35C69520}" dt="2024-04-28T21:09:50.076" v="6" actId="478"/>
          <ac:picMkLst>
            <pc:docMk/>
            <pc:sldMk cId="3524621747" sldId="261"/>
            <ac:picMk id="4098" creationId="{74222C04-2D46-EE82-952B-779EA914E075}"/>
          </ac:picMkLst>
        </pc:picChg>
      </pc:sldChg>
      <pc:sldChg chg="modSp">
        <pc:chgData name=".. شاه" userId="1844a226d90b734f" providerId="LiveId" clId="{04E12032-DB3B-4B0A-A79D-B8EB35C69520}" dt="2024-04-28T21:10:30.461" v="14" actId="1076"/>
        <pc:sldMkLst>
          <pc:docMk/>
          <pc:sldMk cId="3114712994" sldId="263"/>
        </pc:sldMkLst>
        <pc:picChg chg="mod">
          <ac:chgData name=".. شاه" userId="1844a226d90b734f" providerId="LiveId" clId="{04E12032-DB3B-4B0A-A79D-B8EB35C69520}" dt="2024-04-28T21:10:30.461" v="14" actId="1076"/>
          <ac:picMkLst>
            <pc:docMk/>
            <pc:sldMk cId="3114712994" sldId="263"/>
            <ac:picMk id="7170" creationId="{A1FE9A9B-B3B2-89BA-1572-6E09498A4B0E}"/>
          </ac:picMkLst>
        </pc:picChg>
      </pc:sldChg>
      <pc:sldChg chg="addSp delSp modSp mod">
        <pc:chgData name=".. شاه" userId="1844a226d90b734f" providerId="LiveId" clId="{04E12032-DB3B-4B0A-A79D-B8EB35C69520}" dt="2024-04-28T21:11:15.240" v="18" actId="26606"/>
        <pc:sldMkLst>
          <pc:docMk/>
          <pc:sldMk cId="2446553561" sldId="264"/>
        </pc:sldMkLst>
        <pc:spChg chg="del">
          <ac:chgData name=".. شاه" userId="1844a226d90b734f" providerId="LiveId" clId="{04E12032-DB3B-4B0A-A79D-B8EB35C69520}" dt="2024-04-28T21:11:15.240" v="18" actId="26606"/>
          <ac:spMkLst>
            <pc:docMk/>
            <pc:sldMk cId="2446553561" sldId="264"/>
            <ac:spMk id="8199" creationId="{42A4FC2C-047E-45A5-965D-8E1E3BF09BC6}"/>
          </ac:spMkLst>
        </pc:spChg>
        <pc:picChg chg="add mod">
          <ac:chgData name=".. شاه" userId="1844a226d90b734f" providerId="LiveId" clId="{04E12032-DB3B-4B0A-A79D-B8EB35C69520}" dt="2024-04-28T21:11:15.240" v="18" actId="26606"/>
          <ac:picMkLst>
            <pc:docMk/>
            <pc:sldMk cId="2446553561" sldId="264"/>
            <ac:picMk id="3074" creationId="{D769C9E4-056F-838F-0CF2-28AA65F28E3F}"/>
          </ac:picMkLst>
        </pc:picChg>
        <pc:picChg chg="del">
          <ac:chgData name=".. شاه" userId="1844a226d90b734f" providerId="LiveId" clId="{04E12032-DB3B-4B0A-A79D-B8EB35C69520}" dt="2024-04-28T21:11:06.902" v="15" actId="478"/>
          <ac:picMkLst>
            <pc:docMk/>
            <pc:sldMk cId="2446553561" sldId="264"/>
            <ac:picMk id="8194" creationId="{9ED3E9DF-CF98-6A82-7623-AAF6D9524C1E}"/>
          </ac:picMkLst>
        </pc:picChg>
      </pc:sldChg>
      <pc:sldChg chg="ord">
        <pc:chgData name=".. شاه" userId="1844a226d90b734f" providerId="LiveId" clId="{04E12032-DB3B-4B0A-A79D-B8EB35C69520}" dt="2024-04-29T00:50:41.434" v="77"/>
        <pc:sldMkLst>
          <pc:docMk/>
          <pc:sldMk cId="2655225867" sldId="269"/>
        </pc:sldMkLst>
      </pc:sldChg>
      <pc:sldChg chg="addSp delSp modSp mod setBg">
        <pc:chgData name=".. شاه" userId="1844a226d90b734f" providerId="LiveId" clId="{04E12032-DB3B-4B0A-A79D-B8EB35C69520}" dt="2024-04-28T21:13:55.948" v="43" actId="1076"/>
        <pc:sldMkLst>
          <pc:docMk/>
          <pc:sldMk cId="4034302226" sldId="270"/>
        </pc:sldMkLst>
        <pc:spChg chg="add del">
          <ac:chgData name=".. شاه" userId="1844a226d90b734f" providerId="LiveId" clId="{04E12032-DB3B-4B0A-A79D-B8EB35C69520}" dt="2024-04-28T21:13:30.911" v="34" actId="26606"/>
          <ac:spMkLst>
            <pc:docMk/>
            <pc:sldMk cId="4034302226" sldId="270"/>
            <ac:spMk id="14343" creationId="{A9F529C3-C941-49FD-8C67-82F134F64BDB}"/>
          </ac:spMkLst>
        </pc:spChg>
        <pc:spChg chg="add del">
          <ac:chgData name=".. شاه" userId="1844a226d90b734f" providerId="LiveId" clId="{04E12032-DB3B-4B0A-A79D-B8EB35C69520}" dt="2024-04-28T21:13:30.911" v="34" actId="26606"/>
          <ac:spMkLst>
            <pc:docMk/>
            <pc:sldMk cId="4034302226" sldId="270"/>
            <ac:spMk id="14345" creationId="{20586029-32A0-47E5-9AEC-AE3ABA6B94D0}"/>
          </ac:spMkLst>
        </pc:spChg>
        <pc:picChg chg="mod modCrop">
          <ac:chgData name=".. شاه" userId="1844a226d90b734f" providerId="LiveId" clId="{04E12032-DB3B-4B0A-A79D-B8EB35C69520}" dt="2024-04-28T21:13:55.948" v="43" actId="1076"/>
          <ac:picMkLst>
            <pc:docMk/>
            <pc:sldMk cId="4034302226" sldId="270"/>
            <ac:picMk id="3" creationId="{4C3A795E-B8FC-17E3-072B-48F24B5C57DF}"/>
          </ac:picMkLst>
        </pc:picChg>
        <pc:picChg chg="mod ord">
          <ac:chgData name=".. شاه" userId="1844a226d90b734f" providerId="LiveId" clId="{04E12032-DB3B-4B0A-A79D-B8EB35C69520}" dt="2024-04-28T21:13:39.556" v="37" actId="26606"/>
          <ac:picMkLst>
            <pc:docMk/>
            <pc:sldMk cId="4034302226" sldId="270"/>
            <ac:picMk id="14338" creationId="{251027CC-3ED2-AE3B-9BCB-03D30EBC5A5D}"/>
          </ac:picMkLst>
        </pc:picChg>
        <pc:cxnChg chg="add">
          <ac:chgData name=".. شاه" userId="1844a226d90b734f" providerId="LiveId" clId="{04E12032-DB3B-4B0A-A79D-B8EB35C69520}" dt="2024-04-28T21:13:39.556" v="37" actId="26606"/>
          <ac:cxnSpMkLst>
            <pc:docMk/>
            <pc:sldMk cId="4034302226" sldId="270"/>
            <ac:cxnSpMk id="14340" creationId="{4D56677B-C0B7-4DAC-ACAD-8054FF1B599A}"/>
          </ac:cxnSpMkLst>
        </pc:cxnChg>
        <pc:cxnChg chg="add del">
          <ac:chgData name=".. شاه" userId="1844a226d90b734f" providerId="LiveId" clId="{04E12032-DB3B-4B0A-A79D-B8EB35C69520}" dt="2024-04-28T21:13:30.911" v="34" actId="26606"/>
          <ac:cxnSpMkLst>
            <pc:docMk/>
            <pc:sldMk cId="4034302226" sldId="270"/>
            <ac:cxnSpMk id="14347" creationId="{8C730EAB-A532-4295-A302-FB4B90DB9F5E}"/>
          </ac:cxnSpMkLst>
        </pc:cxnChg>
      </pc:sldChg>
      <pc:sldChg chg="addSp delSp modSp mod">
        <pc:chgData name=".. شاه" userId="1844a226d90b734f" providerId="LiveId" clId="{04E12032-DB3B-4B0A-A79D-B8EB35C69520}" dt="2024-04-29T11:34:36.612" v="89"/>
        <pc:sldMkLst>
          <pc:docMk/>
          <pc:sldMk cId="1322893139" sldId="272"/>
        </pc:sldMkLst>
        <pc:picChg chg="del mod">
          <ac:chgData name=".. شاه" userId="1844a226d90b734f" providerId="LiveId" clId="{04E12032-DB3B-4B0A-A79D-B8EB35C69520}" dt="2024-04-29T11:33:15.826" v="85" actId="478"/>
          <ac:picMkLst>
            <pc:docMk/>
            <pc:sldMk cId="1322893139" sldId="272"/>
            <ac:picMk id="3" creationId="{0B245D2A-5D07-266D-99A7-38DE1E785B26}"/>
          </ac:picMkLst>
        </pc:picChg>
        <pc:picChg chg="add">
          <ac:chgData name=".. شاه" userId="1844a226d90b734f" providerId="LiveId" clId="{04E12032-DB3B-4B0A-A79D-B8EB35C69520}" dt="2024-04-29T11:34:36.612" v="89"/>
          <ac:picMkLst>
            <pc:docMk/>
            <pc:sldMk cId="1322893139" sldId="272"/>
            <ac:picMk id="1026" creationId="{57FDF6DA-585D-CDFD-83D2-542C0E1121CA}"/>
          </ac:picMkLst>
        </pc:picChg>
        <pc:picChg chg="del mod">
          <ac:chgData name=".. شاه" userId="1844a226d90b734f" providerId="LiveId" clId="{04E12032-DB3B-4B0A-A79D-B8EB35C69520}" dt="2024-04-29T11:33:11.144" v="83" actId="478"/>
          <ac:picMkLst>
            <pc:docMk/>
            <pc:sldMk cId="1322893139" sldId="272"/>
            <ac:picMk id="16386" creationId="{EFB9C269-9940-DA27-D116-08B231A7D4E6}"/>
          </ac:picMkLst>
        </pc:picChg>
        <pc:picChg chg="del">
          <ac:chgData name=".. شاه" userId="1844a226d90b734f" providerId="LiveId" clId="{04E12032-DB3B-4B0A-A79D-B8EB35C69520}" dt="2024-04-29T11:33:13.098" v="84" actId="478"/>
          <ac:picMkLst>
            <pc:docMk/>
            <pc:sldMk cId="1322893139" sldId="272"/>
            <ac:picMk id="16388" creationId="{6013AE72-5246-8B5D-48BD-EEB0C1950E37}"/>
          </ac:picMkLst>
        </pc:picChg>
        <pc:picChg chg="del mod">
          <ac:chgData name=".. شاه" userId="1844a226d90b734f" providerId="LiveId" clId="{04E12032-DB3B-4B0A-A79D-B8EB35C69520}" dt="2024-04-29T11:33:06.510" v="81" actId="478"/>
          <ac:picMkLst>
            <pc:docMk/>
            <pc:sldMk cId="1322893139" sldId="272"/>
            <ac:picMk id="16390" creationId="{4B624DBE-C477-E395-86BD-C0519A5C215F}"/>
          </ac:picMkLst>
        </pc:picChg>
        <pc:picChg chg="del mod">
          <ac:chgData name=".. شاه" userId="1844a226d90b734f" providerId="LiveId" clId="{04E12032-DB3B-4B0A-A79D-B8EB35C69520}" dt="2024-04-29T11:33:08.946" v="82" actId="478"/>
          <ac:picMkLst>
            <pc:docMk/>
            <pc:sldMk cId="1322893139" sldId="272"/>
            <ac:picMk id="16392" creationId="{6C76FAE7-5F50-6EBE-F7F5-D4986D7103A1}"/>
          </ac:picMkLst>
        </pc:picChg>
      </pc:sldChg>
      <pc:sldChg chg="modSp">
        <pc:chgData name=".. شاه" userId="1844a226d90b734f" providerId="LiveId" clId="{04E12032-DB3B-4B0A-A79D-B8EB35C69520}" dt="2024-04-29T15:15:44.415" v="283" actId="1076"/>
        <pc:sldMkLst>
          <pc:docMk/>
          <pc:sldMk cId="860880352" sldId="274"/>
        </pc:sldMkLst>
        <pc:picChg chg="mod">
          <ac:chgData name=".. شاه" userId="1844a226d90b734f" providerId="LiveId" clId="{04E12032-DB3B-4B0A-A79D-B8EB35C69520}" dt="2024-04-29T15:15:44.415" v="283" actId="1076"/>
          <ac:picMkLst>
            <pc:docMk/>
            <pc:sldMk cId="860880352" sldId="274"/>
            <ac:picMk id="18436" creationId="{85424B49-4F91-CEF0-AF28-FCB6001434CB}"/>
          </ac:picMkLst>
        </pc:picChg>
      </pc:sldChg>
      <pc:sldChg chg="addSp delSp modSp mod">
        <pc:chgData name=".. شاه" userId="1844a226d90b734f" providerId="LiveId" clId="{04E12032-DB3B-4B0A-A79D-B8EB35C69520}" dt="2024-04-29T14:58:54.801" v="265" actId="1076"/>
        <pc:sldMkLst>
          <pc:docMk/>
          <pc:sldMk cId="113217529" sldId="276"/>
        </pc:sldMkLst>
        <pc:spChg chg="mod">
          <ac:chgData name=".. شاه" userId="1844a226d90b734f" providerId="LiveId" clId="{04E12032-DB3B-4B0A-A79D-B8EB35C69520}" dt="2024-04-29T14:58:45.187" v="261" actId="26606"/>
          <ac:spMkLst>
            <pc:docMk/>
            <pc:sldMk cId="113217529" sldId="276"/>
            <ac:spMk id="3" creationId="{161C82DC-6F64-CB97-3ACA-A50B388CE14F}"/>
          </ac:spMkLst>
        </pc:spChg>
        <pc:spChg chg="add del">
          <ac:chgData name=".. شاه" userId="1844a226d90b734f" providerId="LiveId" clId="{04E12032-DB3B-4B0A-A79D-B8EB35C69520}" dt="2024-04-29T14:58:45.187" v="261" actId="26606"/>
          <ac:spMkLst>
            <pc:docMk/>
            <pc:sldMk cId="113217529" sldId="276"/>
            <ac:spMk id="19463" creationId="{F3060C83-F051-4F0E-ABAD-AA0DFC48B218}"/>
          </ac:spMkLst>
        </pc:spChg>
        <pc:spChg chg="add del">
          <ac:chgData name=".. شاه" userId="1844a226d90b734f" providerId="LiveId" clId="{04E12032-DB3B-4B0A-A79D-B8EB35C69520}" dt="2024-04-29T14:58:45.187" v="261" actId="26606"/>
          <ac:spMkLst>
            <pc:docMk/>
            <pc:sldMk cId="113217529" sldId="276"/>
            <ac:spMk id="19465" creationId="{83C98ABE-055B-441F-B07E-44F97F083C39}"/>
          </ac:spMkLst>
        </pc:spChg>
        <pc:spChg chg="add del">
          <ac:chgData name=".. شاه" userId="1844a226d90b734f" providerId="LiveId" clId="{04E12032-DB3B-4B0A-A79D-B8EB35C69520}" dt="2024-04-29T14:58:45.187" v="261" actId="26606"/>
          <ac:spMkLst>
            <pc:docMk/>
            <pc:sldMk cId="113217529" sldId="276"/>
            <ac:spMk id="19467" creationId="{29FDB030-9B49-4CED-8CCD-4D99382388AC}"/>
          </ac:spMkLst>
        </pc:spChg>
        <pc:spChg chg="add del">
          <ac:chgData name=".. شاه" userId="1844a226d90b734f" providerId="LiveId" clId="{04E12032-DB3B-4B0A-A79D-B8EB35C69520}" dt="2024-04-29T14:58:45.187" v="261" actId="26606"/>
          <ac:spMkLst>
            <pc:docMk/>
            <pc:sldMk cId="113217529" sldId="276"/>
            <ac:spMk id="19469" creationId="{3783CA14-24A1-485C-8B30-D6A5D87987AD}"/>
          </ac:spMkLst>
        </pc:spChg>
        <pc:spChg chg="add del">
          <ac:chgData name=".. شاه" userId="1844a226d90b734f" providerId="LiveId" clId="{04E12032-DB3B-4B0A-A79D-B8EB35C69520}" dt="2024-04-29T14:58:45.187" v="261" actId="26606"/>
          <ac:spMkLst>
            <pc:docMk/>
            <pc:sldMk cId="113217529" sldId="276"/>
            <ac:spMk id="19471" creationId="{9A97C86A-04D6-40F7-AE84-31AB43E6A846}"/>
          </ac:spMkLst>
        </pc:spChg>
        <pc:spChg chg="add del">
          <ac:chgData name=".. شاه" userId="1844a226d90b734f" providerId="LiveId" clId="{04E12032-DB3B-4B0A-A79D-B8EB35C69520}" dt="2024-04-29T14:58:45.187" v="261" actId="26606"/>
          <ac:spMkLst>
            <pc:docMk/>
            <pc:sldMk cId="113217529" sldId="276"/>
            <ac:spMk id="19473" creationId="{FF9F2414-84E8-453E-B1F3-389FDE8192D9}"/>
          </ac:spMkLst>
        </pc:spChg>
        <pc:spChg chg="add del">
          <ac:chgData name=".. شاه" userId="1844a226d90b734f" providerId="LiveId" clId="{04E12032-DB3B-4B0A-A79D-B8EB35C69520}" dt="2024-04-29T14:58:45.187" v="261" actId="26606"/>
          <ac:spMkLst>
            <pc:docMk/>
            <pc:sldMk cId="113217529" sldId="276"/>
            <ac:spMk id="19475" creationId="{3ECA69A1-7536-43AC-85EF-C7106179F5ED}"/>
          </ac:spMkLst>
        </pc:spChg>
        <pc:spChg chg="add del">
          <ac:chgData name=".. شاه" userId="1844a226d90b734f" providerId="LiveId" clId="{04E12032-DB3B-4B0A-A79D-B8EB35C69520}" dt="2024-04-29T14:58:33.096" v="258" actId="26606"/>
          <ac:spMkLst>
            <pc:docMk/>
            <pc:sldMk cId="113217529" sldId="276"/>
            <ac:spMk id="19480" creationId="{E18F6E8B-15ED-43C7-94BA-91549A651C73}"/>
          </ac:spMkLst>
        </pc:spChg>
        <pc:spChg chg="add del">
          <ac:chgData name=".. شاه" userId="1844a226d90b734f" providerId="LiveId" clId="{04E12032-DB3B-4B0A-A79D-B8EB35C69520}" dt="2024-04-29T14:58:33.096" v="258" actId="26606"/>
          <ac:spMkLst>
            <pc:docMk/>
            <pc:sldMk cId="113217529" sldId="276"/>
            <ac:spMk id="19487" creationId="{B81933D1-5615-42C7-9C0B-4EB7105CCE2D}"/>
          </ac:spMkLst>
        </pc:spChg>
        <pc:spChg chg="add del">
          <ac:chgData name=".. شاه" userId="1844a226d90b734f" providerId="LiveId" clId="{04E12032-DB3B-4B0A-A79D-B8EB35C69520}" dt="2024-04-29T14:58:33.096" v="258" actId="26606"/>
          <ac:spMkLst>
            <pc:docMk/>
            <pc:sldMk cId="113217529" sldId="276"/>
            <ac:spMk id="19489" creationId="{B089A89A-1E9C-4761-9DFF-53C275FBF870}"/>
          </ac:spMkLst>
        </pc:spChg>
        <pc:spChg chg="add del">
          <ac:chgData name=".. شاه" userId="1844a226d90b734f" providerId="LiveId" clId="{04E12032-DB3B-4B0A-A79D-B8EB35C69520}" dt="2024-04-29T14:58:33.096" v="258" actId="26606"/>
          <ac:spMkLst>
            <pc:docMk/>
            <pc:sldMk cId="113217529" sldId="276"/>
            <ac:spMk id="19491" creationId="{19C9EAEA-39D0-4B0E-A0EB-51E7B26740B1}"/>
          </ac:spMkLst>
        </pc:spChg>
        <pc:spChg chg="add del">
          <ac:chgData name=".. شاه" userId="1844a226d90b734f" providerId="LiveId" clId="{04E12032-DB3B-4B0A-A79D-B8EB35C69520}" dt="2024-04-29T14:58:45.164" v="260" actId="26606"/>
          <ac:spMkLst>
            <pc:docMk/>
            <pc:sldMk cId="113217529" sldId="276"/>
            <ac:spMk id="19493" creationId="{78BA5F19-D5E1-4ECC-BEC2-DF7AEDFD7C50}"/>
          </ac:spMkLst>
        </pc:spChg>
        <pc:spChg chg="add del">
          <ac:chgData name=".. شاه" userId="1844a226d90b734f" providerId="LiveId" clId="{04E12032-DB3B-4B0A-A79D-B8EB35C69520}" dt="2024-04-29T14:58:45.164" v="260" actId="26606"/>
          <ac:spMkLst>
            <pc:docMk/>
            <pc:sldMk cId="113217529" sldId="276"/>
            <ac:spMk id="19494" creationId="{BB4D578A-F2C4-4EA9-A811-B48E66D63696}"/>
          </ac:spMkLst>
        </pc:spChg>
        <pc:spChg chg="add">
          <ac:chgData name=".. شاه" userId="1844a226d90b734f" providerId="LiveId" clId="{04E12032-DB3B-4B0A-A79D-B8EB35C69520}" dt="2024-04-29T14:58:45.187" v="261" actId="26606"/>
          <ac:spMkLst>
            <pc:docMk/>
            <pc:sldMk cId="113217529" sldId="276"/>
            <ac:spMk id="19496" creationId="{454966A0-ADB7-4D0B-8AE5-AACA88BFF9E0}"/>
          </ac:spMkLst>
        </pc:spChg>
        <pc:spChg chg="add">
          <ac:chgData name=".. شاه" userId="1844a226d90b734f" providerId="LiveId" clId="{04E12032-DB3B-4B0A-A79D-B8EB35C69520}" dt="2024-04-29T14:58:45.187" v="261" actId="26606"/>
          <ac:spMkLst>
            <pc:docMk/>
            <pc:sldMk cId="113217529" sldId="276"/>
            <ac:spMk id="19497" creationId="{9CF7FE1C-8BC5-4B0C-A2BC-93AB72C90FDD}"/>
          </ac:spMkLst>
        </pc:spChg>
        <pc:grpChg chg="add del">
          <ac:chgData name=".. شاه" userId="1844a226d90b734f" providerId="LiveId" clId="{04E12032-DB3B-4B0A-A79D-B8EB35C69520}" dt="2024-04-29T14:58:33.096" v="258" actId="26606"/>
          <ac:grpSpMkLst>
            <pc:docMk/>
            <pc:sldMk cId="113217529" sldId="276"/>
            <ac:grpSpMk id="19482" creationId="{032D8612-31EB-44CF-A1D0-14FD4C705424}"/>
          </ac:grpSpMkLst>
        </pc:grpChg>
        <pc:graphicFrameChg chg="add del mod">
          <ac:chgData name=".. شاه" userId="1844a226d90b734f" providerId="LiveId" clId="{04E12032-DB3B-4B0A-A79D-B8EB35C69520}" dt="2024-04-28T21:46:28.113" v="59" actId="21"/>
          <ac:graphicFrameMkLst>
            <pc:docMk/>
            <pc:sldMk cId="113217529" sldId="276"/>
            <ac:graphicFrameMk id="2" creationId="{846A547B-58EB-90E6-FD97-79B2D5EAFD3B}"/>
          </ac:graphicFrameMkLst>
        </pc:graphicFrameChg>
        <pc:picChg chg="mod ord">
          <ac:chgData name=".. شاه" userId="1844a226d90b734f" providerId="LiveId" clId="{04E12032-DB3B-4B0A-A79D-B8EB35C69520}" dt="2024-04-29T14:58:50.424" v="263" actId="1076"/>
          <ac:picMkLst>
            <pc:docMk/>
            <pc:sldMk cId="113217529" sldId="276"/>
            <ac:picMk id="5" creationId="{363DA5F7-B426-0AA0-AFF7-6279E987E8AA}"/>
          </ac:picMkLst>
        </pc:picChg>
        <pc:picChg chg="add mod">
          <ac:chgData name=".. شاه" userId="1844a226d90b734f" providerId="LiveId" clId="{04E12032-DB3B-4B0A-A79D-B8EB35C69520}" dt="2024-04-29T14:58:54.801" v="265" actId="1076"/>
          <ac:picMkLst>
            <pc:docMk/>
            <pc:sldMk cId="113217529" sldId="276"/>
            <ac:picMk id="6146" creationId="{065B4D39-85C6-D502-885B-A43DD862BC55}"/>
          </ac:picMkLst>
        </pc:picChg>
        <pc:picChg chg="del mod">
          <ac:chgData name=".. شاه" userId="1844a226d90b734f" providerId="LiveId" clId="{04E12032-DB3B-4B0A-A79D-B8EB35C69520}" dt="2024-04-29T14:57:52.770" v="255" actId="478"/>
          <ac:picMkLst>
            <pc:docMk/>
            <pc:sldMk cId="113217529" sldId="276"/>
            <ac:picMk id="19458" creationId="{D92B5DCB-51E8-10D5-AE57-48CB92ED2AD3}"/>
          </ac:picMkLst>
        </pc:picChg>
      </pc:sldChg>
      <pc:sldChg chg="addSp delSp modSp mod setBg">
        <pc:chgData name=".. شاه" userId="1844a226d90b734f" providerId="LiveId" clId="{04E12032-DB3B-4B0A-A79D-B8EB35C69520}" dt="2024-04-29T16:00:56.441" v="377" actId="20577"/>
        <pc:sldMkLst>
          <pc:docMk/>
          <pc:sldMk cId="1046672671" sldId="280"/>
        </pc:sldMkLst>
        <pc:spChg chg="mod ord">
          <ac:chgData name=".. شاه" userId="1844a226d90b734f" providerId="LiveId" clId="{04E12032-DB3B-4B0A-A79D-B8EB35C69520}" dt="2024-04-29T16:00:56.441" v="377" actId="20577"/>
          <ac:spMkLst>
            <pc:docMk/>
            <pc:sldMk cId="1046672671" sldId="280"/>
            <ac:spMk id="2" creationId="{93511637-2CC1-5A1F-7678-FC14B1EB0788}"/>
          </ac:spMkLst>
        </pc:spChg>
        <pc:spChg chg="add del">
          <ac:chgData name=".. شاه" userId="1844a226d90b734f" providerId="LiveId" clId="{04E12032-DB3B-4B0A-A79D-B8EB35C69520}" dt="2024-04-29T15:59:37.837" v="295" actId="26606"/>
          <ac:spMkLst>
            <pc:docMk/>
            <pc:sldMk cId="1046672671" sldId="280"/>
            <ac:spMk id="7175" creationId="{04812C46-200A-4DEB-A05E-3ED6C68C2387}"/>
          </ac:spMkLst>
        </pc:spChg>
        <pc:spChg chg="add del">
          <ac:chgData name=".. شاه" userId="1844a226d90b734f" providerId="LiveId" clId="{04E12032-DB3B-4B0A-A79D-B8EB35C69520}" dt="2024-04-29T15:59:37.837" v="295" actId="26606"/>
          <ac:spMkLst>
            <pc:docMk/>
            <pc:sldMk cId="1046672671" sldId="280"/>
            <ac:spMk id="7177" creationId="{D1EA859B-E555-4109-94F3-6700E046E008}"/>
          </ac:spMkLst>
        </pc:spChg>
        <pc:spChg chg="add">
          <ac:chgData name=".. شاه" userId="1844a226d90b734f" providerId="LiveId" clId="{04E12032-DB3B-4B0A-A79D-B8EB35C69520}" dt="2024-04-29T15:59:37.837" v="295" actId="26606"/>
          <ac:spMkLst>
            <pc:docMk/>
            <pc:sldMk cId="1046672671" sldId="280"/>
            <ac:spMk id="7182" creationId="{04812C46-200A-4DEB-A05E-3ED6C68C2387}"/>
          </ac:spMkLst>
        </pc:spChg>
        <pc:spChg chg="add">
          <ac:chgData name=".. شاه" userId="1844a226d90b734f" providerId="LiveId" clId="{04E12032-DB3B-4B0A-A79D-B8EB35C69520}" dt="2024-04-29T15:59:37.837" v="295" actId="26606"/>
          <ac:spMkLst>
            <pc:docMk/>
            <pc:sldMk cId="1046672671" sldId="280"/>
            <ac:spMk id="7184" creationId="{D1EA859B-E555-4109-94F3-6700E046E008}"/>
          </ac:spMkLst>
        </pc:spChg>
        <pc:picChg chg="add del mod">
          <ac:chgData name=".. شاه" userId="1844a226d90b734f" providerId="LiveId" clId="{04E12032-DB3B-4B0A-A79D-B8EB35C69520}" dt="2024-04-29T15:59:31.631" v="293" actId="478"/>
          <ac:picMkLst>
            <pc:docMk/>
            <pc:sldMk cId="1046672671" sldId="280"/>
            <ac:picMk id="7170" creationId="{875AED41-81C7-48CB-4E7A-0A3815C21161}"/>
          </ac:picMkLst>
        </pc:picChg>
        <pc:picChg chg="add mod">
          <ac:chgData name=".. شاه" userId="1844a226d90b734f" providerId="LiveId" clId="{04E12032-DB3B-4B0A-A79D-B8EB35C69520}" dt="2024-04-29T15:59:37.837" v="295" actId="26606"/>
          <ac:picMkLst>
            <pc:docMk/>
            <pc:sldMk cId="1046672671" sldId="280"/>
            <ac:picMk id="7172" creationId="{D4BB044A-05C2-0304-997B-182B12C80097}"/>
          </ac:picMkLst>
        </pc:picChg>
        <pc:picChg chg="del">
          <ac:chgData name=".. شاه" userId="1844a226d90b734f" providerId="LiveId" clId="{04E12032-DB3B-4B0A-A79D-B8EB35C69520}" dt="2024-04-29T15:58:12.285" v="288" actId="478"/>
          <ac:picMkLst>
            <pc:docMk/>
            <pc:sldMk cId="1046672671" sldId="280"/>
            <ac:picMk id="23554" creationId="{912314A1-0180-F476-C436-6037DB38161D}"/>
          </ac:picMkLst>
        </pc:picChg>
      </pc:sldChg>
      <pc:sldChg chg="addSp delSp modSp new del mod">
        <pc:chgData name=".. شاه" userId="1844a226d90b734f" providerId="LiveId" clId="{04E12032-DB3B-4B0A-A79D-B8EB35C69520}" dt="2024-04-28T21:46:08.081" v="55" actId="47"/>
        <pc:sldMkLst>
          <pc:docMk/>
          <pc:sldMk cId="1344261028" sldId="282"/>
        </pc:sldMkLst>
        <pc:graphicFrameChg chg="add del mod">
          <ac:chgData name=".. شاه" userId="1844a226d90b734f" providerId="LiveId" clId="{04E12032-DB3B-4B0A-A79D-B8EB35C69520}" dt="2024-04-28T21:41:17.508" v="51" actId="478"/>
          <ac:graphicFrameMkLst>
            <pc:docMk/>
            <pc:sldMk cId="1344261028" sldId="282"/>
            <ac:graphicFrameMk id="2" creationId="{E1842B1D-9350-2C5D-D173-5CDA07A63847}"/>
          </ac:graphicFrameMkLst>
        </pc:graphicFrameChg>
        <pc:graphicFrameChg chg="add mod">
          <ac:chgData name=".. شاه" userId="1844a226d90b734f" providerId="LiveId" clId="{04E12032-DB3B-4B0A-A79D-B8EB35C69520}" dt="2024-04-28T21:43:07.754" v="54" actId="14100"/>
          <ac:graphicFrameMkLst>
            <pc:docMk/>
            <pc:sldMk cId="1344261028" sldId="282"/>
            <ac:graphicFrameMk id="3" creationId="{F8CBBC8E-46A9-7C4B-6404-896249953AE7}"/>
          </ac:graphicFrameMkLst>
        </pc:graphicFrameChg>
      </pc:sldChg>
      <pc:sldChg chg="addSp delSp modSp new mod ord">
        <pc:chgData name=".. شاه" userId="1844a226d90b734f" providerId="LiveId" clId="{04E12032-DB3B-4B0A-A79D-B8EB35C69520}" dt="2024-04-29T11:43:37.907" v="199"/>
        <pc:sldMkLst>
          <pc:docMk/>
          <pc:sldMk cId="1674691309" sldId="282"/>
        </pc:sldMkLst>
        <pc:graphicFrameChg chg="add mod">
          <ac:chgData name=".. شاه" userId="1844a226d90b734f" providerId="LiveId" clId="{04E12032-DB3B-4B0A-A79D-B8EB35C69520}" dt="2024-04-29T01:14:08.558" v="80" actId="14100"/>
          <ac:graphicFrameMkLst>
            <pc:docMk/>
            <pc:sldMk cId="1674691309" sldId="282"/>
            <ac:graphicFrameMk id="2" creationId="{EF162F98-5E32-8440-AFE2-E415BECFA826}"/>
          </ac:graphicFrameMkLst>
        </pc:graphicFrameChg>
        <pc:graphicFrameChg chg="add del">
          <ac:chgData name=".. شاه" userId="1844a226d90b734f" providerId="LiveId" clId="{04E12032-DB3B-4B0A-A79D-B8EB35C69520}" dt="2024-04-28T21:49:40.226" v="68" actId="478"/>
          <ac:graphicFrameMkLst>
            <pc:docMk/>
            <pc:sldMk cId="1674691309" sldId="282"/>
            <ac:graphicFrameMk id="2" creationId="{FB3AA8BB-0846-4942-289F-B4F7440B70D6}"/>
          </ac:graphicFrameMkLst>
        </pc:graphicFrameChg>
        <pc:graphicFrameChg chg="add del">
          <ac:chgData name=".. شاه" userId="1844a226d90b734f" providerId="LiveId" clId="{04E12032-DB3B-4B0A-A79D-B8EB35C69520}" dt="2024-04-28T23:13:18.125" v="70" actId="478"/>
          <ac:graphicFrameMkLst>
            <pc:docMk/>
            <pc:sldMk cId="1674691309" sldId="282"/>
            <ac:graphicFrameMk id="3" creationId="{4B1A8E60-4685-DF7D-83CB-6724904FEA79}"/>
          </ac:graphicFrameMkLst>
        </pc:graphicFrameChg>
        <pc:graphicFrameChg chg="add del mod">
          <ac:chgData name=".. شاه" userId="1844a226d90b734f" providerId="LiveId" clId="{04E12032-DB3B-4B0A-A79D-B8EB35C69520}" dt="2024-04-28T23:15:48.569" v="75" actId="478"/>
          <ac:graphicFrameMkLst>
            <pc:docMk/>
            <pc:sldMk cId="1674691309" sldId="282"/>
            <ac:graphicFrameMk id="4" creationId="{2ECF55E9-82AF-3E87-7BBB-EB6979A98F6E}"/>
          </ac:graphicFrameMkLst>
        </pc:graphicFrameChg>
      </pc:sldChg>
      <pc:sldChg chg="addSp modSp new del mod">
        <pc:chgData name=".. شاه" userId="1844a226d90b734f" providerId="LiveId" clId="{04E12032-DB3B-4B0A-A79D-B8EB35C69520}" dt="2024-04-28T21:47:22.255" v="65" actId="47"/>
        <pc:sldMkLst>
          <pc:docMk/>
          <pc:sldMk cId="3299313694" sldId="282"/>
        </pc:sldMkLst>
        <pc:graphicFrameChg chg="add mod">
          <ac:chgData name=".. شاه" userId="1844a226d90b734f" providerId="LiveId" clId="{04E12032-DB3B-4B0A-A79D-B8EB35C69520}" dt="2024-04-28T21:46:41.714" v="64" actId="1076"/>
          <ac:graphicFrameMkLst>
            <pc:docMk/>
            <pc:sldMk cId="3299313694" sldId="282"/>
            <ac:graphicFrameMk id="2" creationId="{846A547B-58EB-90E6-FD97-79B2D5EAFD3B}"/>
          </ac:graphicFrameMkLst>
        </pc:graphicFrameChg>
      </pc:sldChg>
      <pc:sldChg chg="addSp delSp modSp new mod setBg">
        <pc:chgData name=".. شاه" userId="1844a226d90b734f" providerId="LiveId" clId="{04E12032-DB3B-4B0A-A79D-B8EB35C69520}" dt="2024-04-29T11:37:51.456" v="129" actId="26606"/>
        <pc:sldMkLst>
          <pc:docMk/>
          <pc:sldMk cId="2064520994" sldId="283"/>
        </pc:sldMkLst>
        <pc:spChg chg="add del">
          <ac:chgData name=".. شاه" userId="1844a226d90b734f" providerId="LiveId" clId="{04E12032-DB3B-4B0A-A79D-B8EB35C69520}" dt="2024-04-29T11:37:51.456" v="129" actId="26606"/>
          <ac:spMkLst>
            <pc:docMk/>
            <pc:sldMk cId="2064520994" sldId="283"/>
            <ac:spMk id="2061" creationId="{417CDA24-35F8-4540-8C52-3096D6D94949}"/>
          </ac:spMkLst>
        </pc:spChg>
        <pc:spChg chg="add del">
          <ac:chgData name=".. شاه" userId="1844a226d90b734f" providerId="LiveId" clId="{04E12032-DB3B-4B0A-A79D-B8EB35C69520}" dt="2024-04-29T11:37:51.456" v="129" actId="26606"/>
          <ac:spMkLst>
            <pc:docMk/>
            <pc:sldMk cId="2064520994" sldId="283"/>
            <ac:spMk id="2063" creationId="{8658BFE0-4E65-4174-9C75-687C94E88273}"/>
          </ac:spMkLst>
        </pc:spChg>
        <pc:spChg chg="add del">
          <ac:chgData name=".. شاه" userId="1844a226d90b734f" providerId="LiveId" clId="{04E12032-DB3B-4B0A-A79D-B8EB35C69520}" dt="2024-04-29T11:37:51.456" v="129" actId="26606"/>
          <ac:spMkLst>
            <pc:docMk/>
            <pc:sldMk cId="2064520994" sldId="283"/>
            <ac:spMk id="2065" creationId="{FA75DFED-A0C1-4A83-BE1D-0271C1826EF6}"/>
          </ac:spMkLst>
        </pc:spChg>
        <pc:spChg chg="add">
          <ac:chgData name=".. شاه" userId="1844a226d90b734f" providerId="LiveId" clId="{04E12032-DB3B-4B0A-A79D-B8EB35C69520}" dt="2024-04-29T11:37:51.456" v="129" actId="26606"/>
          <ac:spMkLst>
            <pc:docMk/>
            <pc:sldMk cId="2064520994" sldId="283"/>
            <ac:spMk id="2070" creationId="{B63E10B8-7A5C-4E1D-BE92-AAA068608C08}"/>
          </ac:spMkLst>
        </pc:spChg>
        <pc:spChg chg="add">
          <ac:chgData name=".. شاه" userId="1844a226d90b734f" providerId="LiveId" clId="{04E12032-DB3B-4B0A-A79D-B8EB35C69520}" dt="2024-04-29T11:37:51.456" v="129" actId="26606"/>
          <ac:spMkLst>
            <pc:docMk/>
            <pc:sldMk cId="2064520994" sldId="283"/>
            <ac:spMk id="2072" creationId="{E1C32068-6A8E-44A5-BE2D-65E7EC2DBF9A}"/>
          </ac:spMkLst>
        </pc:spChg>
        <pc:spChg chg="add">
          <ac:chgData name=".. شاه" userId="1844a226d90b734f" providerId="LiveId" clId="{04E12032-DB3B-4B0A-A79D-B8EB35C69520}" dt="2024-04-29T11:37:51.456" v="129" actId="26606"/>
          <ac:spMkLst>
            <pc:docMk/>
            <pc:sldMk cId="2064520994" sldId="283"/>
            <ac:spMk id="2074" creationId="{83940A33-AE5F-4FC1-AFFF-1BC5DD32E14C}"/>
          </ac:spMkLst>
        </pc:spChg>
        <pc:spChg chg="add">
          <ac:chgData name=".. شاه" userId="1844a226d90b734f" providerId="LiveId" clId="{04E12032-DB3B-4B0A-A79D-B8EB35C69520}" dt="2024-04-29T11:37:51.456" v="129" actId="26606"/>
          <ac:spMkLst>
            <pc:docMk/>
            <pc:sldMk cId="2064520994" sldId="283"/>
            <ac:spMk id="2076" creationId="{9310DD53-17D0-4A12-A0E2-72F3334878B5}"/>
          </ac:spMkLst>
        </pc:spChg>
        <pc:picChg chg="add mod ord">
          <ac:chgData name=".. شاه" userId="1844a226d90b734f" providerId="LiveId" clId="{04E12032-DB3B-4B0A-A79D-B8EB35C69520}" dt="2024-04-29T11:37:51.456" v="129" actId="26606"/>
          <ac:picMkLst>
            <pc:docMk/>
            <pc:sldMk cId="2064520994" sldId="283"/>
            <ac:picMk id="2050" creationId="{125ED20F-BC43-FBEC-60F2-066B6DEA10B1}"/>
          </ac:picMkLst>
        </pc:picChg>
        <pc:picChg chg="add mod ord">
          <ac:chgData name=".. شاه" userId="1844a226d90b734f" providerId="LiveId" clId="{04E12032-DB3B-4B0A-A79D-B8EB35C69520}" dt="2024-04-29T11:37:51.456" v="129" actId="26606"/>
          <ac:picMkLst>
            <pc:docMk/>
            <pc:sldMk cId="2064520994" sldId="283"/>
            <ac:picMk id="2052" creationId="{C0EA947E-67C9-6CEA-5537-2DA8AE6F5146}"/>
          </ac:picMkLst>
        </pc:picChg>
        <pc:picChg chg="add mod ord">
          <ac:chgData name=".. شاه" userId="1844a226d90b734f" providerId="LiveId" clId="{04E12032-DB3B-4B0A-A79D-B8EB35C69520}" dt="2024-04-29T11:37:51.456" v="129" actId="26606"/>
          <ac:picMkLst>
            <pc:docMk/>
            <pc:sldMk cId="2064520994" sldId="283"/>
            <ac:picMk id="2054" creationId="{6D93A8D6-19F1-1A5A-9275-A1C393F232BF}"/>
          </ac:picMkLst>
        </pc:picChg>
        <pc:picChg chg="add mod">
          <ac:chgData name=".. شاه" userId="1844a226d90b734f" providerId="LiveId" clId="{04E12032-DB3B-4B0A-A79D-B8EB35C69520}" dt="2024-04-29T11:37:51.456" v="129" actId="26606"/>
          <ac:picMkLst>
            <pc:docMk/>
            <pc:sldMk cId="2064520994" sldId="283"/>
            <ac:picMk id="2056" creationId="{F786048A-8C52-1CF0-FEAB-95DEB3317CB4}"/>
          </ac:picMkLst>
        </pc:picChg>
      </pc:sldChg>
      <pc:sldChg chg="addSp delSp modSp new mod setBg">
        <pc:chgData name=".. شاه" userId="1844a226d90b734f" providerId="LiveId" clId="{04E12032-DB3B-4B0A-A79D-B8EB35C69520}" dt="2024-04-29T11:43:11.269" v="197" actId="27614"/>
        <pc:sldMkLst>
          <pc:docMk/>
          <pc:sldMk cId="2285479601" sldId="284"/>
        </pc:sldMkLst>
        <pc:spChg chg="add mod">
          <ac:chgData name=".. شاه" userId="1844a226d90b734f" providerId="LiveId" clId="{04E12032-DB3B-4B0A-A79D-B8EB35C69520}" dt="2024-04-29T11:43:05.355" v="196" actId="26606"/>
          <ac:spMkLst>
            <pc:docMk/>
            <pc:sldMk cId="2285479601" sldId="284"/>
            <ac:spMk id="2" creationId="{A09D5E9E-547F-C55A-4852-386AD86FA9EC}"/>
          </ac:spMkLst>
        </pc:spChg>
        <pc:spChg chg="add del">
          <ac:chgData name=".. شاه" userId="1844a226d90b734f" providerId="LiveId" clId="{04E12032-DB3B-4B0A-A79D-B8EB35C69520}" dt="2024-04-29T11:43:05.355" v="196" actId="26606"/>
          <ac:spMkLst>
            <pc:docMk/>
            <pc:sldMk cId="2285479601" sldId="284"/>
            <ac:spMk id="3079" creationId="{86FF76B9-219D-4469-AF87-0236D29032F1}"/>
          </ac:spMkLst>
        </pc:spChg>
        <pc:spChg chg="add del">
          <ac:chgData name=".. شاه" userId="1844a226d90b734f" providerId="LiveId" clId="{04E12032-DB3B-4B0A-A79D-B8EB35C69520}" dt="2024-04-29T11:43:05.355" v="196" actId="26606"/>
          <ac:spMkLst>
            <pc:docMk/>
            <pc:sldMk cId="2285479601" sldId="284"/>
            <ac:spMk id="3085" creationId="{2E80C965-DB6D-4F81-9E9E-B027384D0BD6}"/>
          </ac:spMkLst>
        </pc:spChg>
        <pc:spChg chg="add del">
          <ac:chgData name=".. شاه" userId="1844a226d90b734f" providerId="LiveId" clId="{04E12032-DB3B-4B0A-A79D-B8EB35C69520}" dt="2024-04-29T11:43:05.355" v="196" actId="26606"/>
          <ac:spMkLst>
            <pc:docMk/>
            <pc:sldMk cId="2285479601" sldId="284"/>
            <ac:spMk id="3087" creationId="{633C5E46-DAC5-4661-9C87-22B08E2A512F}"/>
          </ac:spMkLst>
        </pc:spChg>
        <pc:spChg chg="add">
          <ac:chgData name=".. شاه" userId="1844a226d90b734f" providerId="LiveId" clId="{04E12032-DB3B-4B0A-A79D-B8EB35C69520}" dt="2024-04-29T11:43:05.355" v="196" actId="26606"/>
          <ac:spMkLst>
            <pc:docMk/>
            <pc:sldMk cId="2285479601" sldId="284"/>
            <ac:spMk id="3092" creationId="{D4771268-CB57-404A-9271-370EB28F6090}"/>
          </ac:spMkLst>
        </pc:spChg>
        <pc:grpChg chg="add del">
          <ac:chgData name=".. شاه" userId="1844a226d90b734f" providerId="LiveId" clId="{04E12032-DB3B-4B0A-A79D-B8EB35C69520}" dt="2024-04-29T11:43:05.355" v="196" actId="26606"/>
          <ac:grpSpMkLst>
            <pc:docMk/>
            <pc:sldMk cId="2285479601" sldId="284"/>
            <ac:grpSpMk id="3081" creationId="{DB88BD78-87E1-424D-B479-C37D8E41B12E}"/>
          </ac:grpSpMkLst>
        </pc:grpChg>
        <pc:picChg chg="add mod ord">
          <ac:chgData name=".. شاه" userId="1844a226d90b734f" providerId="LiveId" clId="{04E12032-DB3B-4B0A-A79D-B8EB35C69520}" dt="2024-04-29T11:43:11.269" v="197" actId="27614"/>
          <ac:picMkLst>
            <pc:docMk/>
            <pc:sldMk cId="2285479601" sldId="284"/>
            <ac:picMk id="3074" creationId="{DF0FA7F3-12B3-F762-8722-28620E1EBA82}"/>
          </ac:picMkLst>
        </pc:picChg>
      </pc:sldChg>
      <pc:sldChg chg="addSp delSp modSp new mod setBg">
        <pc:chgData name=".. شاه" userId="1844a226d90b734f" providerId="LiveId" clId="{04E12032-DB3B-4B0A-A79D-B8EB35C69520}" dt="2024-04-29T15:15:10.671" v="279" actId="1076"/>
        <pc:sldMkLst>
          <pc:docMk/>
          <pc:sldMk cId="1480227174" sldId="285"/>
        </pc:sldMkLst>
        <pc:spChg chg="add mod">
          <ac:chgData name=".. شاه" userId="1844a226d90b734f" providerId="LiveId" clId="{04E12032-DB3B-4B0A-A79D-B8EB35C69520}" dt="2024-04-29T11:43:00.199" v="195" actId="26606"/>
          <ac:spMkLst>
            <pc:docMk/>
            <pc:sldMk cId="1480227174" sldId="285"/>
            <ac:spMk id="2" creationId="{0A64D131-BD6F-2F3A-B0E5-31BA9EB401E5}"/>
          </ac:spMkLst>
        </pc:spChg>
        <pc:spChg chg="add mod">
          <ac:chgData name=".. شاه" userId="1844a226d90b734f" providerId="LiveId" clId="{04E12032-DB3B-4B0A-A79D-B8EB35C69520}" dt="2024-04-29T15:15:10.671" v="279" actId="1076"/>
          <ac:spMkLst>
            <pc:docMk/>
            <pc:sldMk cId="1480227174" sldId="285"/>
            <ac:spMk id="3" creationId="{86585DEA-6078-C22D-1D00-63B176FB1A06}"/>
          </ac:spMkLst>
        </pc:spChg>
        <pc:spChg chg="add mod">
          <ac:chgData name=".. شاه" userId="1844a226d90b734f" providerId="LiveId" clId="{04E12032-DB3B-4B0A-A79D-B8EB35C69520}" dt="2024-04-29T15:14:43.340" v="275"/>
          <ac:spMkLst>
            <pc:docMk/>
            <pc:sldMk cId="1480227174" sldId="285"/>
            <ac:spMk id="4" creationId="{C9529B15-7E25-B4A4-25E4-6439D79AA972}"/>
          </ac:spMkLst>
        </pc:spChg>
        <pc:spChg chg="add">
          <ac:chgData name=".. شاه" userId="1844a226d90b734f" providerId="LiveId" clId="{04E12032-DB3B-4B0A-A79D-B8EB35C69520}" dt="2024-04-29T11:43:00.199" v="195" actId="26606"/>
          <ac:spMkLst>
            <pc:docMk/>
            <pc:sldMk cId="1480227174" sldId="285"/>
            <ac:spMk id="4103" creationId="{D4771268-CB57-404A-9271-370EB28F6090}"/>
          </ac:spMkLst>
        </pc:spChg>
        <pc:picChg chg="add del mod ord">
          <ac:chgData name=".. شاه" userId="1844a226d90b734f" providerId="LiveId" clId="{04E12032-DB3B-4B0A-A79D-B8EB35C69520}" dt="2024-04-29T15:13:08.863" v="268" actId="478"/>
          <ac:picMkLst>
            <pc:docMk/>
            <pc:sldMk cId="1480227174" sldId="285"/>
            <ac:picMk id="4098" creationId="{BB6A4AA2-A736-F511-9341-D5965D013E8D}"/>
          </ac:picMkLst>
        </pc:picChg>
        <pc:picChg chg="add mod">
          <ac:chgData name=".. شاه" userId="1844a226d90b734f" providerId="LiveId" clId="{04E12032-DB3B-4B0A-A79D-B8EB35C69520}" dt="2024-04-29T15:13:20.335" v="272" actId="1076"/>
          <ac:picMkLst>
            <pc:docMk/>
            <pc:sldMk cId="1480227174" sldId="285"/>
            <ac:picMk id="4100" creationId="{42DB4ADA-46DF-B151-EBEF-8493CBA43063}"/>
          </ac:picMkLst>
        </pc:picChg>
      </pc:sldChg>
      <pc:sldChg chg="addSp modSp new mod ord setBg">
        <pc:chgData name=".. شاه" userId="1844a226d90b734f" providerId="LiveId" clId="{04E12032-DB3B-4B0A-A79D-B8EB35C69520}" dt="2024-04-29T11:44:46.473" v="204" actId="26606"/>
        <pc:sldMkLst>
          <pc:docMk/>
          <pc:sldMk cId="3583849460" sldId="286"/>
        </pc:sldMkLst>
        <pc:spChg chg="add">
          <ac:chgData name=".. شاه" userId="1844a226d90b734f" providerId="LiveId" clId="{04E12032-DB3B-4B0A-A79D-B8EB35C69520}" dt="2024-04-29T11:44:46.473" v="204" actId="26606"/>
          <ac:spMkLst>
            <pc:docMk/>
            <pc:sldMk cId="3583849460" sldId="286"/>
            <ac:spMk id="5127" creationId="{F3060C83-F051-4F0E-ABAD-AA0DFC48B218}"/>
          </ac:spMkLst>
        </pc:spChg>
        <pc:spChg chg="add">
          <ac:chgData name=".. شاه" userId="1844a226d90b734f" providerId="LiveId" clId="{04E12032-DB3B-4B0A-A79D-B8EB35C69520}" dt="2024-04-29T11:44:46.473" v="204" actId="26606"/>
          <ac:spMkLst>
            <pc:docMk/>
            <pc:sldMk cId="3583849460" sldId="286"/>
            <ac:spMk id="5129" creationId="{83C98ABE-055B-441F-B07E-44F97F083C39}"/>
          </ac:spMkLst>
        </pc:spChg>
        <pc:spChg chg="add">
          <ac:chgData name=".. شاه" userId="1844a226d90b734f" providerId="LiveId" clId="{04E12032-DB3B-4B0A-A79D-B8EB35C69520}" dt="2024-04-29T11:44:46.473" v="204" actId="26606"/>
          <ac:spMkLst>
            <pc:docMk/>
            <pc:sldMk cId="3583849460" sldId="286"/>
            <ac:spMk id="5131" creationId="{29FDB030-9B49-4CED-8CCD-4D99382388AC}"/>
          </ac:spMkLst>
        </pc:spChg>
        <pc:spChg chg="add">
          <ac:chgData name=".. شاه" userId="1844a226d90b734f" providerId="LiveId" clId="{04E12032-DB3B-4B0A-A79D-B8EB35C69520}" dt="2024-04-29T11:44:46.473" v="204" actId="26606"/>
          <ac:spMkLst>
            <pc:docMk/>
            <pc:sldMk cId="3583849460" sldId="286"/>
            <ac:spMk id="5133" creationId="{3783CA14-24A1-485C-8B30-D6A5D87987AD}"/>
          </ac:spMkLst>
        </pc:spChg>
        <pc:spChg chg="add">
          <ac:chgData name=".. شاه" userId="1844a226d90b734f" providerId="LiveId" clId="{04E12032-DB3B-4B0A-A79D-B8EB35C69520}" dt="2024-04-29T11:44:46.473" v="204" actId="26606"/>
          <ac:spMkLst>
            <pc:docMk/>
            <pc:sldMk cId="3583849460" sldId="286"/>
            <ac:spMk id="5135" creationId="{9A97C86A-04D6-40F7-AE84-31AB43E6A846}"/>
          </ac:spMkLst>
        </pc:spChg>
        <pc:spChg chg="add">
          <ac:chgData name=".. شاه" userId="1844a226d90b734f" providerId="LiveId" clId="{04E12032-DB3B-4B0A-A79D-B8EB35C69520}" dt="2024-04-29T11:44:46.473" v="204" actId="26606"/>
          <ac:spMkLst>
            <pc:docMk/>
            <pc:sldMk cId="3583849460" sldId="286"/>
            <ac:spMk id="5137" creationId="{FF9F2414-84E8-453E-B1F3-389FDE8192D9}"/>
          </ac:spMkLst>
        </pc:spChg>
        <pc:spChg chg="add">
          <ac:chgData name=".. شاه" userId="1844a226d90b734f" providerId="LiveId" clId="{04E12032-DB3B-4B0A-A79D-B8EB35C69520}" dt="2024-04-29T11:44:46.473" v="204" actId="26606"/>
          <ac:spMkLst>
            <pc:docMk/>
            <pc:sldMk cId="3583849460" sldId="286"/>
            <ac:spMk id="5139" creationId="{3ECA69A1-7536-43AC-85EF-C7106179F5ED}"/>
          </ac:spMkLst>
        </pc:spChg>
        <pc:picChg chg="add mod">
          <ac:chgData name=".. شاه" userId="1844a226d90b734f" providerId="LiveId" clId="{04E12032-DB3B-4B0A-A79D-B8EB35C69520}" dt="2024-04-29T11:44:46.473" v="204" actId="26606"/>
          <ac:picMkLst>
            <pc:docMk/>
            <pc:sldMk cId="3583849460" sldId="286"/>
            <ac:picMk id="5122" creationId="{3FF856A1-9082-95FF-3929-52012B448394}"/>
          </ac:picMkLst>
        </pc:picChg>
      </pc:sldChg>
      <pc:sldChg chg="addSp modSp new mod ord setBg">
        <pc:chgData name=".. شاه" userId="1844a226d90b734f" providerId="LiveId" clId="{04E12032-DB3B-4B0A-A79D-B8EB35C69520}" dt="2024-04-29T11:49:31.137" v="254" actId="1076"/>
        <pc:sldMkLst>
          <pc:docMk/>
          <pc:sldMk cId="96131881" sldId="287"/>
        </pc:sldMkLst>
        <pc:spChg chg="add mod">
          <ac:chgData name=".. شاه" userId="1844a226d90b734f" providerId="LiveId" clId="{04E12032-DB3B-4B0A-A79D-B8EB35C69520}" dt="2024-04-29T11:49:16.796" v="249" actId="255"/>
          <ac:spMkLst>
            <pc:docMk/>
            <pc:sldMk cId="96131881" sldId="287"/>
            <ac:spMk id="4" creationId="{9FE8373A-8D67-33B0-355C-D17AD9ED240D}"/>
          </ac:spMkLst>
        </pc:spChg>
        <pc:spChg chg="add">
          <ac:chgData name=".. شاه" userId="1844a226d90b734f" providerId="LiveId" clId="{04E12032-DB3B-4B0A-A79D-B8EB35C69520}" dt="2024-04-29T11:49:03" v="248" actId="26606"/>
          <ac:spMkLst>
            <pc:docMk/>
            <pc:sldMk cId="96131881" sldId="287"/>
            <ac:spMk id="9" creationId="{D4771268-CB57-404A-9271-370EB28F6090}"/>
          </ac:spMkLst>
        </pc:spChg>
        <pc:picChg chg="add mod ord">
          <ac:chgData name=".. شاه" userId="1844a226d90b734f" providerId="LiveId" clId="{04E12032-DB3B-4B0A-A79D-B8EB35C69520}" dt="2024-04-29T11:49:31.137" v="254" actId="1076"/>
          <ac:picMkLst>
            <pc:docMk/>
            <pc:sldMk cId="96131881" sldId="287"/>
            <ac:picMk id="3" creationId="{C6FDFD24-44AA-5EAD-08C9-F242E69DBA33}"/>
          </ac:picMkLst>
        </pc:picChg>
      </pc:sldChg>
      <pc:sldChg chg="addSp modSp new mod setBg">
        <pc:chgData name=".. شاه" userId="1844a226d90b734f" providerId="LiveId" clId="{04E12032-DB3B-4B0A-A79D-B8EB35C69520}" dt="2024-04-29T16:03:48.111" v="700" actId="20577"/>
        <pc:sldMkLst>
          <pc:docMk/>
          <pc:sldMk cId="1790937492" sldId="288"/>
        </pc:sldMkLst>
        <pc:spChg chg="add mod">
          <ac:chgData name=".. شاه" userId="1844a226d90b734f" providerId="LiveId" clId="{04E12032-DB3B-4B0A-A79D-B8EB35C69520}" dt="2024-04-29T16:03:48.111" v="700" actId="20577"/>
          <ac:spMkLst>
            <pc:docMk/>
            <pc:sldMk cId="1790937492" sldId="288"/>
            <ac:spMk id="2" creationId="{E41716E9-E3DE-F75A-26EA-A52478804D7A}"/>
          </ac:spMkLst>
        </pc:spChg>
        <pc:spChg chg="add">
          <ac:chgData name=".. شاه" userId="1844a226d90b734f" providerId="LiveId" clId="{04E12032-DB3B-4B0A-A79D-B8EB35C69520}" dt="2024-04-29T16:02:57.407" v="495" actId="26606"/>
          <ac:spMkLst>
            <pc:docMk/>
            <pc:sldMk cId="1790937492" sldId="288"/>
            <ac:spMk id="8199" creationId="{2B97F24A-32CE-4C1C-A50D-3016B394DCFB}"/>
          </ac:spMkLst>
        </pc:spChg>
        <pc:spChg chg="add">
          <ac:chgData name=".. شاه" userId="1844a226d90b734f" providerId="LiveId" clId="{04E12032-DB3B-4B0A-A79D-B8EB35C69520}" dt="2024-04-29T16:02:57.407" v="495" actId="26606"/>
          <ac:spMkLst>
            <pc:docMk/>
            <pc:sldMk cId="1790937492" sldId="288"/>
            <ac:spMk id="8201" creationId="{CD8B4F24-440B-49E9-B85D-733523DC064B}"/>
          </ac:spMkLst>
        </pc:spChg>
        <pc:picChg chg="add mod ord">
          <ac:chgData name=".. شاه" userId="1844a226d90b734f" providerId="LiveId" clId="{04E12032-DB3B-4B0A-A79D-B8EB35C69520}" dt="2024-04-29T16:02:57.407" v="495" actId="26606"/>
          <ac:picMkLst>
            <pc:docMk/>
            <pc:sldMk cId="1790937492" sldId="288"/>
            <ac:picMk id="8194" creationId="{1E9CF63B-6208-751B-DFE2-A563ED44F10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1FCF7B-A5C3-4F0C-89EE-9ED49260A82F}" type="datetimeFigureOut">
              <a:rPr lang="en-US" smtClean="0"/>
              <a:t>4/28/2024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C7A09A-5E64-4299-B4D6-959D78A5B110}" type="slidenum">
              <a:rPr lang="en-US" smtClean="0"/>
              <a:t>‹#›</a:t>
            </a:fld>
            <a:endParaRPr lang="en-US"/>
          </a:p>
        </p:txBody>
      </p:sp>
    </p:spTree>
    <p:extLst>
      <p:ext uri="{BB962C8B-B14F-4D97-AF65-F5344CB8AC3E}">
        <p14:creationId xmlns:p14="http://schemas.microsoft.com/office/powerpoint/2010/main" val="42934433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C7A09A-5E64-4299-B4D6-959D78A5B110}" type="slidenum">
              <a:rPr lang="en-US" smtClean="0"/>
              <a:t>1</a:t>
            </a:fld>
            <a:endParaRPr lang="en-US"/>
          </a:p>
        </p:txBody>
      </p:sp>
    </p:spTree>
    <p:extLst>
      <p:ext uri="{BB962C8B-B14F-4D97-AF65-F5344CB8AC3E}">
        <p14:creationId xmlns:p14="http://schemas.microsoft.com/office/powerpoint/2010/main" val="3986199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C7A09A-5E64-4299-B4D6-959D78A5B110}" type="slidenum">
              <a:rPr lang="en-US" smtClean="0"/>
              <a:t>16</a:t>
            </a:fld>
            <a:endParaRPr lang="en-US"/>
          </a:p>
        </p:txBody>
      </p:sp>
    </p:spTree>
    <p:extLst>
      <p:ext uri="{BB962C8B-B14F-4D97-AF65-F5344CB8AC3E}">
        <p14:creationId xmlns:p14="http://schemas.microsoft.com/office/powerpoint/2010/main" val="9470424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C7A09A-5E64-4299-B4D6-959D78A5B110}" type="slidenum">
              <a:rPr lang="en-US" smtClean="0"/>
              <a:t>21</a:t>
            </a:fld>
            <a:endParaRPr lang="en-US"/>
          </a:p>
        </p:txBody>
      </p:sp>
    </p:spTree>
    <p:extLst>
      <p:ext uri="{BB962C8B-B14F-4D97-AF65-F5344CB8AC3E}">
        <p14:creationId xmlns:p14="http://schemas.microsoft.com/office/powerpoint/2010/main" val="21396028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C7A09A-5E64-4299-B4D6-959D78A5B110}" type="slidenum">
              <a:rPr lang="en-US" smtClean="0"/>
              <a:t>22</a:t>
            </a:fld>
            <a:endParaRPr lang="en-US"/>
          </a:p>
        </p:txBody>
      </p:sp>
    </p:spTree>
    <p:extLst>
      <p:ext uri="{BB962C8B-B14F-4D97-AF65-F5344CB8AC3E}">
        <p14:creationId xmlns:p14="http://schemas.microsoft.com/office/powerpoint/2010/main" val="649996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C7A09A-5E64-4299-B4D6-959D78A5B110}" type="slidenum">
              <a:rPr lang="en-US" smtClean="0"/>
              <a:t>2</a:t>
            </a:fld>
            <a:endParaRPr lang="en-US"/>
          </a:p>
        </p:txBody>
      </p:sp>
    </p:spTree>
    <p:extLst>
      <p:ext uri="{BB962C8B-B14F-4D97-AF65-F5344CB8AC3E}">
        <p14:creationId xmlns:p14="http://schemas.microsoft.com/office/powerpoint/2010/main" val="13957628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C7A09A-5E64-4299-B4D6-959D78A5B110}" type="slidenum">
              <a:rPr lang="en-US" smtClean="0"/>
              <a:t>3</a:t>
            </a:fld>
            <a:endParaRPr lang="en-US"/>
          </a:p>
        </p:txBody>
      </p:sp>
    </p:spTree>
    <p:extLst>
      <p:ext uri="{BB962C8B-B14F-4D97-AF65-F5344CB8AC3E}">
        <p14:creationId xmlns:p14="http://schemas.microsoft.com/office/powerpoint/2010/main" val="320263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C7A09A-5E64-4299-B4D6-959D78A5B110}" type="slidenum">
              <a:rPr lang="en-US" smtClean="0"/>
              <a:t>4</a:t>
            </a:fld>
            <a:endParaRPr lang="en-US"/>
          </a:p>
        </p:txBody>
      </p:sp>
    </p:spTree>
    <p:extLst>
      <p:ext uri="{BB962C8B-B14F-4D97-AF65-F5344CB8AC3E}">
        <p14:creationId xmlns:p14="http://schemas.microsoft.com/office/powerpoint/2010/main" val="39908850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C7A09A-5E64-4299-B4D6-959D78A5B110}" type="slidenum">
              <a:rPr lang="en-US" smtClean="0"/>
              <a:t>5</a:t>
            </a:fld>
            <a:endParaRPr lang="en-US"/>
          </a:p>
        </p:txBody>
      </p:sp>
    </p:spTree>
    <p:extLst>
      <p:ext uri="{BB962C8B-B14F-4D97-AF65-F5344CB8AC3E}">
        <p14:creationId xmlns:p14="http://schemas.microsoft.com/office/powerpoint/2010/main" val="11119744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C7A09A-5E64-4299-B4D6-959D78A5B110}" type="slidenum">
              <a:rPr lang="en-US" smtClean="0"/>
              <a:t>6</a:t>
            </a:fld>
            <a:endParaRPr lang="en-US"/>
          </a:p>
        </p:txBody>
      </p:sp>
    </p:spTree>
    <p:extLst>
      <p:ext uri="{BB962C8B-B14F-4D97-AF65-F5344CB8AC3E}">
        <p14:creationId xmlns:p14="http://schemas.microsoft.com/office/powerpoint/2010/main" val="34351487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C7A09A-5E64-4299-B4D6-959D78A5B110}" type="slidenum">
              <a:rPr lang="en-US" smtClean="0"/>
              <a:t>8</a:t>
            </a:fld>
            <a:endParaRPr lang="en-US"/>
          </a:p>
        </p:txBody>
      </p:sp>
    </p:spTree>
    <p:extLst>
      <p:ext uri="{BB962C8B-B14F-4D97-AF65-F5344CB8AC3E}">
        <p14:creationId xmlns:p14="http://schemas.microsoft.com/office/powerpoint/2010/main" val="41227442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C7A09A-5E64-4299-B4D6-959D78A5B110}" type="slidenum">
              <a:rPr lang="en-US" smtClean="0"/>
              <a:t>9</a:t>
            </a:fld>
            <a:endParaRPr lang="en-US"/>
          </a:p>
        </p:txBody>
      </p:sp>
    </p:spTree>
    <p:extLst>
      <p:ext uri="{BB962C8B-B14F-4D97-AF65-F5344CB8AC3E}">
        <p14:creationId xmlns:p14="http://schemas.microsoft.com/office/powerpoint/2010/main" val="34464028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C7A09A-5E64-4299-B4D6-959D78A5B110}" type="slidenum">
              <a:rPr lang="en-US" smtClean="0"/>
              <a:t>15</a:t>
            </a:fld>
            <a:endParaRPr lang="en-US"/>
          </a:p>
        </p:txBody>
      </p:sp>
    </p:spTree>
    <p:extLst>
      <p:ext uri="{BB962C8B-B14F-4D97-AF65-F5344CB8AC3E}">
        <p14:creationId xmlns:p14="http://schemas.microsoft.com/office/powerpoint/2010/main" val="8900762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B3601-5E0B-A660-5D07-E4F8612D8E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4488FE7-A78E-370C-B666-3B3AF62325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07C7534-2960-4502-C944-D9E1FCA1C6A7}"/>
              </a:ext>
            </a:extLst>
          </p:cNvPr>
          <p:cNvSpPr>
            <a:spLocks noGrp="1"/>
          </p:cNvSpPr>
          <p:nvPr>
            <p:ph type="dt" sz="half" idx="10"/>
          </p:nvPr>
        </p:nvSpPr>
        <p:spPr/>
        <p:txBody>
          <a:bodyPr/>
          <a:lstStyle/>
          <a:p>
            <a:fld id="{18D216CD-EB8F-4012-B923-B4B948041E82}" type="datetimeFigureOut">
              <a:rPr lang="en-US" smtClean="0"/>
              <a:t>4/28/2024</a:t>
            </a:fld>
            <a:endParaRPr lang="en-US"/>
          </a:p>
        </p:txBody>
      </p:sp>
      <p:sp>
        <p:nvSpPr>
          <p:cNvPr id="5" name="Footer Placeholder 4">
            <a:extLst>
              <a:ext uri="{FF2B5EF4-FFF2-40B4-BE49-F238E27FC236}">
                <a16:creationId xmlns:a16="http://schemas.microsoft.com/office/drawing/2014/main" id="{5FDA5B47-2633-8D5B-2E69-B7E7E2C24D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C64BAB-EA54-CE2E-9B16-B234A25299A3}"/>
              </a:ext>
            </a:extLst>
          </p:cNvPr>
          <p:cNvSpPr>
            <a:spLocks noGrp="1"/>
          </p:cNvSpPr>
          <p:nvPr>
            <p:ph type="sldNum" sz="quarter" idx="12"/>
          </p:nvPr>
        </p:nvSpPr>
        <p:spPr/>
        <p:txBody>
          <a:bodyPr/>
          <a:lstStyle/>
          <a:p>
            <a:fld id="{798A416F-EFD2-4CD7-8E51-0E7BAC16EC9C}" type="slidenum">
              <a:rPr lang="en-US" smtClean="0"/>
              <a:t>‹#›</a:t>
            </a:fld>
            <a:endParaRPr lang="en-US"/>
          </a:p>
        </p:txBody>
      </p:sp>
    </p:spTree>
    <p:extLst>
      <p:ext uri="{BB962C8B-B14F-4D97-AF65-F5344CB8AC3E}">
        <p14:creationId xmlns:p14="http://schemas.microsoft.com/office/powerpoint/2010/main" val="2622984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178D9-D246-4268-3E83-CC514646F80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1D57FFA-C1C2-4E0A-20B5-EEBFC5A182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EA2119-8E48-F2F1-D200-F7A94F80E0CF}"/>
              </a:ext>
            </a:extLst>
          </p:cNvPr>
          <p:cNvSpPr>
            <a:spLocks noGrp="1"/>
          </p:cNvSpPr>
          <p:nvPr>
            <p:ph type="dt" sz="half" idx="10"/>
          </p:nvPr>
        </p:nvSpPr>
        <p:spPr/>
        <p:txBody>
          <a:bodyPr/>
          <a:lstStyle/>
          <a:p>
            <a:fld id="{18D216CD-EB8F-4012-B923-B4B948041E82}" type="datetimeFigureOut">
              <a:rPr lang="en-US" smtClean="0"/>
              <a:t>4/28/2024</a:t>
            </a:fld>
            <a:endParaRPr lang="en-US"/>
          </a:p>
        </p:txBody>
      </p:sp>
      <p:sp>
        <p:nvSpPr>
          <p:cNvPr id="5" name="Footer Placeholder 4">
            <a:extLst>
              <a:ext uri="{FF2B5EF4-FFF2-40B4-BE49-F238E27FC236}">
                <a16:creationId xmlns:a16="http://schemas.microsoft.com/office/drawing/2014/main" id="{EFED5C75-AB20-E902-7B8D-185260EE8A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6F7268-528F-50DD-65F9-40FD3F3E80CC}"/>
              </a:ext>
            </a:extLst>
          </p:cNvPr>
          <p:cNvSpPr>
            <a:spLocks noGrp="1"/>
          </p:cNvSpPr>
          <p:nvPr>
            <p:ph type="sldNum" sz="quarter" idx="12"/>
          </p:nvPr>
        </p:nvSpPr>
        <p:spPr/>
        <p:txBody>
          <a:bodyPr/>
          <a:lstStyle/>
          <a:p>
            <a:fld id="{798A416F-EFD2-4CD7-8E51-0E7BAC16EC9C}" type="slidenum">
              <a:rPr lang="en-US" smtClean="0"/>
              <a:t>‹#›</a:t>
            </a:fld>
            <a:endParaRPr lang="en-US"/>
          </a:p>
        </p:txBody>
      </p:sp>
    </p:spTree>
    <p:extLst>
      <p:ext uri="{BB962C8B-B14F-4D97-AF65-F5344CB8AC3E}">
        <p14:creationId xmlns:p14="http://schemas.microsoft.com/office/powerpoint/2010/main" val="1696392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0152C8-FF0D-F2FC-9267-8A0944F3EC7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F058FCC-7B54-F4D8-9989-9CD2E1662EC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34C869-C5B3-50EB-F8AD-5000015B5D7C}"/>
              </a:ext>
            </a:extLst>
          </p:cNvPr>
          <p:cNvSpPr>
            <a:spLocks noGrp="1"/>
          </p:cNvSpPr>
          <p:nvPr>
            <p:ph type="dt" sz="half" idx="10"/>
          </p:nvPr>
        </p:nvSpPr>
        <p:spPr/>
        <p:txBody>
          <a:bodyPr/>
          <a:lstStyle/>
          <a:p>
            <a:fld id="{18D216CD-EB8F-4012-B923-B4B948041E82}" type="datetimeFigureOut">
              <a:rPr lang="en-US" smtClean="0"/>
              <a:t>4/28/2024</a:t>
            </a:fld>
            <a:endParaRPr lang="en-US"/>
          </a:p>
        </p:txBody>
      </p:sp>
      <p:sp>
        <p:nvSpPr>
          <p:cNvPr id="5" name="Footer Placeholder 4">
            <a:extLst>
              <a:ext uri="{FF2B5EF4-FFF2-40B4-BE49-F238E27FC236}">
                <a16:creationId xmlns:a16="http://schemas.microsoft.com/office/drawing/2014/main" id="{51A022DC-CB44-7DF4-91D3-E123DDB421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CB325B-25DF-D0EE-0811-E91040CD8D08}"/>
              </a:ext>
            </a:extLst>
          </p:cNvPr>
          <p:cNvSpPr>
            <a:spLocks noGrp="1"/>
          </p:cNvSpPr>
          <p:nvPr>
            <p:ph type="sldNum" sz="quarter" idx="12"/>
          </p:nvPr>
        </p:nvSpPr>
        <p:spPr/>
        <p:txBody>
          <a:bodyPr/>
          <a:lstStyle/>
          <a:p>
            <a:fld id="{798A416F-EFD2-4CD7-8E51-0E7BAC16EC9C}" type="slidenum">
              <a:rPr lang="en-US" smtClean="0"/>
              <a:t>‹#›</a:t>
            </a:fld>
            <a:endParaRPr lang="en-US"/>
          </a:p>
        </p:txBody>
      </p:sp>
    </p:spTree>
    <p:extLst>
      <p:ext uri="{BB962C8B-B14F-4D97-AF65-F5344CB8AC3E}">
        <p14:creationId xmlns:p14="http://schemas.microsoft.com/office/powerpoint/2010/main" val="2064924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387DA-AB2D-2A47-8BF3-3C752EADCE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11EC64-E506-B3F6-9484-75769BAFF1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677D13-388E-E2F4-CFB0-F7C3BCC076A7}"/>
              </a:ext>
            </a:extLst>
          </p:cNvPr>
          <p:cNvSpPr>
            <a:spLocks noGrp="1"/>
          </p:cNvSpPr>
          <p:nvPr>
            <p:ph type="dt" sz="half" idx="10"/>
          </p:nvPr>
        </p:nvSpPr>
        <p:spPr/>
        <p:txBody>
          <a:bodyPr/>
          <a:lstStyle/>
          <a:p>
            <a:fld id="{18D216CD-EB8F-4012-B923-B4B948041E82}" type="datetimeFigureOut">
              <a:rPr lang="en-US" smtClean="0"/>
              <a:t>4/28/2024</a:t>
            </a:fld>
            <a:endParaRPr lang="en-US"/>
          </a:p>
        </p:txBody>
      </p:sp>
      <p:sp>
        <p:nvSpPr>
          <p:cNvPr id="5" name="Footer Placeholder 4">
            <a:extLst>
              <a:ext uri="{FF2B5EF4-FFF2-40B4-BE49-F238E27FC236}">
                <a16:creationId xmlns:a16="http://schemas.microsoft.com/office/drawing/2014/main" id="{E614FDDA-500C-F082-ED83-C5968FEBD8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2DD304-7E92-0DB3-BE8F-376CFABE0A75}"/>
              </a:ext>
            </a:extLst>
          </p:cNvPr>
          <p:cNvSpPr>
            <a:spLocks noGrp="1"/>
          </p:cNvSpPr>
          <p:nvPr>
            <p:ph type="sldNum" sz="quarter" idx="12"/>
          </p:nvPr>
        </p:nvSpPr>
        <p:spPr/>
        <p:txBody>
          <a:bodyPr/>
          <a:lstStyle/>
          <a:p>
            <a:fld id="{798A416F-EFD2-4CD7-8E51-0E7BAC16EC9C}" type="slidenum">
              <a:rPr lang="en-US" smtClean="0"/>
              <a:t>‹#›</a:t>
            </a:fld>
            <a:endParaRPr lang="en-US"/>
          </a:p>
        </p:txBody>
      </p:sp>
    </p:spTree>
    <p:extLst>
      <p:ext uri="{BB962C8B-B14F-4D97-AF65-F5344CB8AC3E}">
        <p14:creationId xmlns:p14="http://schemas.microsoft.com/office/powerpoint/2010/main" val="3565838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B8212-536C-22C1-1142-B10276EE78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3ADD39A-FC9E-7841-AB6B-20F56323207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1333674-B735-ACE6-59A2-C2A313634192}"/>
              </a:ext>
            </a:extLst>
          </p:cNvPr>
          <p:cNvSpPr>
            <a:spLocks noGrp="1"/>
          </p:cNvSpPr>
          <p:nvPr>
            <p:ph type="dt" sz="half" idx="10"/>
          </p:nvPr>
        </p:nvSpPr>
        <p:spPr/>
        <p:txBody>
          <a:bodyPr/>
          <a:lstStyle/>
          <a:p>
            <a:fld id="{18D216CD-EB8F-4012-B923-B4B948041E82}" type="datetimeFigureOut">
              <a:rPr lang="en-US" smtClean="0"/>
              <a:t>4/28/2024</a:t>
            </a:fld>
            <a:endParaRPr lang="en-US"/>
          </a:p>
        </p:txBody>
      </p:sp>
      <p:sp>
        <p:nvSpPr>
          <p:cNvPr id="5" name="Footer Placeholder 4">
            <a:extLst>
              <a:ext uri="{FF2B5EF4-FFF2-40B4-BE49-F238E27FC236}">
                <a16:creationId xmlns:a16="http://schemas.microsoft.com/office/drawing/2014/main" id="{7247D0AD-CC52-4428-E668-9609B10386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8DFBF9-8AD7-5003-B1E8-89A0ECD8EBA2}"/>
              </a:ext>
            </a:extLst>
          </p:cNvPr>
          <p:cNvSpPr>
            <a:spLocks noGrp="1"/>
          </p:cNvSpPr>
          <p:nvPr>
            <p:ph type="sldNum" sz="quarter" idx="12"/>
          </p:nvPr>
        </p:nvSpPr>
        <p:spPr/>
        <p:txBody>
          <a:bodyPr/>
          <a:lstStyle/>
          <a:p>
            <a:fld id="{798A416F-EFD2-4CD7-8E51-0E7BAC16EC9C}" type="slidenum">
              <a:rPr lang="en-US" smtClean="0"/>
              <a:t>‹#›</a:t>
            </a:fld>
            <a:endParaRPr lang="en-US"/>
          </a:p>
        </p:txBody>
      </p:sp>
    </p:spTree>
    <p:extLst>
      <p:ext uri="{BB962C8B-B14F-4D97-AF65-F5344CB8AC3E}">
        <p14:creationId xmlns:p14="http://schemas.microsoft.com/office/powerpoint/2010/main" val="570069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30177-4B1D-1F29-7F72-668D5790E6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53CDF7-E58E-F127-64B1-8F9316F5739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D7DFF9B-5E2D-1DC8-2CDC-9F66AAD9C7E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6095C7E-33E8-2591-4880-830800A1312C}"/>
              </a:ext>
            </a:extLst>
          </p:cNvPr>
          <p:cNvSpPr>
            <a:spLocks noGrp="1"/>
          </p:cNvSpPr>
          <p:nvPr>
            <p:ph type="dt" sz="half" idx="10"/>
          </p:nvPr>
        </p:nvSpPr>
        <p:spPr/>
        <p:txBody>
          <a:bodyPr/>
          <a:lstStyle/>
          <a:p>
            <a:fld id="{18D216CD-EB8F-4012-B923-B4B948041E82}" type="datetimeFigureOut">
              <a:rPr lang="en-US" smtClean="0"/>
              <a:t>4/28/2024</a:t>
            </a:fld>
            <a:endParaRPr lang="en-US"/>
          </a:p>
        </p:txBody>
      </p:sp>
      <p:sp>
        <p:nvSpPr>
          <p:cNvPr id="6" name="Footer Placeholder 5">
            <a:extLst>
              <a:ext uri="{FF2B5EF4-FFF2-40B4-BE49-F238E27FC236}">
                <a16:creationId xmlns:a16="http://schemas.microsoft.com/office/drawing/2014/main" id="{C1117EEB-704A-4696-AF37-51C37F8DEA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2A4379-4568-BBC9-F9B0-CC08D4898EAA}"/>
              </a:ext>
            </a:extLst>
          </p:cNvPr>
          <p:cNvSpPr>
            <a:spLocks noGrp="1"/>
          </p:cNvSpPr>
          <p:nvPr>
            <p:ph type="sldNum" sz="quarter" idx="12"/>
          </p:nvPr>
        </p:nvSpPr>
        <p:spPr/>
        <p:txBody>
          <a:bodyPr/>
          <a:lstStyle/>
          <a:p>
            <a:fld id="{798A416F-EFD2-4CD7-8E51-0E7BAC16EC9C}" type="slidenum">
              <a:rPr lang="en-US" smtClean="0"/>
              <a:t>‹#›</a:t>
            </a:fld>
            <a:endParaRPr lang="en-US"/>
          </a:p>
        </p:txBody>
      </p:sp>
    </p:spTree>
    <p:extLst>
      <p:ext uri="{BB962C8B-B14F-4D97-AF65-F5344CB8AC3E}">
        <p14:creationId xmlns:p14="http://schemas.microsoft.com/office/powerpoint/2010/main" val="1918418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484CE-3BC9-84E8-4BA0-BD42E411693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D988A4C-BE1D-FC53-CF43-1EE1D6E09E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C84828D-98CC-411A-BE29-8362D5DA32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2D28B80-19D6-EA76-049A-39A66653FB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B5FB4E-DC8F-0BED-6BB8-50AC217C78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6B063D8-3A5D-1F00-1D7B-6839F33715E4}"/>
              </a:ext>
            </a:extLst>
          </p:cNvPr>
          <p:cNvSpPr>
            <a:spLocks noGrp="1"/>
          </p:cNvSpPr>
          <p:nvPr>
            <p:ph type="dt" sz="half" idx="10"/>
          </p:nvPr>
        </p:nvSpPr>
        <p:spPr/>
        <p:txBody>
          <a:bodyPr/>
          <a:lstStyle/>
          <a:p>
            <a:fld id="{18D216CD-EB8F-4012-B923-B4B948041E82}" type="datetimeFigureOut">
              <a:rPr lang="en-US" smtClean="0"/>
              <a:t>4/28/2024</a:t>
            </a:fld>
            <a:endParaRPr lang="en-US"/>
          </a:p>
        </p:txBody>
      </p:sp>
      <p:sp>
        <p:nvSpPr>
          <p:cNvPr id="8" name="Footer Placeholder 7">
            <a:extLst>
              <a:ext uri="{FF2B5EF4-FFF2-40B4-BE49-F238E27FC236}">
                <a16:creationId xmlns:a16="http://schemas.microsoft.com/office/drawing/2014/main" id="{CBBF3740-C0C7-85BF-A6B1-86E371CC24F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971CA6-E675-B5B5-091E-9CAAD72A36BB}"/>
              </a:ext>
            </a:extLst>
          </p:cNvPr>
          <p:cNvSpPr>
            <a:spLocks noGrp="1"/>
          </p:cNvSpPr>
          <p:nvPr>
            <p:ph type="sldNum" sz="quarter" idx="12"/>
          </p:nvPr>
        </p:nvSpPr>
        <p:spPr/>
        <p:txBody>
          <a:bodyPr/>
          <a:lstStyle/>
          <a:p>
            <a:fld id="{798A416F-EFD2-4CD7-8E51-0E7BAC16EC9C}" type="slidenum">
              <a:rPr lang="en-US" smtClean="0"/>
              <a:t>‹#›</a:t>
            </a:fld>
            <a:endParaRPr lang="en-US"/>
          </a:p>
        </p:txBody>
      </p:sp>
    </p:spTree>
    <p:extLst>
      <p:ext uri="{BB962C8B-B14F-4D97-AF65-F5344CB8AC3E}">
        <p14:creationId xmlns:p14="http://schemas.microsoft.com/office/powerpoint/2010/main" val="180876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23FE3-454A-F690-FFB3-BA70025F43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2D2225-B80E-CD55-3BEA-419473C3CEBC}"/>
              </a:ext>
            </a:extLst>
          </p:cNvPr>
          <p:cNvSpPr>
            <a:spLocks noGrp="1"/>
          </p:cNvSpPr>
          <p:nvPr>
            <p:ph type="dt" sz="half" idx="10"/>
          </p:nvPr>
        </p:nvSpPr>
        <p:spPr/>
        <p:txBody>
          <a:bodyPr/>
          <a:lstStyle/>
          <a:p>
            <a:fld id="{18D216CD-EB8F-4012-B923-B4B948041E82}" type="datetimeFigureOut">
              <a:rPr lang="en-US" smtClean="0"/>
              <a:t>4/28/2024</a:t>
            </a:fld>
            <a:endParaRPr lang="en-US"/>
          </a:p>
        </p:txBody>
      </p:sp>
      <p:sp>
        <p:nvSpPr>
          <p:cNvPr id="4" name="Footer Placeholder 3">
            <a:extLst>
              <a:ext uri="{FF2B5EF4-FFF2-40B4-BE49-F238E27FC236}">
                <a16:creationId xmlns:a16="http://schemas.microsoft.com/office/drawing/2014/main" id="{4F5E8F64-8B4E-AB8D-92BE-C9112CA74E2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C40456F-F989-AD7A-A8CF-444685663BA9}"/>
              </a:ext>
            </a:extLst>
          </p:cNvPr>
          <p:cNvSpPr>
            <a:spLocks noGrp="1"/>
          </p:cNvSpPr>
          <p:nvPr>
            <p:ph type="sldNum" sz="quarter" idx="12"/>
          </p:nvPr>
        </p:nvSpPr>
        <p:spPr/>
        <p:txBody>
          <a:bodyPr/>
          <a:lstStyle/>
          <a:p>
            <a:fld id="{798A416F-EFD2-4CD7-8E51-0E7BAC16EC9C}" type="slidenum">
              <a:rPr lang="en-US" smtClean="0"/>
              <a:t>‹#›</a:t>
            </a:fld>
            <a:endParaRPr lang="en-US"/>
          </a:p>
        </p:txBody>
      </p:sp>
    </p:spTree>
    <p:extLst>
      <p:ext uri="{BB962C8B-B14F-4D97-AF65-F5344CB8AC3E}">
        <p14:creationId xmlns:p14="http://schemas.microsoft.com/office/powerpoint/2010/main" val="2103368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C0B1B5-C1CE-D1A6-2689-71C93EBE4153}"/>
              </a:ext>
            </a:extLst>
          </p:cNvPr>
          <p:cNvSpPr>
            <a:spLocks noGrp="1"/>
          </p:cNvSpPr>
          <p:nvPr>
            <p:ph type="dt" sz="half" idx="10"/>
          </p:nvPr>
        </p:nvSpPr>
        <p:spPr/>
        <p:txBody>
          <a:bodyPr/>
          <a:lstStyle/>
          <a:p>
            <a:fld id="{18D216CD-EB8F-4012-B923-B4B948041E82}" type="datetimeFigureOut">
              <a:rPr lang="en-US" smtClean="0"/>
              <a:t>4/28/2024</a:t>
            </a:fld>
            <a:endParaRPr lang="en-US"/>
          </a:p>
        </p:txBody>
      </p:sp>
      <p:sp>
        <p:nvSpPr>
          <p:cNvPr id="3" name="Footer Placeholder 2">
            <a:extLst>
              <a:ext uri="{FF2B5EF4-FFF2-40B4-BE49-F238E27FC236}">
                <a16:creationId xmlns:a16="http://schemas.microsoft.com/office/drawing/2014/main" id="{A1FF3C66-A640-2A16-E710-23BA9516087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F03D7E9-7E37-34D7-A048-521F907D5437}"/>
              </a:ext>
            </a:extLst>
          </p:cNvPr>
          <p:cNvSpPr>
            <a:spLocks noGrp="1"/>
          </p:cNvSpPr>
          <p:nvPr>
            <p:ph type="sldNum" sz="quarter" idx="12"/>
          </p:nvPr>
        </p:nvSpPr>
        <p:spPr/>
        <p:txBody>
          <a:bodyPr/>
          <a:lstStyle/>
          <a:p>
            <a:fld id="{798A416F-EFD2-4CD7-8E51-0E7BAC16EC9C}" type="slidenum">
              <a:rPr lang="en-US" smtClean="0"/>
              <a:t>‹#›</a:t>
            </a:fld>
            <a:endParaRPr lang="en-US"/>
          </a:p>
        </p:txBody>
      </p:sp>
    </p:spTree>
    <p:extLst>
      <p:ext uri="{BB962C8B-B14F-4D97-AF65-F5344CB8AC3E}">
        <p14:creationId xmlns:p14="http://schemas.microsoft.com/office/powerpoint/2010/main" val="325426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4CBD4-0F21-BE81-2652-95B73B43C7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E4CE830-623E-6DBE-B962-BAFFE6CFE0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7CCBEC5-4CDA-CCB0-5256-A64D550ACF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07DE67-60C3-89EF-0E11-55CDA04293C7}"/>
              </a:ext>
            </a:extLst>
          </p:cNvPr>
          <p:cNvSpPr>
            <a:spLocks noGrp="1"/>
          </p:cNvSpPr>
          <p:nvPr>
            <p:ph type="dt" sz="half" idx="10"/>
          </p:nvPr>
        </p:nvSpPr>
        <p:spPr/>
        <p:txBody>
          <a:bodyPr/>
          <a:lstStyle/>
          <a:p>
            <a:fld id="{18D216CD-EB8F-4012-B923-B4B948041E82}" type="datetimeFigureOut">
              <a:rPr lang="en-US" smtClean="0"/>
              <a:t>4/28/2024</a:t>
            </a:fld>
            <a:endParaRPr lang="en-US"/>
          </a:p>
        </p:txBody>
      </p:sp>
      <p:sp>
        <p:nvSpPr>
          <p:cNvPr id="6" name="Footer Placeholder 5">
            <a:extLst>
              <a:ext uri="{FF2B5EF4-FFF2-40B4-BE49-F238E27FC236}">
                <a16:creationId xmlns:a16="http://schemas.microsoft.com/office/drawing/2014/main" id="{FF28FFAB-B3A3-D5F3-7A64-BC227A5578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D22CF0-F45C-B22A-1CDB-5FD373593C5A}"/>
              </a:ext>
            </a:extLst>
          </p:cNvPr>
          <p:cNvSpPr>
            <a:spLocks noGrp="1"/>
          </p:cNvSpPr>
          <p:nvPr>
            <p:ph type="sldNum" sz="quarter" idx="12"/>
          </p:nvPr>
        </p:nvSpPr>
        <p:spPr/>
        <p:txBody>
          <a:bodyPr/>
          <a:lstStyle/>
          <a:p>
            <a:fld id="{798A416F-EFD2-4CD7-8E51-0E7BAC16EC9C}" type="slidenum">
              <a:rPr lang="en-US" smtClean="0"/>
              <a:t>‹#›</a:t>
            </a:fld>
            <a:endParaRPr lang="en-US"/>
          </a:p>
        </p:txBody>
      </p:sp>
    </p:spTree>
    <p:extLst>
      <p:ext uri="{BB962C8B-B14F-4D97-AF65-F5344CB8AC3E}">
        <p14:creationId xmlns:p14="http://schemas.microsoft.com/office/powerpoint/2010/main" val="2911844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7DCFA-3B6E-CA8E-A366-E11AE9D5CD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9ADDFB-7BF0-75A1-03B9-7527E53177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12A99C2-470D-B107-2FC3-CA8DFF7D98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A1A71C-42C3-979D-EC2A-C4183E3EDE6F}"/>
              </a:ext>
            </a:extLst>
          </p:cNvPr>
          <p:cNvSpPr>
            <a:spLocks noGrp="1"/>
          </p:cNvSpPr>
          <p:nvPr>
            <p:ph type="dt" sz="half" idx="10"/>
          </p:nvPr>
        </p:nvSpPr>
        <p:spPr/>
        <p:txBody>
          <a:bodyPr/>
          <a:lstStyle/>
          <a:p>
            <a:fld id="{18D216CD-EB8F-4012-B923-B4B948041E82}" type="datetimeFigureOut">
              <a:rPr lang="en-US" smtClean="0"/>
              <a:t>4/28/2024</a:t>
            </a:fld>
            <a:endParaRPr lang="en-US"/>
          </a:p>
        </p:txBody>
      </p:sp>
      <p:sp>
        <p:nvSpPr>
          <p:cNvPr id="6" name="Footer Placeholder 5">
            <a:extLst>
              <a:ext uri="{FF2B5EF4-FFF2-40B4-BE49-F238E27FC236}">
                <a16:creationId xmlns:a16="http://schemas.microsoft.com/office/drawing/2014/main" id="{8492BD91-B744-7114-3A8E-BF71414D11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E9B8F0-6336-AAA0-D89B-FECA4DACC9DE}"/>
              </a:ext>
            </a:extLst>
          </p:cNvPr>
          <p:cNvSpPr>
            <a:spLocks noGrp="1"/>
          </p:cNvSpPr>
          <p:nvPr>
            <p:ph type="sldNum" sz="quarter" idx="12"/>
          </p:nvPr>
        </p:nvSpPr>
        <p:spPr/>
        <p:txBody>
          <a:bodyPr/>
          <a:lstStyle/>
          <a:p>
            <a:fld id="{798A416F-EFD2-4CD7-8E51-0E7BAC16EC9C}" type="slidenum">
              <a:rPr lang="en-US" smtClean="0"/>
              <a:t>‹#›</a:t>
            </a:fld>
            <a:endParaRPr lang="en-US"/>
          </a:p>
        </p:txBody>
      </p:sp>
    </p:spTree>
    <p:extLst>
      <p:ext uri="{BB962C8B-B14F-4D97-AF65-F5344CB8AC3E}">
        <p14:creationId xmlns:p14="http://schemas.microsoft.com/office/powerpoint/2010/main" val="2109911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60FC5A-F985-913F-D743-6EA0C05904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EBBC6D8-D2E6-AED8-D292-27C64B0509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183167-EAA7-724E-C0E3-2F86886C6C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8D216CD-EB8F-4012-B923-B4B948041E82}" type="datetimeFigureOut">
              <a:rPr lang="en-US" smtClean="0"/>
              <a:t>4/28/2024</a:t>
            </a:fld>
            <a:endParaRPr lang="en-US"/>
          </a:p>
        </p:txBody>
      </p:sp>
      <p:sp>
        <p:nvSpPr>
          <p:cNvPr id="5" name="Footer Placeholder 4">
            <a:extLst>
              <a:ext uri="{FF2B5EF4-FFF2-40B4-BE49-F238E27FC236}">
                <a16:creationId xmlns:a16="http://schemas.microsoft.com/office/drawing/2014/main" id="{D9730956-A6CC-FB3E-A516-149887B34F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12FCB6A-92CB-E03C-AB90-467C2B3DB2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98A416F-EFD2-4CD7-8E51-0E7BAC16EC9C}" type="slidenum">
              <a:rPr lang="en-US" smtClean="0"/>
              <a:t>‹#›</a:t>
            </a:fld>
            <a:endParaRPr lang="en-US"/>
          </a:p>
        </p:txBody>
      </p:sp>
    </p:spTree>
    <p:extLst>
      <p:ext uri="{BB962C8B-B14F-4D97-AF65-F5344CB8AC3E}">
        <p14:creationId xmlns:p14="http://schemas.microsoft.com/office/powerpoint/2010/main" val="22334424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microsoft.com/office/2011/relationships/webextension" Target="../webextensions/webextension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37.jpeg"/><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7.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4.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40.png"/><Relationship Id="rId1" Type="http://schemas.openxmlformats.org/officeDocument/2006/relationships/slideLayout" Target="../slideLayouts/slideLayout7.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25.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7.jpe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The Data Disconnect: A Key Challenge for Machine Learning Deployment -  insideBIGDATA">
            <a:extLst>
              <a:ext uri="{FF2B5EF4-FFF2-40B4-BE49-F238E27FC236}">
                <a16:creationId xmlns:a16="http://schemas.microsoft.com/office/drawing/2014/main" id="{32D89DD0-91EC-B4BC-C206-D905A4EF958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3467" y="702733"/>
            <a:ext cx="10905066" cy="5452533"/>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1914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5" name="Rectangle 12294">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2290" name="Picture 2" descr="How to Clean Your Data: Best Practices for Data Hygiene">
            <a:extLst>
              <a:ext uri="{FF2B5EF4-FFF2-40B4-BE49-F238E27FC236}">
                <a16:creationId xmlns:a16="http://schemas.microsoft.com/office/drawing/2014/main" id="{DD483DCF-A6B7-7261-C93B-2150A7CC5AF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42"/>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F805A660-1C62-506B-371F-B8A4F80D857E}"/>
              </a:ext>
            </a:extLst>
          </p:cNvPr>
          <p:cNvSpPr/>
          <p:nvPr/>
        </p:nvSpPr>
        <p:spPr>
          <a:xfrm>
            <a:off x="6021208" y="0"/>
            <a:ext cx="513903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DATA CLEANING</a:t>
            </a:r>
          </a:p>
        </p:txBody>
      </p:sp>
    </p:spTree>
    <p:extLst>
      <p:ext uri="{BB962C8B-B14F-4D97-AF65-F5344CB8AC3E}">
        <p14:creationId xmlns:p14="http://schemas.microsoft.com/office/powerpoint/2010/main" val="474126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9AB4BED-47AE-94CD-0C84-D963584C8793}"/>
              </a:ext>
            </a:extLst>
          </p:cNvPr>
          <p:cNvPicPr>
            <a:picLocks noChangeAspect="1"/>
          </p:cNvPicPr>
          <p:nvPr/>
        </p:nvPicPr>
        <p:blipFill>
          <a:blip r:embed="rId2"/>
          <a:stretch>
            <a:fillRect/>
          </a:stretch>
        </p:blipFill>
        <p:spPr>
          <a:xfrm>
            <a:off x="1217791" y="713996"/>
            <a:ext cx="2381582" cy="5430008"/>
          </a:xfrm>
          <a:prstGeom prst="rect">
            <a:avLst/>
          </a:prstGeom>
        </p:spPr>
      </p:pic>
      <p:pic>
        <p:nvPicPr>
          <p:cNvPr id="15362" name="Picture 2" descr="What is a NULL Value? |">
            <a:extLst>
              <a:ext uri="{FF2B5EF4-FFF2-40B4-BE49-F238E27FC236}">
                <a16:creationId xmlns:a16="http://schemas.microsoft.com/office/drawing/2014/main" id="{41ABC114-71F7-4A30-6BFF-F2CFA27026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172" y="952500"/>
            <a:ext cx="6667500" cy="495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0102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a:extLst>
              <a:ext uri="{FF2B5EF4-FFF2-40B4-BE49-F238E27FC236}">
                <a16:creationId xmlns:a16="http://schemas.microsoft.com/office/drawing/2014/main" id="{4C2456DA-C330-879F-F5D6-AD39BEC238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979" y="0"/>
            <a:ext cx="10805928" cy="65717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5225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7" name="Rectangle 512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29" name="Freeform: Shape 512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31" name="Rectangle 513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3" name="Rectangle 513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5" name="Freeform: Shape 513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137" name="Isosceles Triangle 513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Marketplace - Tableau">
            <a:extLst>
              <a:ext uri="{FF2B5EF4-FFF2-40B4-BE49-F238E27FC236}">
                <a16:creationId xmlns:a16="http://schemas.microsoft.com/office/drawing/2014/main" id="{3FF856A1-9082-95FF-3929-52012B44839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43942" y="643467"/>
            <a:ext cx="9904115" cy="557106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5139" name="Isosceles Triangle 513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38494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1">
                <a:extLst>
                  <a:ext uri="{FF2B5EF4-FFF2-40B4-BE49-F238E27FC236}">
                    <a16:creationId xmlns:a16="http://schemas.microsoft.com/office/drawing/2014/main" id="{EF162F98-5E32-8440-AFE2-E415BECFA826}"/>
                  </a:ext>
                </a:extLst>
              </p:cNvPr>
              <p:cNvGraphicFramePr>
                <a:graphicFrameLocks noGrp="1"/>
              </p:cNvGraphicFramePr>
              <p:nvPr>
                <p:extLst>
                  <p:ext uri="{D42A27DB-BD31-4B8C-83A1-F6EECF244321}">
                    <p14:modId xmlns:p14="http://schemas.microsoft.com/office/powerpoint/2010/main" val="396912395"/>
                  </p:ext>
                </p:extLst>
              </p:nvPr>
            </p:nvGraphicFramePr>
            <p:xfrm>
              <a:off x="0" y="0"/>
              <a:ext cx="12192000" cy="68580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2" name="Add-in 1">
                <a:extLst>
                  <a:ext uri="{FF2B5EF4-FFF2-40B4-BE49-F238E27FC236}">
                    <a16:creationId xmlns:a16="http://schemas.microsoft.com/office/drawing/2014/main" id="{EF162F98-5E32-8440-AFE2-E415BECFA826}"/>
                  </a:ext>
                </a:extLst>
              </p:cNvPr>
              <p:cNvPicPr>
                <a:picLocks noGrp="1" noRot="1" noChangeAspect="1" noMove="1" noResize="1" noEditPoints="1" noAdjustHandles="1" noChangeArrowheads="1" noChangeShapeType="1"/>
              </p:cNvPicPr>
              <p:nvPr/>
            </p:nvPicPr>
            <p:blipFill>
              <a:blip r:embed="rId3"/>
              <a:stretch>
                <a:fillRect/>
              </a:stretch>
            </p:blipFill>
            <p:spPr>
              <a:xfrm>
                <a:off x="0" y="0"/>
                <a:ext cx="12192000" cy="6858000"/>
              </a:xfrm>
              <a:prstGeom prst="rect">
                <a:avLst/>
              </a:prstGeom>
            </p:spPr>
          </p:pic>
        </mc:Fallback>
      </mc:AlternateContent>
    </p:spTree>
    <p:extLst>
      <p:ext uri="{BB962C8B-B14F-4D97-AF65-F5344CB8AC3E}">
        <p14:creationId xmlns:p14="http://schemas.microsoft.com/office/powerpoint/2010/main" val="16746913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What is Data Visualization? (Definition, Examples, Best Practices)">
            <a:extLst>
              <a:ext uri="{FF2B5EF4-FFF2-40B4-BE49-F238E27FC236}">
                <a16:creationId xmlns:a16="http://schemas.microsoft.com/office/drawing/2014/main" id="{57FDF6DA-585D-CDFD-83D2-542C0E1121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28931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70" name="Rectangle 2069">
            <a:extLst>
              <a:ext uri="{FF2B5EF4-FFF2-40B4-BE49-F238E27FC236}">
                <a16:creationId xmlns:a16="http://schemas.microsoft.com/office/drawing/2014/main" id="{B63E10B8-7A5C-4E1D-BE92-AAA068608C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2" y="485804"/>
            <a:ext cx="5533524" cy="3510776"/>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A graph of a credit limit&#10;&#10;Description automatically generated">
            <a:extLst>
              <a:ext uri="{FF2B5EF4-FFF2-40B4-BE49-F238E27FC236}">
                <a16:creationId xmlns:a16="http://schemas.microsoft.com/office/drawing/2014/main" id="{125ED20F-BC43-FBEC-60F2-066B6DEA10B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167799" y="662869"/>
            <a:ext cx="4167191" cy="3156647"/>
          </a:xfrm>
          <a:prstGeom prst="rect">
            <a:avLst/>
          </a:prstGeom>
          <a:noFill/>
          <a:extLst>
            <a:ext uri="{909E8E84-426E-40DD-AFC4-6F175D3DCCD1}">
              <a14:hiddenFill xmlns:a14="http://schemas.microsoft.com/office/drawing/2010/main">
                <a:solidFill>
                  <a:srgbClr val="FFFFFF"/>
                </a:solidFill>
              </a14:hiddenFill>
            </a:ext>
          </a:extLst>
        </p:spPr>
      </p:pic>
      <p:sp>
        <p:nvSpPr>
          <p:cNvPr id="2072" name="Rectangle 2071">
            <a:extLst>
              <a:ext uri="{FF2B5EF4-FFF2-40B4-BE49-F238E27FC236}">
                <a16:creationId xmlns:a16="http://schemas.microsoft.com/office/drawing/2014/main" id="{E1C32068-6A8E-44A5-BE2D-65E7EC2DBF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3" y="4157449"/>
            <a:ext cx="2686328" cy="2216840"/>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6" name="Picture 8" descr="A graph of a distribution of current balance&#10;&#10;Description automatically generated">
            <a:extLst>
              <a:ext uri="{FF2B5EF4-FFF2-40B4-BE49-F238E27FC236}">
                <a16:creationId xmlns:a16="http://schemas.microsoft.com/office/drawing/2014/main" id="{F786048A-8C52-1CF0-FEAB-95DEB3317CB4}"/>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67866" y="4382002"/>
            <a:ext cx="2333643" cy="1767734"/>
          </a:xfrm>
          <a:prstGeom prst="rect">
            <a:avLst/>
          </a:prstGeom>
          <a:noFill/>
          <a:extLst>
            <a:ext uri="{909E8E84-426E-40DD-AFC4-6F175D3DCCD1}">
              <a14:hiddenFill xmlns:a14="http://schemas.microsoft.com/office/drawing/2010/main">
                <a:solidFill>
                  <a:srgbClr val="FFFFFF"/>
                </a:solidFill>
              </a14:hiddenFill>
            </a:ext>
          </a:extLst>
        </p:spPr>
      </p:pic>
      <p:sp>
        <p:nvSpPr>
          <p:cNvPr id="2074" name="Rectangle 2073">
            <a:extLst>
              <a:ext uri="{FF2B5EF4-FFF2-40B4-BE49-F238E27FC236}">
                <a16:creationId xmlns:a16="http://schemas.microsoft.com/office/drawing/2014/main" id="{83940A33-AE5F-4FC1-AFFF-1BC5DD32E1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31827" y="4157449"/>
            <a:ext cx="2686328" cy="2216840"/>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descr="A graph of a distribution of money&#10;&#10;Description automatically generated">
            <a:extLst>
              <a:ext uri="{FF2B5EF4-FFF2-40B4-BE49-F238E27FC236}">
                <a16:creationId xmlns:a16="http://schemas.microsoft.com/office/drawing/2014/main" id="{C0EA947E-67C9-6CEA-5537-2DA8AE6F5146}"/>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3508169" y="4403301"/>
            <a:ext cx="2333643" cy="1767734"/>
          </a:xfrm>
          <a:prstGeom prst="rect">
            <a:avLst/>
          </a:prstGeom>
          <a:noFill/>
          <a:extLst>
            <a:ext uri="{909E8E84-426E-40DD-AFC4-6F175D3DCCD1}">
              <a14:hiddenFill xmlns:a14="http://schemas.microsoft.com/office/drawing/2010/main">
                <a:solidFill>
                  <a:srgbClr val="FFFFFF"/>
                </a:solidFill>
              </a14:hiddenFill>
            </a:ext>
          </a:extLst>
        </p:spPr>
      </p:pic>
      <p:sp>
        <p:nvSpPr>
          <p:cNvPr id="2076" name="Rectangle 2075">
            <a:extLst>
              <a:ext uri="{FF2B5EF4-FFF2-40B4-BE49-F238E27FC236}">
                <a16:creationId xmlns:a16="http://schemas.microsoft.com/office/drawing/2014/main" id="{9310DD53-17D0-4A12-A0E2-72F33348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6188" y="485805"/>
            <a:ext cx="5511179" cy="5888484"/>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4" name="Picture 6" descr="A graph of a distribution of a number of transactions&#10;&#10;Description automatically generated with medium confidence">
            <a:extLst>
              <a:ext uri="{FF2B5EF4-FFF2-40B4-BE49-F238E27FC236}">
                <a16:creationId xmlns:a16="http://schemas.microsoft.com/office/drawing/2014/main" id="{6D93A8D6-19F1-1A5A-9275-A1C393F232BF}"/>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6373177" y="1476757"/>
            <a:ext cx="5157201" cy="39065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4520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92"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A09D5E9E-547F-C55A-4852-386AD86FA9EC}"/>
              </a:ext>
            </a:extLst>
          </p:cNvPr>
          <p:cNvSpPr/>
          <p:nvPr/>
        </p:nvSpPr>
        <p:spPr>
          <a:xfrm>
            <a:off x="1028700" y="1967266"/>
            <a:ext cx="2628900" cy="2547257"/>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3600" b="0" kern="1200" cap="none" spc="0">
                <a:ln w="0"/>
                <a:solidFill>
                  <a:srgbClr val="FFFFFF"/>
                </a:solidFill>
                <a:effectLst>
                  <a:outerShdw blurRad="38100" dist="19050" dir="2700000" algn="tl" rotWithShape="0">
                    <a:schemeClr val="dk1">
                      <a:alpha val="40000"/>
                    </a:schemeClr>
                  </a:outerShdw>
                </a:effectLst>
                <a:latin typeface="+mj-lt"/>
                <a:ea typeface="+mj-ea"/>
                <a:cs typeface="+mj-cs"/>
              </a:rPr>
              <a:t>WITH OUTLIERS</a:t>
            </a:r>
          </a:p>
        </p:txBody>
      </p:sp>
      <p:pic>
        <p:nvPicPr>
          <p:cNvPr id="3074" name="Picture 2" descr="A collage of graphs&#10;&#10;Description automatically generated">
            <a:extLst>
              <a:ext uri="{FF2B5EF4-FFF2-40B4-BE49-F238E27FC236}">
                <a16:creationId xmlns:a16="http://schemas.microsoft.com/office/drawing/2014/main" id="{DF0FA7F3-12B3-F762-8722-28620E1EBA8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77316" y="1173252"/>
            <a:ext cx="6780700" cy="45091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5479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3"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0A64D131-BD6F-2F3A-B0E5-31BA9EB401E5}"/>
              </a:ext>
            </a:extLst>
          </p:cNvPr>
          <p:cNvSpPr/>
          <p:nvPr/>
        </p:nvSpPr>
        <p:spPr>
          <a:xfrm>
            <a:off x="1028700" y="1967266"/>
            <a:ext cx="2628900" cy="2547257"/>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3600" b="0" kern="1200" cap="none" spc="0">
                <a:ln w="0"/>
                <a:solidFill>
                  <a:srgbClr val="FFFFFF"/>
                </a:solidFill>
                <a:effectLst>
                  <a:outerShdw blurRad="38100" dist="19050" dir="2700000" algn="tl" rotWithShape="0">
                    <a:schemeClr val="dk1">
                      <a:alpha val="40000"/>
                    </a:schemeClr>
                  </a:outerShdw>
                </a:effectLst>
                <a:latin typeface="+mj-lt"/>
                <a:ea typeface="+mj-ea"/>
                <a:cs typeface="+mj-cs"/>
              </a:rPr>
              <a:t>WITHOUT OUTLIERS</a:t>
            </a:r>
          </a:p>
        </p:txBody>
      </p:sp>
      <p:pic>
        <p:nvPicPr>
          <p:cNvPr id="4100" name="Picture 4">
            <a:extLst>
              <a:ext uri="{FF2B5EF4-FFF2-40B4-BE49-F238E27FC236}">
                <a16:creationId xmlns:a16="http://schemas.microsoft.com/office/drawing/2014/main" id="{42DB4ADA-46DF-B151-EBEF-8493CBA430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0116" y="1189704"/>
            <a:ext cx="6174462" cy="410238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6585DEA-6078-C22D-1D00-63B176FB1A06}"/>
              </a:ext>
            </a:extLst>
          </p:cNvPr>
          <p:cNvSpPr/>
          <p:nvPr/>
        </p:nvSpPr>
        <p:spPr>
          <a:xfrm>
            <a:off x="2229866" y="5685331"/>
            <a:ext cx="7732267" cy="600164"/>
          </a:xfrm>
          <a:prstGeom prst="rect">
            <a:avLst/>
          </a:prstGeom>
          <a:noFill/>
        </p:spPr>
        <p:txBody>
          <a:bodyPr wrap="square" lIns="91440" tIns="45720" rIns="91440" bIns="45720">
            <a:spAutoFit/>
          </a:bodyPr>
          <a:lstStyle/>
          <a:p>
            <a:pPr algn="ctr"/>
            <a:r>
              <a:rPr lang="en-US" sz="1100" dirty="0" err="1">
                <a:ln w="0"/>
                <a:effectLst>
                  <a:outerShdw blurRad="38100" dist="19050" dir="2700000" algn="tl" rotWithShape="0">
                    <a:schemeClr val="dk1">
                      <a:alpha val="40000"/>
                    </a:schemeClr>
                  </a:outerShdw>
                </a:effectLst>
              </a:rPr>
              <a:t>Winsorizing</a:t>
            </a:r>
            <a:r>
              <a:rPr lang="en-US" sz="1100" dirty="0">
                <a:ln w="0"/>
                <a:effectLst>
                  <a:outerShdw blurRad="38100" dist="19050" dir="2700000" algn="tl" rotWithShape="0">
                    <a:schemeClr val="dk1">
                      <a:alpha val="40000"/>
                    </a:schemeClr>
                  </a:outerShdw>
                </a:effectLst>
              </a:rPr>
              <a:t> is a statistical technique used to mitigate the influence of extreme values (outliers) in a dataset by replacing those extreme values with less extreme values. This approach helps to reduce the impact of outliers on statistical analyses while preserving the overall distribution of the data.</a:t>
            </a:r>
          </a:p>
        </p:txBody>
      </p:sp>
    </p:spTree>
    <p:extLst>
      <p:ext uri="{BB962C8B-B14F-4D97-AF65-F5344CB8AC3E}">
        <p14:creationId xmlns:p14="http://schemas.microsoft.com/office/powerpoint/2010/main" val="14802271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496" name="Rectangle 19495">
            <a:extLst>
              <a:ext uri="{FF2B5EF4-FFF2-40B4-BE49-F238E27FC236}">
                <a16:creationId xmlns:a16="http://schemas.microsoft.com/office/drawing/2014/main" id="{454966A0-ADB7-4D0B-8AE5-AACA88BFF9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97" name="Freeform: Shape 19496">
            <a:extLst>
              <a:ext uri="{FF2B5EF4-FFF2-40B4-BE49-F238E27FC236}">
                <a16:creationId xmlns:a16="http://schemas.microsoft.com/office/drawing/2014/main" id="{9CF7FE1C-8BC5-4B0C-A2BC-93AB72C90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bg2">
              <a:alpha val="50000"/>
            </a:schemeClr>
          </a:solidFill>
          <a:ln w="32707" cap="flat">
            <a:noFill/>
            <a:prstDash val="solid"/>
            <a:miter/>
          </a:ln>
        </p:spPr>
        <p:txBody>
          <a:bodyPr wrap="square" rtlCol="0" anchor="ctr">
            <a:noAutofit/>
          </a:bodyPr>
          <a:lstStyle/>
          <a:p>
            <a:endParaRPr lang="en-US"/>
          </a:p>
        </p:txBody>
      </p:sp>
      <p:sp>
        <p:nvSpPr>
          <p:cNvPr id="3" name="Rectangle 2">
            <a:extLst>
              <a:ext uri="{FF2B5EF4-FFF2-40B4-BE49-F238E27FC236}">
                <a16:creationId xmlns:a16="http://schemas.microsoft.com/office/drawing/2014/main" id="{161C82DC-6F64-CB97-3ACA-A50B388CE14F}"/>
              </a:ext>
            </a:extLst>
          </p:cNvPr>
          <p:cNvSpPr/>
          <p:nvPr/>
        </p:nvSpPr>
        <p:spPr>
          <a:xfrm>
            <a:off x="5751094" y="750667"/>
            <a:ext cx="5602705" cy="2678333"/>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400" b="0" cap="none" spc="0">
                <a:ln w="0"/>
                <a:effectLst>
                  <a:outerShdw blurRad="38100" dist="19050" dir="2700000" algn="tl" rotWithShape="0">
                    <a:schemeClr val="dk1">
                      <a:alpha val="40000"/>
                    </a:schemeClr>
                  </a:outerShdw>
                </a:effectLst>
                <a:latin typeface="+mj-lt"/>
                <a:ea typeface="+mj-ea"/>
                <a:cs typeface="+mj-cs"/>
              </a:rPr>
              <a:t>ENCODING</a:t>
            </a:r>
          </a:p>
        </p:txBody>
      </p:sp>
      <p:pic>
        <p:nvPicPr>
          <p:cNvPr id="6146" name="Picture 2" descr="How to Perform Label Encoding in R (With Examples) - Statology">
            <a:extLst>
              <a:ext uri="{FF2B5EF4-FFF2-40B4-BE49-F238E27FC236}">
                <a16:creationId xmlns:a16="http://schemas.microsoft.com/office/drawing/2014/main" id="{065B4D39-85C6-D502-885B-A43DD862BC5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38201" y="1326744"/>
            <a:ext cx="4045639" cy="249818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363DA5F7-B426-0AA0-AFF7-6279E987E8AA}"/>
              </a:ext>
            </a:extLst>
          </p:cNvPr>
          <p:cNvPicPr>
            <a:picLocks noChangeAspect="1"/>
          </p:cNvPicPr>
          <p:nvPr/>
        </p:nvPicPr>
        <p:blipFill>
          <a:blip r:embed="rId3"/>
          <a:stretch>
            <a:fillRect/>
          </a:stretch>
        </p:blipFill>
        <p:spPr>
          <a:xfrm>
            <a:off x="478095" y="4891128"/>
            <a:ext cx="6803566" cy="1029026"/>
          </a:xfrm>
          <a:prstGeom prst="rect">
            <a:avLst/>
          </a:prstGeom>
        </p:spPr>
      </p:pic>
    </p:spTree>
    <p:extLst>
      <p:ext uri="{BB962C8B-B14F-4D97-AF65-F5344CB8AC3E}">
        <p14:creationId xmlns:p14="http://schemas.microsoft.com/office/powerpoint/2010/main" val="113217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71" name="Rectangle 2070">
            <a:extLst>
              <a:ext uri="{FF2B5EF4-FFF2-40B4-BE49-F238E27FC236}">
                <a16:creationId xmlns:a16="http://schemas.microsoft.com/office/drawing/2014/main" id="{B250C39F-3F6C-4D53-86D2-7BC6B2FF60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descr="How to Write a Problem Statement (Plus Example)">
            <a:extLst>
              <a:ext uri="{FF2B5EF4-FFF2-40B4-BE49-F238E27FC236}">
                <a16:creationId xmlns:a16="http://schemas.microsoft.com/office/drawing/2014/main" id="{7F6131D0-9DF7-6F94-DD9D-93068533C14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012" b="9719"/>
          <a:stretch/>
        </p:blipFill>
        <p:spPr bwMode="auto">
          <a:xfrm>
            <a:off x="1480971"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073" name="Rectangle 2072">
            <a:extLst>
              <a:ext uri="{FF2B5EF4-FFF2-40B4-BE49-F238E27FC236}">
                <a16:creationId xmlns:a16="http://schemas.microsoft.com/office/drawing/2014/main" id="{70A48D59-8581-41F7-B529-F4617FE07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46000">
                <a:schemeClr val="tx1">
                  <a:lumMod val="95000"/>
                  <a:lumOff val="5000"/>
                </a:schemeClr>
              </a:gs>
              <a:gs pos="90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84030EF3-7656-DA37-F203-67BCB65A0E21}"/>
              </a:ext>
            </a:extLst>
          </p:cNvPr>
          <p:cNvSpPr/>
          <p:nvPr/>
        </p:nvSpPr>
        <p:spPr>
          <a:xfrm>
            <a:off x="1104900" y="910431"/>
            <a:ext cx="4724400" cy="1466455"/>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400" dirty="0">
                <a:ln w="0"/>
                <a:solidFill>
                  <a:schemeClr val="bg1"/>
                </a:solidFill>
                <a:effectLst>
                  <a:outerShdw blurRad="38100" dist="19050" dir="2700000" algn="tl" rotWithShape="0">
                    <a:schemeClr val="dk1">
                      <a:alpha val="40000"/>
                    </a:schemeClr>
                  </a:outerShdw>
                </a:effectLst>
                <a:latin typeface="+mj-lt"/>
                <a:ea typeface="+mj-ea"/>
                <a:cs typeface="+mj-cs"/>
              </a:rPr>
              <a:t>PROBLEM STATEMENT</a:t>
            </a:r>
            <a:endParaRPr lang="en-US" sz="4400" b="0" cap="none" spc="0" dirty="0">
              <a:ln w="0"/>
              <a:solidFill>
                <a:schemeClr val="bg1"/>
              </a:solidFill>
              <a:effectLst>
                <a:outerShdw blurRad="38100" dist="19050" dir="2700000" algn="tl" rotWithShape="0">
                  <a:schemeClr val="dk1">
                    <a:alpha val="40000"/>
                  </a:schemeClr>
                </a:outerShdw>
              </a:effectLst>
              <a:latin typeface="+mj-lt"/>
              <a:ea typeface="+mj-ea"/>
              <a:cs typeface="+mj-cs"/>
            </a:endParaRPr>
          </a:p>
        </p:txBody>
      </p:sp>
      <p:sp>
        <p:nvSpPr>
          <p:cNvPr id="3" name="Rectangle 2">
            <a:extLst>
              <a:ext uri="{FF2B5EF4-FFF2-40B4-BE49-F238E27FC236}">
                <a16:creationId xmlns:a16="http://schemas.microsoft.com/office/drawing/2014/main" id="{28E807A0-6243-A6E4-D4EE-B4680C7AD629}"/>
              </a:ext>
            </a:extLst>
          </p:cNvPr>
          <p:cNvSpPr/>
          <p:nvPr/>
        </p:nvSpPr>
        <p:spPr>
          <a:xfrm>
            <a:off x="1104899" y="2492080"/>
            <a:ext cx="5285961" cy="3015849"/>
          </a:xfrm>
          <a:prstGeom prst="rect">
            <a:avLst/>
          </a:prstGeom>
        </p:spPr>
        <p:txBody>
          <a:bodyPr vert="horz" lIns="91440" tIns="45720" rIns="91440" bIns="45720" rtlCol="0">
            <a:normAutofit/>
          </a:bodyPr>
          <a:lstStyle/>
          <a:p>
            <a:pPr>
              <a:lnSpc>
                <a:spcPct val="90000"/>
              </a:lnSpc>
              <a:spcAft>
                <a:spcPts val="600"/>
              </a:spcAft>
            </a:pPr>
            <a:r>
              <a:rPr lang="en-US" sz="1900" b="0" cap="none" spc="0" dirty="0">
                <a:ln w="0"/>
                <a:solidFill>
                  <a:schemeClr val="bg1"/>
                </a:solidFill>
                <a:effectLst>
                  <a:outerShdw blurRad="38100" dist="19050" dir="2700000" algn="tl" rotWithShape="0">
                    <a:schemeClr val="dk1">
                      <a:alpha val="40000"/>
                    </a:schemeClr>
                  </a:outerShdw>
                </a:effectLst>
              </a:rPr>
              <a:t>Detecting fraud in Capital One's transaction data is crucial for financial security. The task is challenging due to a highly imbalanced dataset, where fraud instances are rare. The goal is to develop machine learning models that accurately detect fraud while minimizing false positives. This ensures the safety of transactions, protecting both the institution and its customers from potential financial losses.</a:t>
            </a:r>
          </a:p>
        </p:txBody>
      </p:sp>
      <p:sp>
        <p:nvSpPr>
          <p:cNvPr id="2075" name="Rectangle 2074">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05727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9FE8373A-8D67-33B0-355C-D17AD9ED240D}"/>
              </a:ext>
            </a:extLst>
          </p:cNvPr>
          <p:cNvSpPr/>
          <p:nvPr/>
        </p:nvSpPr>
        <p:spPr>
          <a:xfrm>
            <a:off x="1028700" y="1967266"/>
            <a:ext cx="2628900" cy="2547257"/>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2400" b="0" kern="1200" cap="none" spc="0" dirty="0">
                <a:ln w="0"/>
                <a:solidFill>
                  <a:srgbClr val="FFFFFF"/>
                </a:solidFill>
                <a:effectLst>
                  <a:outerShdw blurRad="38100" dist="19050" dir="2700000" algn="tl" rotWithShape="0">
                    <a:schemeClr val="dk1">
                      <a:alpha val="40000"/>
                    </a:schemeClr>
                  </a:outerShdw>
                </a:effectLst>
                <a:latin typeface="+mj-lt"/>
                <a:ea typeface="+mj-ea"/>
                <a:cs typeface="+mj-cs"/>
              </a:rPr>
              <a:t>FINAL CONSIDERATION</a:t>
            </a:r>
          </a:p>
        </p:txBody>
      </p:sp>
      <p:pic>
        <p:nvPicPr>
          <p:cNvPr id="3" name="Picture 2">
            <a:extLst>
              <a:ext uri="{FF2B5EF4-FFF2-40B4-BE49-F238E27FC236}">
                <a16:creationId xmlns:a16="http://schemas.microsoft.com/office/drawing/2014/main" id="{C6FDFD24-44AA-5EAD-08C9-F242E69DBA33}"/>
              </a:ext>
            </a:extLst>
          </p:cNvPr>
          <p:cNvPicPr>
            <a:picLocks noChangeAspect="1"/>
          </p:cNvPicPr>
          <p:nvPr/>
        </p:nvPicPr>
        <p:blipFill>
          <a:blip r:embed="rId2"/>
          <a:stretch>
            <a:fillRect/>
          </a:stretch>
        </p:blipFill>
        <p:spPr>
          <a:xfrm>
            <a:off x="4874274" y="663598"/>
            <a:ext cx="5103890" cy="5154591"/>
          </a:xfrm>
          <a:prstGeom prst="rect">
            <a:avLst/>
          </a:prstGeom>
        </p:spPr>
      </p:pic>
    </p:spTree>
    <p:extLst>
      <p:ext uri="{BB962C8B-B14F-4D97-AF65-F5344CB8AC3E}">
        <p14:creationId xmlns:p14="http://schemas.microsoft.com/office/powerpoint/2010/main" val="961318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7" name="Rectangle 1741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419" name="Freeform: Shape 1741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421" name="Rectangle 1742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23" name="Rectangle 1742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25" name="Freeform: Shape 1742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27" name="Isosceles Triangle 1742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412" name="Picture 4" descr="Undersampling and oversampling: An old and a new approach | by Nour  Al-Rahman Al-Serw | Analytics Vidhya | Medium">
            <a:extLst>
              <a:ext uri="{FF2B5EF4-FFF2-40B4-BE49-F238E27FC236}">
                <a16:creationId xmlns:a16="http://schemas.microsoft.com/office/drawing/2014/main" id="{9C56C4D8-38C6-B15A-A944-7EDC60F80B7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3467" y="1820503"/>
            <a:ext cx="10905066" cy="3216993"/>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7429" name="Isosceles Triangle 1742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08FF285-A98A-D83E-14CD-7FD2C2AD6F5B}"/>
              </a:ext>
            </a:extLst>
          </p:cNvPr>
          <p:cNvPicPr>
            <a:picLocks noChangeAspect="1"/>
          </p:cNvPicPr>
          <p:nvPr/>
        </p:nvPicPr>
        <p:blipFill>
          <a:blip r:embed="rId4"/>
          <a:stretch>
            <a:fillRect/>
          </a:stretch>
        </p:blipFill>
        <p:spPr>
          <a:xfrm>
            <a:off x="757980" y="5140520"/>
            <a:ext cx="2112535" cy="807228"/>
          </a:xfrm>
          <a:prstGeom prst="rect">
            <a:avLst/>
          </a:prstGeom>
        </p:spPr>
      </p:pic>
      <p:pic>
        <p:nvPicPr>
          <p:cNvPr id="7" name="Picture 6">
            <a:extLst>
              <a:ext uri="{FF2B5EF4-FFF2-40B4-BE49-F238E27FC236}">
                <a16:creationId xmlns:a16="http://schemas.microsoft.com/office/drawing/2014/main" id="{22DFA1A9-155B-4668-ED4E-E55C4F2B4EEB}"/>
              </a:ext>
            </a:extLst>
          </p:cNvPr>
          <p:cNvPicPr>
            <a:picLocks noChangeAspect="1"/>
          </p:cNvPicPr>
          <p:nvPr/>
        </p:nvPicPr>
        <p:blipFill>
          <a:blip r:embed="rId5"/>
          <a:stretch>
            <a:fillRect/>
          </a:stretch>
        </p:blipFill>
        <p:spPr>
          <a:xfrm>
            <a:off x="3174029" y="5140520"/>
            <a:ext cx="2012385" cy="807228"/>
          </a:xfrm>
          <a:prstGeom prst="rect">
            <a:avLst/>
          </a:prstGeom>
        </p:spPr>
      </p:pic>
      <p:pic>
        <p:nvPicPr>
          <p:cNvPr id="9" name="Picture 8">
            <a:extLst>
              <a:ext uri="{FF2B5EF4-FFF2-40B4-BE49-F238E27FC236}">
                <a16:creationId xmlns:a16="http://schemas.microsoft.com/office/drawing/2014/main" id="{CA14C041-F7BE-AB6F-831F-89CE6495CEAA}"/>
              </a:ext>
            </a:extLst>
          </p:cNvPr>
          <p:cNvPicPr>
            <a:picLocks noChangeAspect="1"/>
          </p:cNvPicPr>
          <p:nvPr/>
        </p:nvPicPr>
        <p:blipFill>
          <a:blip r:embed="rId6"/>
          <a:stretch>
            <a:fillRect/>
          </a:stretch>
        </p:blipFill>
        <p:spPr>
          <a:xfrm>
            <a:off x="6547812" y="5107840"/>
            <a:ext cx="2112535" cy="839304"/>
          </a:xfrm>
          <a:prstGeom prst="rect">
            <a:avLst/>
          </a:prstGeom>
        </p:spPr>
      </p:pic>
      <p:pic>
        <p:nvPicPr>
          <p:cNvPr id="11" name="Picture 10">
            <a:extLst>
              <a:ext uri="{FF2B5EF4-FFF2-40B4-BE49-F238E27FC236}">
                <a16:creationId xmlns:a16="http://schemas.microsoft.com/office/drawing/2014/main" id="{34CAA4E3-E9AB-B77E-8E29-C3DD6AB5035D}"/>
              </a:ext>
            </a:extLst>
          </p:cNvPr>
          <p:cNvPicPr>
            <a:picLocks noChangeAspect="1"/>
          </p:cNvPicPr>
          <p:nvPr/>
        </p:nvPicPr>
        <p:blipFill>
          <a:blip r:embed="rId7"/>
          <a:stretch>
            <a:fillRect/>
          </a:stretch>
        </p:blipFill>
        <p:spPr>
          <a:xfrm>
            <a:off x="9320911" y="5107840"/>
            <a:ext cx="2116533" cy="809090"/>
          </a:xfrm>
          <a:prstGeom prst="rect">
            <a:avLst/>
          </a:prstGeom>
        </p:spPr>
      </p:pic>
    </p:spTree>
    <p:extLst>
      <p:ext uri="{BB962C8B-B14F-4D97-AF65-F5344CB8AC3E}">
        <p14:creationId xmlns:p14="http://schemas.microsoft.com/office/powerpoint/2010/main" val="25255711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438" name="Picture 6" descr="What is Gradient Boosting Algorithm">
            <a:extLst>
              <a:ext uri="{FF2B5EF4-FFF2-40B4-BE49-F238E27FC236}">
                <a16:creationId xmlns:a16="http://schemas.microsoft.com/office/drawing/2014/main" id="{68E9FC4D-2A78-DD62-8114-E845EE79299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693" r="33865" b="37722"/>
          <a:stretch/>
        </p:blipFill>
        <p:spPr bwMode="auto">
          <a:xfrm>
            <a:off x="6815017" y="3754616"/>
            <a:ext cx="5087814" cy="3097889"/>
          </a:xfrm>
          <a:custGeom>
            <a:avLst/>
            <a:gdLst/>
            <a:ahLst/>
            <a:cxnLst/>
            <a:rect l="l" t="t" r="r" b="b"/>
            <a:pathLst>
              <a:path w="4397481" h="3351888">
                <a:moveTo>
                  <a:pt x="0" y="0"/>
                </a:moveTo>
                <a:lnTo>
                  <a:pt x="4397481" y="0"/>
                </a:lnTo>
                <a:lnTo>
                  <a:pt x="4397481" y="3351888"/>
                </a:lnTo>
                <a:lnTo>
                  <a:pt x="1552363" y="3351888"/>
                </a:lnTo>
                <a:close/>
              </a:path>
            </a:pathLst>
          </a:custGeom>
          <a:noFill/>
          <a:extLst>
            <a:ext uri="{909E8E84-426E-40DD-AFC4-6F175D3DCCD1}">
              <a14:hiddenFill xmlns:a14="http://schemas.microsoft.com/office/drawing/2010/main">
                <a:solidFill>
                  <a:srgbClr val="FFFFFF"/>
                </a:solidFill>
              </a14:hiddenFill>
            </a:ext>
          </a:extLst>
        </p:spPr>
      </p:pic>
      <p:pic>
        <p:nvPicPr>
          <p:cNvPr id="18436" name="Picture 4" descr="XGBOOST CLASSIFIER ALGORITHM IN MACHINE LEARNING">
            <a:extLst>
              <a:ext uri="{FF2B5EF4-FFF2-40B4-BE49-F238E27FC236}">
                <a16:creationId xmlns:a16="http://schemas.microsoft.com/office/drawing/2014/main" id="{85424B49-4F91-CEF0-AF28-FCB6001434C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6362" t="-1" r="11879" b="-1"/>
          <a:stretch/>
        </p:blipFill>
        <p:spPr bwMode="auto">
          <a:xfrm>
            <a:off x="289169" y="0"/>
            <a:ext cx="8151394" cy="6863475"/>
          </a:xfrm>
          <a:custGeom>
            <a:avLst/>
            <a:gdLst/>
            <a:ahLst/>
            <a:cxnLst/>
            <a:rect l="l" t="t" r="r" b="b"/>
            <a:pathLst>
              <a:path w="9154693" h="6863485">
                <a:moveTo>
                  <a:pt x="0" y="0"/>
                </a:moveTo>
                <a:lnTo>
                  <a:pt x="5976000" y="0"/>
                </a:lnTo>
                <a:lnTo>
                  <a:pt x="9154693" y="6863485"/>
                </a:lnTo>
                <a:lnTo>
                  <a:pt x="0" y="6863485"/>
                </a:lnTo>
                <a:lnTo>
                  <a:pt x="0" y="0"/>
                </a:lnTo>
                <a:close/>
              </a:path>
            </a:pathLst>
          </a:custGeom>
          <a:noFill/>
          <a:extLst>
            <a:ext uri="{909E8E84-426E-40DD-AFC4-6F175D3DCCD1}">
              <a14:hiddenFill xmlns:a14="http://schemas.microsoft.com/office/drawing/2010/main">
                <a:solidFill>
                  <a:srgbClr val="FFFFFF"/>
                </a:solidFill>
              </a14:hiddenFill>
            </a:ext>
          </a:extLst>
        </p:spPr>
      </p:pic>
      <p:pic>
        <p:nvPicPr>
          <p:cNvPr id="18434" name="Picture 2" descr="Anas Brital | Random Forest Algorithm Explained .">
            <a:extLst>
              <a:ext uri="{FF2B5EF4-FFF2-40B4-BE49-F238E27FC236}">
                <a16:creationId xmlns:a16="http://schemas.microsoft.com/office/drawing/2014/main" id="{E849B743-D696-D475-3AFE-9212E0F3EA4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7661" r="3" b="14646"/>
          <a:stretch/>
        </p:blipFill>
        <p:spPr bwMode="auto">
          <a:xfrm>
            <a:off x="6168189" y="10"/>
            <a:ext cx="6023811" cy="3346394"/>
          </a:xfrm>
          <a:custGeom>
            <a:avLst/>
            <a:gdLst/>
            <a:ahLst/>
            <a:cxnLst/>
            <a:rect l="l" t="t" r="r" b="b"/>
            <a:pathLst>
              <a:path w="6023811" h="3346404">
                <a:moveTo>
                  <a:pt x="0" y="0"/>
                </a:moveTo>
                <a:lnTo>
                  <a:pt x="6023811" y="0"/>
                </a:lnTo>
                <a:lnTo>
                  <a:pt x="6023811" y="3346404"/>
                </a:lnTo>
                <a:lnTo>
                  <a:pt x="1549824" y="3346404"/>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08803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6A78B3C-D5B3-F123-04B0-231F87FA3DEF}"/>
              </a:ext>
            </a:extLst>
          </p:cNvPr>
          <p:cNvSpPr/>
          <p:nvPr/>
        </p:nvSpPr>
        <p:spPr>
          <a:xfrm>
            <a:off x="979073" y="1908330"/>
            <a:ext cx="2402483" cy="615553"/>
          </a:xfrm>
          <a:prstGeom prst="rect">
            <a:avLst/>
          </a:prstGeom>
          <a:noFill/>
        </p:spPr>
        <p:txBody>
          <a:bodyPr wrap="square" lIns="91440" tIns="45720" rIns="91440" bIns="45720">
            <a:spAutoFit/>
          </a:bodyPr>
          <a:lstStyle/>
          <a:p>
            <a:pPr algn="ctr"/>
            <a:r>
              <a:rPr lang="en-US" sz="3400" dirty="0">
                <a:ln w="0"/>
                <a:effectLst>
                  <a:outerShdw blurRad="38100" dist="19050" dir="2700000" algn="tl" rotWithShape="0">
                    <a:schemeClr val="dk1">
                      <a:alpha val="40000"/>
                    </a:schemeClr>
                  </a:outerShdw>
                </a:effectLst>
              </a:rPr>
              <a:t>XG-BOOST</a:t>
            </a:r>
          </a:p>
        </p:txBody>
      </p:sp>
      <p:pic>
        <p:nvPicPr>
          <p:cNvPr id="20484" name="Picture 4">
            <a:extLst>
              <a:ext uri="{FF2B5EF4-FFF2-40B4-BE49-F238E27FC236}">
                <a16:creationId xmlns:a16="http://schemas.microsoft.com/office/drawing/2014/main" id="{DCC597A1-3900-0F60-6EB8-69E7060522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492" y="2749452"/>
            <a:ext cx="3465646" cy="270043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FDBDADFA-C172-921E-A06E-E114DDB2A8F6}"/>
              </a:ext>
            </a:extLst>
          </p:cNvPr>
          <p:cNvPicPr>
            <a:picLocks noChangeAspect="1"/>
          </p:cNvPicPr>
          <p:nvPr/>
        </p:nvPicPr>
        <p:blipFill>
          <a:blip r:embed="rId3"/>
          <a:stretch>
            <a:fillRect/>
          </a:stretch>
        </p:blipFill>
        <p:spPr>
          <a:xfrm>
            <a:off x="619941" y="5661723"/>
            <a:ext cx="2848373" cy="971686"/>
          </a:xfrm>
          <a:prstGeom prst="rect">
            <a:avLst/>
          </a:prstGeom>
        </p:spPr>
      </p:pic>
      <p:pic>
        <p:nvPicPr>
          <p:cNvPr id="20486" name="Picture 6" descr="Results">
            <a:extLst>
              <a:ext uri="{FF2B5EF4-FFF2-40B4-BE49-F238E27FC236}">
                <a16:creationId xmlns:a16="http://schemas.microsoft.com/office/drawing/2014/main" id="{04C52C0C-173E-24EB-9B2D-4CC7891297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7218" y="0"/>
            <a:ext cx="3625467" cy="1233113"/>
          </a:xfrm>
          <a:prstGeom prst="rect">
            <a:avLst/>
          </a:prstGeom>
          <a:noFill/>
          <a:extLst>
            <a:ext uri="{909E8E84-426E-40DD-AFC4-6F175D3DCCD1}">
              <a14:hiddenFill xmlns:a14="http://schemas.microsoft.com/office/drawing/2010/main">
                <a:solidFill>
                  <a:srgbClr val="FFFFFF"/>
                </a:solidFill>
              </a14:hiddenFill>
            </a:ext>
          </a:extLst>
        </p:spPr>
      </p:pic>
      <p:pic>
        <p:nvPicPr>
          <p:cNvPr id="20488" name="Picture 8">
            <a:extLst>
              <a:ext uri="{FF2B5EF4-FFF2-40B4-BE49-F238E27FC236}">
                <a16:creationId xmlns:a16="http://schemas.microsoft.com/office/drawing/2014/main" id="{0E327FA8-AB5A-96C3-3BF0-5D9D56B56EB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63177" y="2749452"/>
            <a:ext cx="3465646" cy="270043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0E0E228-B17B-4697-1911-A38E38BC9C1B}"/>
              </a:ext>
            </a:extLst>
          </p:cNvPr>
          <p:cNvSpPr/>
          <p:nvPr/>
        </p:nvSpPr>
        <p:spPr>
          <a:xfrm>
            <a:off x="8317237" y="1905773"/>
            <a:ext cx="3665582" cy="615553"/>
          </a:xfrm>
          <a:prstGeom prst="rect">
            <a:avLst/>
          </a:prstGeom>
          <a:noFill/>
        </p:spPr>
        <p:txBody>
          <a:bodyPr wrap="square" lIns="91440" tIns="45720" rIns="91440" bIns="45720">
            <a:spAutoFit/>
          </a:bodyPr>
          <a:lstStyle/>
          <a:p>
            <a:pPr algn="ctr"/>
            <a:r>
              <a:rPr lang="en-US" sz="3400" dirty="0">
                <a:ln w="0"/>
                <a:effectLst>
                  <a:outerShdw blurRad="38100" dist="19050" dir="2700000" algn="tl" rotWithShape="0">
                    <a:schemeClr val="dk1">
                      <a:alpha val="40000"/>
                    </a:schemeClr>
                  </a:outerShdw>
                </a:effectLst>
              </a:rPr>
              <a:t>GRADIENT BOOST</a:t>
            </a:r>
          </a:p>
        </p:txBody>
      </p:sp>
      <p:pic>
        <p:nvPicPr>
          <p:cNvPr id="8" name="Picture 7">
            <a:extLst>
              <a:ext uri="{FF2B5EF4-FFF2-40B4-BE49-F238E27FC236}">
                <a16:creationId xmlns:a16="http://schemas.microsoft.com/office/drawing/2014/main" id="{1151FEA6-8F40-B3FF-9369-BBD482A83454}"/>
              </a:ext>
            </a:extLst>
          </p:cNvPr>
          <p:cNvPicPr>
            <a:picLocks noChangeAspect="1"/>
          </p:cNvPicPr>
          <p:nvPr/>
        </p:nvPicPr>
        <p:blipFill>
          <a:blip r:embed="rId6"/>
          <a:stretch>
            <a:fillRect/>
          </a:stretch>
        </p:blipFill>
        <p:spPr>
          <a:xfrm>
            <a:off x="4633708" y="5619584"/>
            <a:ext cx="2924583" cy="952633"/>
          </a:xfrm>
          <a:prstGeom prst="rect">
            <a:avLst/>
          </a:prstGeom>
        </p:spPr>
      </p:pic>
      <p:pic>
        <p:nvPicPr>
          <p:cNvPr id="20490" name="Picture 10">
            <a:extLst>
              <a:ext uri="{FF2B5EF4-FFF2-40B4-BE49-F238E27FC236}">
                <a16:creationId xmlns:a16="http://schemas.microsoft.com/office/drawing/2014/main" id="{72B8E45A-3783-C638-ECDF-0DA1E28A651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17205" y="2744051"/>
            <a:ext cx="3465646" cy="2700439"/>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3F713A2F-26D7-480B-E685-542A055C8B9D}"/>
              </a:ext>
            </a:extLst>
          </p:cNvPr>
          <p:cNvSpPr/>
          <p:nvPr/>
        </p:nvSpPr>
        <p:spPr>
          <a:xfrm>
            <a:off x="4363177" y="1922067"/>
            <a:ext cx="3665582" cy="615553"/>
          </a:xfrm>
          <a:prstGeom prst="rect">
            <a:avLst/>
          </a:prstGeom>
          <a:noFill/>
        </p:spPr>
        <p:txBody>
          <a:bodyPr wrap="square" lIns="91440" tIns="45720" rIns="91440" bIns="45720">
            <a:spAutoFit/>
          </a:bodyPr>
          <a:lstStyle/>
          <a:p>
            <a:pPr algn="ctr"/>
            <a:r>
              <a:rPr lang="en-US" sz="3400" dirty="0">
                <a:ln w="0"/>
                <a:effectLst>
                  <a:outerShdw blurRad="38100" dist="19050" dir="2700000" algn="tl" rotWithShape="0">
                    <a:schemeClr val="dk1">
                      <a:alpha val="40000"/>
                    </a:schemeClr>
                  </a:outerShdw>
                </a:effectLst>
              </a:rPr>
              <a:t>RANDOM FOREST</a:t>
            </a:r>
          </a:p>
        </p:txBody>
      </p:sp>
      <p:pic>
        <p:nvPicPr>
          <p:cNvPr id="11" name="Picture 10">
            <a:extLst>
              <a:ext uri="{FF2B5EF4-FFF2-40B4-BE49-F238E27FC236}">
                <a16:creationId xmlns:a16="http://schemas.microsoft.com/office/drawing/2014/main" id="{526864DC-F4AD-B125-B10D-34DBC929112B}"/>
              </a:ext>
            </a:extLst>
          </p:cNvPr>
          <p:cNvPicPr>
            <a:picLocks noChangeAspect="1"/>
          </p:cNvPicPr>
          <p:nvPr/>
        </p:nvPicPr>
        <p:blipFill>
          <a:blip r:embed="rId8"/>
          <a:stretch>
            <a:fillRect/>
          </a:stretch>
        </p:blipFill>
        <p:spPr>
          <a:xfrm>
            <a:off x="8723685" y="5667215"/>
            <a:ext cx="2600688" cy="857370"/>
          </a:xfrm>
          <a:prstGeom prst="rect">
            <a:avLst/>
          </a:prstGeom>
        </p:spPr>
      </p:pic>
      <p:sp>
        <p:nvSpPr>
          <p:cNvPr id="12" name="Rectangle 11">
            <a:extLst>
              <a:ext uri="{FF2B5EF4-FFF2-40B4-BE49-F238E27FC236}">
                <a16:creationId xmlns:a16="http://schemas.microsoft.com/office/drawing/2014/main" id="{2BA438E9-A61C-7038-5225-5AAF3D3F73C2}"/>
              </a:ext>
            </a:extLst>
          </p:cNvPr>
          <p:cNvSpPr/>
          <p:nvPr/>
        </p:nvSpPr>
        <p:spPr>
          <a:xfrm>
            <a:off x="4263208" y="1095029"/>
            <a:ext cx="3665582" cy="615553"/>
          </a:xfrm>
          <a:prstGeom prst="rect">
            <a:avLst/>
          </a:prstGeom>
          <a:noFill/>
        </p:spPr>
        <p:txBody>
          <a:bodyPr wrap="square" lIns="91440" tIns="45720" rIns="91440" bIns="45720">
            <a:spAutoFit/>
          </a:bodyPr>
          <a:lstStyle/>
          <a:p>
            <a:pPr algn="ctr"/>
            <a:r>
              <a:rPr lang="en-US" sz="3400" dirty="0">
                <a:ln w="0"/>
                <a:effectLst>
                  <a:outerShdw blurRad="38100" dist="19050" dir="2700000" algn="tl" rotWithShape="0">
                    <a:schemeClr val="dk1">
                      <a:alpha val="40000"/>
                    </a:schemeClr>
                  </a:outerShdw>
                </a:effectLst>
              </a:rPr>
              <a:t>OVER-SAMPLING</a:t>
            </a:r>
          </a:p>
        </p:txBody>
      </p:sp>
    </p:spTree>
    <p:extLst>
      <p:ext uri="{BB962C8B-B14F-4D97-AF65-F5344CB8AC3E}">
        <p14:creationId xmlns:p14="http://schemas.microsoft.com/office/powerpoint/2010/main" val="11768652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6A78B3C-D5B3-F123-04B0-231F87FA3DEF}"/>
              </a:ext>
            </a:extLst>
          </p:cNvPr>
          <p:cNvSpPr/>
          <p:nvPr/>
        </p:nvSpPr>
        <p:spPr>
          <a:xfrm>
            <a:off x="979073" y="1908330"/>
            <a:ext cx="2402483" cy="615553"/>
          </a:xfrm>
          <a:prstGeom prst="rect">
            <a:avLst/>
          </a:prstGeom>
          <a:noFill/>
        </p:spPr>
        <p:txBody>
          <a:bodyPr wrap="square" lIns="91440" tIns="45720" rIns="91440" bIns="45720">
            <a:spAutoFit/>
          </a:bodyPr>
          <a:lstStyle/>
          <a:p>
            <a:pPr algn="ctr"/>
            <a:r>
              <a:rPr lang="en-US" sz="3400" dirty="0">
                <a:ln w="0"/>
                <a:effectLst>
                  <a:outerShdw blurRad="38100" dist="19050" dir="2700000" algn="tl" rotWithShape="0">
                    <a:schemeClr val="dk1">
                      <a:alpha val="40000"/>
                    </a:schemeClr>
                  </a:outerShdw>
                </a:effectLst>
              </a:rPr>
              <a:t>XG-BOOST</a:t>
            </a:r>
          </a:p>
        </p:txBody>
      </p:sp>
      <p:pic>
        <p:nvPicPr>
          <p:cNvPr id="20486" name="Picture 6" descr="Results">
            <a:extLst>
              <a:ext uri="{FF2B5EF4-FFF2-40B4-BE49-F238E27FC236}">
                <a16:creationId xmlns:a16="http://schemas.microsoft.com/office/drawing/2014/main" id="{04C52C0C-173E-24EB-9B2D-4CC7891297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3234" y="0"/>
            <a:ext cx="3625467" cy="123311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0E0E228-B17B-4697-1911-A38E38BC9C1B}"/>
              </a:ext>
            </a:extLst>
          </p:cNvPr>
          <p:cNvSpPr/>
          <p:nvPr/>
        </p:nvSpPr>
        <p:spPr>
          <a:xfrm>
            <a:off x="8317237" y="1905773"/>
            <a:ext cx="3665582" cy="615553"/>
          </a:xfrm>
          <a:prstGeom prst="rect">
            <a:avLst/>
          </a:prstGeom>
          <a:noFill/>
        </p:spPr>
        <p:txBody>
          <a:bodyPr wrap="square" lIns="91440" tIns="45720" rIns="91440" bIns="45720">
            <a:spAutoFit/>
          </a:bodyPr>
          <a:lstStyle/>
          <a:p>
            <a:pPr algn="ctr"/>
            <a:r>
              <a:rPr lang="en-US" sz="3400" dirty="0">
                <a:ln w="0"/>
                <a:effectLst>
                  <a:outerShdw blurRad="38100" dist="19050" dir="2700000" algn="tl" rotWithShape="0">
                    <a:schemeClr val="dk1">
                      <a:alpha val="40000"/>
                    </a:schemeClr>
                  </a:outerShdw>
                </a:effectLst>
              </a:rPr>
              <a:t>GRADIENT BOOST</a:t>
            </a:r>
          </a:p>
        </p:txBody>
      </p:sp>
      <p:sp>
        <p:nvSpPr>
          <p:cNvPr id="9" name="Rectangle 8">
            <a:extLst>
              <a:ext uri="{FF2B5EF4-FFF2-40B4-BE49-F238E27FC236}">
                <a16:creationId xmlns:a16="http://schemas.microsoft.com/office/drawing/2014/main" id="{3F713A2F-26D7-480B-E685-542A055C8B9D}"/>
              </a:ext>
            </a:extLst>
          </p:cNvPr>
          <p:cNvSpPr/>
          <p:nvPr/>
        </p:nvSpPr>
        <p:spPr>
          <a:xfrm>
            <a:off x="4363177" y="1922067"/>
            <a:ext cx="3665582" cy="615553"/>
          </a:xfrm>
          <a:prstGeom prst="rect">
            <a:avLst/>
          </a:prstGeom>
          <a:noFill/>
        </p:spPr>
        <p:txBody>
          <a:bodyPr wrap="square" lIns="91440" tIns="45720" rIns="91440" bIns="45720">
            <a:spAutoFit/>
          </a:bodyPr>
          <a:lstStyle/>
          <a:p>
            <a:pPr algn="ctr"/>
            <a:r>
              <a:rPr lang="en-US" sz="3400" dirty="0">
                <a:ln w="0"/>
                <a:effectLst>
                  <a:outerShdw blurRad="38100" dist="19050" dir="2700000" algn="tl" rotWithShape="0">
                    <a:schemeClr val="dk1">
                      <a:alpha val="40000"/>
                    </a:schemeClr>
                  </a:outerShdw>
                </a:effectLst>
              </a:rPr>
              <a:t>RANDOM FOREST</a:t>
            </a:r>
          </a:p>
        </p:txBody>
      </p:sp>
      <p:sp>
        <p:nvSpPr>
          <p:cNvPr id="12" name="Rectangle 11">
            <a:extLst>
              <a:ext uri="{FF2B5EF4-FFF2-40B4-BE49-F238E27FC236}">
                <a16:creationId xmlns:a16="http://schemas.microsoft.com/office/drawing/2014/main" id="{2BA438E9-A61C-7038-5225-5AAF3D3F73C2}"/>
              </a:ext>
            </a:extLst>
          </p:cNvPr>
          <p:cNvSpPr/>
          <p:nvPr/>
        </p:nvSpPr>
        <p:spPr>
          <a:xfrm>
            <a:off x="4168955" y="1209461"/>
            <a:ext cx="4054026" cy="615553"/>
          </a:xfrm>
          <a:prstGeom prst="rect">
            <a:avLst/>
          </a:prstGeom>
          <a:noFill/>
        </p:spPr>
        <p:txBody>
          <a:bodyPr wrap="square" lIns="91440" tIns="45720" rIns="91440" bIns="45720">
            <a:spAutoFit/>
          </a:bodyPr>
          <a:lstStyle/>
          <a:p>
            <a:pPr algn="ctr"/>
            <a:r>
              <a:rPr lang="en-US" sz="3400" dirty="0">
                <a:ln w="0"/>
                <a:effectLst>
                  <a:outerShdw blurRad="38100" dist="19050" dir="2700000" algn="tl" rotWithShape="0">
                    <a:schemeClr val="dk1">
                      <a:alpha val="40000"/>
                    </a:schemeClr>
                  </a:outerShdw>
                </a:effectLst>
              </a:rPr>
              <a:t>UNDER-SAMPLING</a:t>
            </a:r>
          </a:p>
        </p:txBody>
      </p:sp>
      <p:pic>
        <p:nvPicPr>
          <p:cNvPr id="21506" name="Picture 2">
            <a:extLst>
              <a:ext uri="{FF2B5EF4-FFF2-40B4-BE49-F238E27FC236}">
                <a16:creationId xmlns:a16="http://schemas.microsoft.com/office/drawing/2014/main" id="{8261494B-AFAD-038E-F441-5856AB3A9E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49" y="2672215"/>
            <a:ext cx="3819706" cy="297632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6D256C0A-51BB-725A-A8E4-486D058FDBF1}"/>
              </a:ext>
            </a:extLst>
          </p:cNvPr>
          <p:cNvPicPr>
            <a:picLocks noChangeAspect="1"/>
          </p:cNvPicPr>
          <p:nvPr/>
        </p:nvPicPr>
        <p:blipFill>
          <a:blip r:embed="rId4"/>
          <a:stretch>
            <a:fillRect/>
          </a:stretch>
        </p:blipFill>
        <p:spPr>
          <a:xfrm>
            <a:off x="779943" y="5821190"/>
            <a:ext cx="2800741" cy="857370"/>
          </a:xfrm>
          <a:prstGeom prst="rect">
            <a:avLst/>
          </a:prstGeom>
        </p:spPr>
      </p:pic>
      <p:pic>
        <p:nvPicPr>
          <p:cNvPr id="21508" name="Picture 4">
            <a:extLst>
              <a:ext uri="{FF2B5EF4-FFF2-40B4-BE49-F238E27FC236}">
                <a16:creationId xmlns:a16="http://schemas.microsoft.com/office/drawing/2014/main" id="{2A9E910B-380A-8DD7-9793-41B34B30BF7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6113" y="2672215"/>
            <a:ext cx="3819708" cy="297632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58DBFD8D-DD6A-CEB1-BD05-B62B50D074CF}"/>
              </a:ext>
            </a:extLst>
          </p:cNvPr>
          <p:cNvPicPr>
            <a:picLocks noChangeAspect="1"/>
          </p:cNvPicPr>
          <p:nvPr/>
        </p:nvPicPr>
        <p:blipFill>
          <a:blip r:embed="rId6"/>
          <a:stretch>
            <a:fillRect/>
          </a:stretch>
        </p:blipFill>
        <p:spPr>
          <a:xfrm>
            <a:off x="5019795" y="5783135"/>
            <a:ext cx="2638793" cy="838317"/>
          </a:xfrm>
          <a:prstGeom prst="rect">
            <a:avLst/>
          </a:prstGeom>
        </p:spPr>
      </p:pic>
      <p:pic>
        <p:nvPicPr>
          <p:cNvPr id="21510" name="Picture 6">
            <a:extLst>
              <a:ext uri="{FF2B5EF4-FFF2-40B4-BE49-F238E27FC236}">
                <a16:creationId xmlns:a16="http://schemas.microsoft.com/office/drawing/2014/main" id="{B4859BBC-EED9-EB58-2102-4CAD242C815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24879" y="2672214"/>
            <a:ext cx="3757940" cy="292819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90A731A5-44F4-3EFE-9837-84CC31513415}"/>
              </a:ext>
            </a:extLst>
          </p:cNvPr>
          <p:cNvPicPr>
            <a:picLocks noChangeAspect="1"/>
          </p:cNvPicPr>
          <p:nvPr/>
        </p:nvPicPr>
        <p:blipFill>
          <a:blip r:embed="rId8"/>
          <a:stretch>
            <a:fillRect/>
          </a:stretch>
        </p:blipFill>
        <p:spPr>
          <a:xfrm>
            <a:off x="8849684" y="5697398"/>
            <a:ext cx="2600688" cy="924054"/>
          </a:xfrm>
          <a:prstGeom prst="rect">
            <a:avLst/>
          </a:prstGeom>
        </p:spPr>
      </p:pic>
    </p:spTree>
    <p:extLst>
      <p:ext uri="{BB962C8B-B14F-4D97-AF65-F5344CB8AC3E}">
        <p14:creationId xmlns:p14="http://schemas.microsoft.com/office/powerpoint/2010/main" val="34226520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D7B071D-A566-767D-6015-CC6FE7A188BA}"/>
              </a:ext>
            </a:extLst>
          </p:cNvPr>
          <p:cNvPicPr>
            <a:picLocks noChangeAspect="1"/>
          </p:cNvPicPr>
          <p:nvPr/>
        </p:nvPicPr>
        <p:blipFill>
          <a:blip r:embed="rId2"/>
          <a:stretch>
            <a:fillRect/>
          </a:stretch>
        </p:blipFill>
        <p:spPr>
          <a:xfrm>
            <a:off x="5619807" y="1469240"/>
            <a:ext cx="5525271" cy="3705742"/>
          </a:xfrm>
          <a:prstGeom prst="rect">
            <a:avLst/>
          </a:prstGeom>
        </p:spPr>
      </p:pic>
      <p:pic>
        <p:nvPicPr>
          <p:cNvPr id="22530" name="Picture 2" descr="Hyperparameter tuning for ML models | Ubuntu">
            <a:extLst>
              <a:ext uri="{FF2B5EF4-FFF2-40B4-BE49-F238E27FC236}">
                <a16:creationId xmlns:a16="http://schemas.microsoft.com/office/drawing/2014/main" id="{17AA7BB7-004A-5ACF-3F9D-450167C4C7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314" y="2202302"/>
            <a:ext cx="4662953" cy="22396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52071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82" name="Rectangle 7181">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2" name="Picture 4" descr="4 Key Trends for the Future of Business Process Improvement">
            <a:extLst>
              <a:ext uri="{FF2B5EF4-FFF2-40B4-BE49-F238E27FC236}">
                <a16:creationId xmlns:a16="http://schemas.microsoft.com/office/drawing/2014/main" id="{D4BB044A-05C2-0304-997B-182B12C8009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954" r="3734"/>
          <a:stretch/>
        </p:blipFill>
        <p:spPr bwMode="auto">
          <a:xfrm>
            <a:off x="1"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7184" name="Rectangle 7183">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93511637-2CC1-5A1F-7678-FC14B1EB0788}"/>
              </a:ext>
            </a:extLst>
          </p:cNvPr>
          <p:cNvSpPr/>
          <p:nvPr/>
        </p:nvSpPr>
        <p:spPr>
          <a:xfrm>
            <a:off x="7715322" y="2270299"/>
            <a:ext cx="3822189" cy="3742762"/>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2000" dirty="0">
                <a:ln w="0"/>
                <a:effectLst>
                  <a:outerShdw blurRad="38100" dist="19050" dir="2700000" algn="tl" rotWithShape="0">
                    <a:schemeClr val="dk1">
                      <a:alpha val="40000"/>
                    </a:schemeClr>
                  </a:outerShdw>
                </a:effectLst>
              </a:rPr>
              <a:t>Add extra features using feature engineering.</a:t>
            </a:r>
          </a:p>
          <a:p>
            <a:pPr marL="342900" indent="-228600">
              <a:lnSpc>
                <a:spcPct val="90000"/>
              </a:lnSpc>
              <a:spcAft>
                <a:spcPts val="600"/>
              </a:spcAft>
              <a:buFont typeface="Arial" panose="020B0604020202020204" pitchFamily="34" charset="0"/>
              <a:buChar char="•"/>
            </a:pPr>
            <a:r>
              <a:rPr lang="en-US" sz="2000" dirty="0">
                <a:ln w="0"/>
                <a:effectLst>
                  <a:outerShdw blurRad="38100" dist="19050" dir="2700000" algn="tl" rotWithShape="0">
                    <a:schemeClr val="dk1">
                      <a:alpha val="40000"/>
                    </a:schemeClr>
                  </a:outerShdw>
                </a:effectLst>
              </a:rPr>
              <a:t>Add more data for transactions which are fraud.</a:t>
            </a:r>
          </a:p>
          <a:p>
            <a:pPr marL="342900" indent="-228600">
              <a:lnSpc>
                <a:spcPct val="90000"/>
              </a:lnSpc>
              <a:spcAft>
                <a:spcPts val="600"/>
              </a:spcAft>
              <a:buFont typeface="Arial" panose="020B0604020202020204" pitchFamily="34" charset="0"/>
              <a:buChar char="•"/>
            </a:pPr>
            <a:r>
              <a:rPr lang="en-US" sz="2000" dirty="0">
                <a:ln w="0"/>
                <a:effectLst>
                  <a:outerShdw blurRad="38100" dist="19050" dir="2700000" algn="tl" rotWithShape="0">
                    <a:schemeClr val="dk1">
                      <a:alpha val="40000"/>
                    </a:schemeClr>
                  </a:outerShdw>
                </a:effectLst>
              </a:rPr>
              <a:t>Use other methodologies by not only limited to machine learning.</a:t>
            </a:r>
          </a:p>
          <a:p>
            <a:pPr marL="342900" indent="-228600">
              <a:lnSpc>
                <a:spcPct val="90000"/>
              </a:lnSpc>
              <a:spcAft>
                <a:spcPts val="600"/>
              </a:spcAft>
              <a:buFont typeface="Arial" panose="020B0604020202020204" pitchFamily="34" charset="0"/>
              <a:buChar char="•"/>
            </a:pPr>
            <a:r>
              <a:rPr lang="en-US" sz="2000" dirty="0">
                <a:ln w="0"/>
                <a:effectLst>
                  <a:outerShdw blurRad="38100" dist="19050" dir="2700000" algn="tl" rotWithShape="0">
                    <a:schemeClr val="dk1">
                      <a:alpha val="40000"/>
                    </a:schemeClr>
                  </a:outerShdw>
                </a:effectLst>
              </a:rPr>
              <a:t>Consider adding up multiple algorithm approach for predictions.</a:t>
            </a:r>
          </a:p>
        </p:txBody>
      </p:sp>
    </p:spTree>
    <p:extLst>
      <p:ext uri="{BB962C8B-B14F-4D97-AF65-F5344CB8AC3E}">
        <p14:creationId xmlns:p14="http://schemas.microsoft.com/office/powerpoint/2010/main" val="10466726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0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E41716E9-E3DE-F75A-26EA-A52478804D7A}"/>
              </a:ext>
            </a:extLst>
          </p:cNvPr>
          <p:cNvSpPr/>
          <p:nvPr/>
        </p:nvSpPr>
        <p:spPr>
          <a:xfrm>
            <a:off x="630936" y="2807208"/>
            <a:ext cx="3429000" cy="3410712"/>
          </a:xfrm>
          <a:prstGeom prst="rect">
            <a:avLst/>
          </a:prstGeom>
        </p:spPr>
        <p:txBody>
          <a:bodyPr vert="horz" lIns="91440" tIns="45720" rIns="91440" bIns="45720" rtlCol="0" anchor="t">
            <a:normAutofit/>
          </a:bodyPr>
          <a:lstStyle/>
          <a:p>
            <a:pPr marL="342900" indent="-228600">
              <a:lnSpc>
                <a:spcPct val="90000"/>
              </a:lnSpc>
              <a:spcAft>
                <a:spcPts val="600"/>
              </a:spcAft>
              <a:buFont typeface="Arial" panose="020B0604020202020204" pitchFamily="34" charset="0"/>
              <a:buChar char="•"/>
            </a:pPr>
            <a:r>
              <a:rPr lang="en-US" sz="2200" dirty="0">
                <a:ln w="0"/>
                <a:effectLst>
                  <a:outerShdw blurRad="38100" dist="19050" dir="2700000" algn="tl" rotWithShape="0">
                    <a:schemeClr val="dk1">
                      <a:alpha val="40000"/>
                    </a:schemeClr>
                  </a:outerShdw>
                </a:effectLst>
              </a:rPr>
              <a:t>Dataset issues.</a:t>
            </a:r>
          </a:p>
          <a:p>
            <a:pPr marL="342900" indent="-228600">
              <a:lnSpc>
                <a:spcPct val="90000"/>
              </a:lnSpc>
              <a:spcAft>
                <a:spcPts val="600"/>
              </a:spcAft>
              <a:buFont typeface="Arial" panose="020B0604020202020204" pitchFamily="34" charset="0"/>
              <a:buChar char="•"/>
            </a:pPr>
            <a:r>
              <a:rPr lang="en-US" sz="2200" dirty="0">
                <a:ln w="0"/>
                <a:effectLst>
                  <a:outerShdw blurRad="38100" dist="19050" dir="2700000" algn="tl" rotWithShape="0">
                    <a:schemeClr val="dk1">
                      <a:alpha val="40000"/>
                    </a:schemeClr>
                  </a:outerShdw>
                </a:effectLst>
              </a:rPr>
              <a:t>Threw up null values when implementation.</a:t>
            </a:r>
          </a:p>
          <a:p>
            <a:pPr marL="342900" indent="-228600">
              <a:lnSpc>
                <a:spcPct val="90000"/>
              </a:lnSpc>
              <a:spcAft>
                <a:spcPts val="600"/>
              </a:spcAft>
              <a:buFont typeface="Arial" panose="020B0604020202020204" pitchFamily="34" charset="0"/>
              <a:buChar char="•"/>
            </a:pPr>
            <a:r>
              <a:rPr lang="en-US" sz="2200" dirty="0">
                <a:ln w="0"/>
                <a:effectLst>
                  <a:outerShdw blurRad="38100" dist="19050" dir="2700000" algn="tl" rotWithShape="0">
                    <a:schemeClr val="dk1">
                      <a:alpha val="40000"/>
                    </a:schemeClr>
                  </a:outerShdw>
                </a:effectLst>
              </a:rPr>
              <a:t>Realtime experience.</a:t>
            </a:r>
          </a:p>
          <a:p>
            <a:pPr marL="342900" indent="-228600">
              <a:lnSpc>
                <a:spcPct val="90000"/>
              </a:lnSpc>
              <a:spcAft>
                <a:spcPts val="600"/>
              </a:spcAft>
              <a:buFont typeface="Arial" panose="020B0604020202020204" pitchFamily="34" charset="0"/>
              <a:buChar char="•"/>
            </a:pPr>
            <a:r>
              <a:rPr lang="en-US" sz="2200" dirty="0">
                <a:ln w="0"/>
                <a:effectLst>
                  <a:outerShdw blurRad="38100" dist="19050" dir="2700000" algn="tl" rotWithShape="0">
                    <a:schemeClr val="dk1">
                      <a:alpha val="40000"/>
                    </a:schemeClr>
                  </a:outerShdw>
                </a:effectLst>
              </a:rPr>
              <a:t>Vast Implementation.</a:t>
            </a:r>
          </a:p>
        </p:txBody>
      </p:sp>
      <p:pic>
        <p:nvPicPr>
          <p:cNvPr id="8194" name="Picture 2" descr="Try This Kind of Conclusion - Preaching Acts try this kind of conclusion">
            <a:extLst>
              <a:ext uri="{FF2B5EF4-FFF2-40B4-BE49-F238E27FC236}">
                <a16:creationId xmlns:a16="http://schemas.microsoft.com/office/drawing/2014/main" id="{1E9CF63B-6208-751B-DFE2-A563ED44F10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936446"/>
            <a:ext cx="6903720" cy="49851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09374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83" name="Rectangle 24582">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4580" name="Picture 4" descr="9,400+ Thank You Stock Videos and Royalty-Free Footage - iStock | Thank you  card, Appreciation, Gratitude">
            <a:extLst>
              <a:ext uri="{FF2B5EF4-FFF2-40B4-BE49-F238E27FC236}">
                <a16:creationId xmlns:a16="http://schemas.microsoft.com/office/drawing/2014/main" id="{BC355226-330B-97B8-FA18-6B6E41D663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9461" y="1714500"/>
            <a:ext cx="6096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1615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FBF5E0D4-9101-2BD6-7061-ACA2A209B7DF}"/>
              </a:ext>
            </a:extLst>
          </p:cNvPr>
          <p:cNvSpPr/>
          <p:nvPr/>
        </p:nvSpPr>
        <p:spPr>
          <a:xfrm>
            <a:off x="1156851" y="637762"/>
            <a:ext cx="9888496" cy="900131"/>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000" dirty="0">
                <a:ln w="0"/>
                <a:solidFill>
                  <a:schemeClr val="bg1"/>
                </a:solidFill>
                <a:effectLst>
                  <a:outerShdw blurRad="38100" dist="19050" dir="2700000" algn="tl" rotWithShape="0">
                    <a:schemeClr val="dk1">
                      <a:alpha val="40000"/>
                    </a:schemeClr>
                  </a:outerShdw>
                </a:effectLst>
                <a:latin typeface="+mj-lt"/>
                <a:ea typeface="+mj-ea"/>
                <a:cs typeface="+mj-cs"/>
              </a:rPr>
              <a:t>TRANSACTION FRAUD DETECTION</a:t>
            </a:r>
            <a:endParaRPr lang="en-US" sz="4000" b="0" kern="1200" cap="none" spc="0" dirty="0">
              <a:ln w="0"/>
              <a:solidFill>
                <a:schemeClr val="bg1"/>
              </a:solidFill>
              <a:effectLst>
                <a:outerShdw blurRad="38100" dist="19050" dir="2700000" algn="tl" rotWithShape="0">
                  <a:schemeClr val="dk1">
                    <a:alpha val="40000"/>
                  </a:schemeClr>
                </a:outerShdw>
              </a:effectLst>
              <a:latin typeface="+mj-lt"/>
              <a:ea typeface="+mj-ea"/>
              <a:cs typeface="+mj-cs"/>
            </a:endParaRPr>
          </a:p>
        </p:txBody>
      </p:sp>
      <p:sp>
        <p:nvSpPr>
          <p:cNvPr id="11" name="Rectangle 10">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4E7DF124-337F-E0EE-823B-FBC3893D1E16}"/>
              </a:ext>
            </a:extLst>
          </p:cNvPr>
          <p:cNvSpPr/>
          <p:nvPr/>
        </p:nvSpPr>
        <p:spPr>
          <a:xfrm>
            <a:off x="1155548" y="2952281"/>
            <a:ext cx="9880893" cy="3959619"/>
          </a:xfrm>
          <a:prstGeom prst="rect">
            <a:avLst/>
          </a:prstGeom>
        </p:spPr>
        <p:txBody>
          <a:bodyPr vert="horz" lIns="91440" tIns="45720" rIns="91440" bIns="45720" rtlCol="0">
            <a:normAutofit/>
          </a:bodyPr>
          <a:lstStyle/>
          <a:p>
            <a:pPr>
              <a:lnSpc>
                <a:spcPct val="90000"/>
              </a:lnSpc>
              <a:spcAft>
                <a:spcPts val="600"/>
              </a:spcAft>
            </a:pPr>
            <a:r>
              <a:rPr lang="en-US" sz="2000" b="0" cap="none" spc="0" dirty="0">
                <a:ln w="0"/>
                <a:effectLst>
                  <a:outerShdw blurRad="38100" dist="19050" dir="2700000" algn="tl" rotWithShape="0">
                    <a:schemeClr val="dk1">
                      <a:alpha val="40000"/>
                    </a:schemeClr>
                  </a:outerShdw>
                </a:effectLst>
              </a:rPr>
              <a:t>This project explores fraud detection using a highly imbalanced dataset from Capital One. Through thorough data cleaning and analysis, we identified patterns and anomalies. Employing advanced machine learning algorithms, including </a:t>
            </a:r>
            <a:r>
              <a:rPr lang="en-US" sz="2000" b="0" cap="none" spc="0" dirty="0" err="1">
                <a:ln w="0"/>
                <a:effectLst>
                  <a:outerShdw blurRad="38100" dist="19050" dir="2700000" algn="tl" rotWithShape="0">
                    <a:schemeClr val="dk1">
                      <a:alpha val="40000"/>
                    </a:schemeClr>
                  </a:outerShdw>
                </a:effectLst>
              </a:rPr>
              <a:t>XGBoost</a:t>
            </a:r>
            <a:r>
              <a:rPr lang="en-US" sz="2000" b="0" cap="none" spc="0" dirty="0">
                <a:ln w="0"/>
                <a:effectLst>
                  <a:outerShdw blurRad="38100" dist="19050" dir="2700000" algn="tl" rotWithShape="0">
                    <a:schemeClr val="dk1">
                      <a:alpha val="40000"/>
                    </a:schemeClr>
                  </a:outerShdw>
                </a:effectLst>
              </a:rPr>
              <a:t>, Gradient Boost, Random Forest, and Neural Network, we addressed challenges posed by dataset imbalance. Despite complexities, these algorithms effectively identified fraudulent activities. By evaluating performance and predictive capabilities, we gained insights into fraud detection methodologies. Additionally, we created dashboards using Tableau for visualization and analysis. This underscores the importance of machine learning in fraud detection, with potential applications across industries. The findings contribute to enhancing fraud detection systems and offer a framework for addressing imbalanced datasets in anomaly detection.</a:t>
            </a:r>
          </a:p>
        </p:txBody>
      </p:sp>
      <p:sp>
        <p:nvSpPr>
          <p:cNvPr id="5" name="Rectangle 4">
            <a:extLst>
              <a:ext uri="{FF2B5EF4-FFF2-40B4-BE49-F238E27FC236}">
                <a16:creationId xmlns:a16="http://schemas.microsoft.com/office/drawing/2014/main" id="{3B5DE435-8D42-E6DF-28B0-92B653685FE4}"/>
              </a:ext>
            </a:extLst>
          </p:cNvPr>
          <p:cNvSpPr/>
          <p:nvPr/>
        </p:nvSpPr>
        <p:spPr>
          <a:xfrm>
            <a:off x="1155548" y="2150436"/>
            <a:ext cx="2515753" cy="707886"/>
          </a:xfrm>
          <a:prstGeom prst="rect">
            <a:avLst/>
          </a:prstGeom>
          <a:noFill/>
        </p:spPr>
        <p:txBody>
          <a:bodyPr wrap="none" lIns="91440" tIns="45720" rIns="91440" bIns="45720">
            <a:spAutoFit/>
          </a:bodyPr>
          <a:lstStyle/>
          <a:p>
            <a:pPr algn="ctr"/>
            <a:r>
              <a:rPr lang="en-US" sz="4000" dirty="0">
                <a:ln w="0"/>
                <a:effectLst>
                  <a:outerShdw blurRad="38100" dist="19050" dir="2700000" algn="tl" rotWithShape="0">
                    <a:schemeClr val="dk1">
                      <a:alpha val="40000"/>
                    </a:schemeClr>
                  </a:outerShdw>
                </a:effectLst>
              </a:rPr>
              <a:t>ABSTRACT</a:t>
            </a:r>
            <a:endParaRPr lang="en-US" sz="4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716240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0" name="Rectangle 4099">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1" name="Right Triangle 4100">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02" name="Rectangle 4101">
            <a:extLst>
              <a:ext uri="{FF2B5EF4-FFF2-40B4-BE49-F238E27FC236}">
                <a16:creationId xmlns:a16="http://schemas.microsoft.com/office/drawing/2014/main" id="{C37E9D4B-7BFA-4D10-B666-547BAC4994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Never answer another 'how?' question again!">
            <a:extLst>
              <a:ext uri="{FF2B5EF4-FFF2-40B4-BE49-F238E27FC236}">
                <a16:creationId xmlns:a16="http://schemas.microsoft.com/office/drawing/2014/main" id="{3DFEBF12-DC85-60B6-6324-F51418D69E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831" y="846291"/>
            <a:ext cx="4012529" cy="2489576"/>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The Credit Card Fraud Detection Process. | Download Scientific Diagram">
            <a:extLst>
              <a:ext uri="{FF2B5EF4-FFF2-40B4-BE49-F238E27FC236}">
                <a16:creationId xmlns:a16="http://schemas.microsoft.com/office/drawing/2014/main" id="{7E6CCFF9-CCAE-B09C-3C2C-67964B2804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8360" y="1872876"/>
            <a:ext cx="6771184" cy="4021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4621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00" name="Rectangle 7199">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02" name="Freeform: Shape 7201">
            <a:extLst>
              <a:ext uri="{FF2B5EF4-FFF2-40B4-BE49-F238E27FC236}">
                <a16:creationId xmlns:a16="http://schemas.microsoft.com/office/drawing/2014/main" id="{17A7F34E-D418-47E2-9F86-2C45BBC312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04" name="Right Triangle 7203">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170" name="Picture 2" descr="Sustainability | Free Full-Text | Sequential Pattern Mining Approach for  Personalized Fraudulent Transaction Detection in Online Banking">
            <a:extLst>
              <a:ext uri="{FF2B5EF4-FFF2-40B4-BE49-F238E27FC236}">
                <a16:creationId xmlns:a16="http://schemas.microsoft.com/office/drawing/2014/main" id="{A1FE9A9B-B3B2-89BA-1572-6E09498A4B0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86952" y="1033436"/>
            <a:ext cx="7466328" cy="385638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4" descr="How to Use Machine Learning in Fraud Detection and Prevention - Intellias">
            <a:extLst>
              <a:ext uri="{FF2B5EF4-FFF2-40B4-BE49-F238E27FC236}">
                <a16:creationId xmlns:a16="http://schemas.microsoft.com/office/drawing/2014/main" id="{FA9516E2-7474-4196-F5BB-68FE0FC20551}"/>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808561" y="3992487"/>
            <a:ext cx="5223954" cy="1593305"/>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Process Team Pulling Word System Procedure Organization Stock Illustration  | Adobe Stock">
            <a:extLst>
              <a:ext uri="{FF2B5EF4-FFF2-40B4-BE49-F238E27FC236}">
                <a16:creationId xmlns:a16="http://schemas.microsoft.com/office/drawing/2014/main" id="{FE2CE693-9D7C-1CF3-9C75-42747F45F7A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5918" b="955"/>
          <a:stretch/>
        </p:blipFill>
        <p:spPr bwMode="auto">
          <a:xfrm>
            <a:off x="8161225" y="654187"/>
            <a:ext cx="2871290" cy="2774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4712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 descr="5-Step Problem-Solving Technique For An Innovative Solution - Work It Daily">
            <a:extLst>
              <a:ext uri="{FF2B5EF4-FFF2-40B4-BE49-F238E27FC236}">
                <a16:creationId xmlns:a16="http://schemas.microsoft.com/office/drawing/2014/main" id="{D769C9E4-056F-838F-0CF2-28AA65F28E3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22916" y="643466"/>
            <a:ext cx="8346167" cy="5571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6553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What is a Dataset: Types, Features, and Examples - GeeksforGeeks">
            <a:extLst>
              <a:ext uri="{FF2B5EF4-FFF2-40B4-BE49-F238E27FC236}">
                <a16:creationId xmlns:a16="http://schemas.microsoft.com/office/drawing/2014/main" id="{E886F2EC-FDEE-42AD-6385-839F47E8CA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9A1CE83-4F2D-F639-02CA-C8E05D751235}"/>
              </a:ext>
            </a:extLst>
          </p:cNvPr>
          <p:cNvSpPr txBox="1"/>
          <p:nvPr/>
        </p:nvSpPr>
        <p:spPr>
          <a:xfrm>
            <a:off x="355324" y="4360109"/>
            <a:ext cx="6393346" cy="1938992"/>
          </a:xfrm>
          <a:prstGeom prst="rect">
            <a:avLst/>
          </a:prstGeom>
          <a:noFill/>
        </p:spPr>
        <p:txBody>
          <a:bodyPr wrap="square">
            <a:spAutoFit/>
          </a:bodyPr>
          <a:lstStyle/>
          <a:p>
            <a:r>
              <a:rPr lang="en-US" sz="2000" dirty="0"/>
              <a:t>The dataset originates from Capital One, secured during an internship, and serves as a real-time resource for addressing specific tasks. Not publicly available online, it offers unique insights and challenges, contributing to the learning and problem-solving objectives of the internship program.</a:t>
            </a:r>
          </a:p>
        </p:txBody>
      </p:sp>
      <p:pic>
        <p:nvPicPr>
          <p:cNvPr id="9220" name="Picture 4" descr="A carol of Bethlehem [music] : for tenor or soprano solo and chorus">
            <a:extLst>
              <a:ext uri="{FF2B5EF4-FFF2-40B4-BE49-F238E27FC236}">
                <a16:creationId xmlns:a16="http://schemas.microsoft.com/office/drawing/2014/main" id="{321E6497-A42E-F721-C2B2-85B91D9A4E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12557" y="237580"/>
            <a:ext cx="1016235" cy="1527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4708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47" name="Rectangle 1024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49" name="Rectangle 1024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51" name="Rectangle 1025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53" name="Rectangle 1025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2" name="Picture 2" descr="Implementing Machine Learning Pipelines with Kubeflow">
            <a:extLst>
              <a:ext uri="{FF2B5EF4-FFF2-40B4-BE49-F238E27FC236}">
                <a16:creationId xmlns:a16="http://schemas.microsoft.com/office/drawing/2014/main" id="{9BA5F6F3-CB92-6945-6D74-3AE89722C82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907" t="11467" r="13476" b="9939"/>
          <a:stretch/>
        </p:blipFill>
        <p:spPr bwMode="auto">
          <a:xfrm>
            <a:off x="1714035" y="457200"/>
            <a:ext cx="8763930" cy="594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6580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338" name="Picture 2" descr="Initial Look – Nontoxic Certified, a 501(c)(3) tax-exempt nonprofit">
            <a:extLst>
              <a:ext uri="{FF2B5EF4-FFF2-40B4-BE49-F238E27FC236}">
                <a16:creationId xmlns:a16="http://schemas.microsoft.com/office/drawing/2014/main" id="{251027CC-3ED2-AE3B-9BCB-03D30EBC5A5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115615" y="2206300"/>
            <a:ext cx="4742993" cy="2439253"/>
          </a:xfrm>
          <a:prstGeom prst="rect">
            <a:avLst/>
          </a:prstGeom>
          <a:noFill/>
          <a:extLst>
            <a:ext uri="{909E8E84-426E-40DD-AFC4-6F175D3DCCD1}">
              <a14:hiddenFill xmlns:a14="http://schemas.microsoft.com/office/drawing/2010/main">
                <a:solidFill>
                  <a:srgbClr val="FFFFFF"/>
                </a:solidFill>
              </a14:hiddenFill>
            </a:ext>
          </a:extLst>
        </p:spPr>
      </p:pic>
      <p:cxnSp>
        <p:nvCxnSpPr>
          <p:cNvPr id="14340" name="Straight Connector 14339">
            <a:extLst>
              <a:ext uri="{FF2B5EF4-FFF2-40B4-BE49-F238E27FC236}">
                <a16:creationId xmlns:a16="http://schemas.microsoft.com/office/drawing/2014/main" id="{4D56677B-C0B7-4DAC-ACAD-8054FF1B59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573887"/>
            <a:ext cx="0" cy="3710227"/>
          </a:xfrm>
          <a:prstGeom prst="line">
            <a:avLst/>
          </a:prstGeom>
          <a:ln w="19050">
            <a:solidFill>
              <a:srgbClr val="003C73"/>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4C3A795E-B8FC-17E3-072B-48F24B5C57DF}"/>
              </a:ext>
            </a:extLst>
          </p:cNvPr>
          <p:cNvPicPr>
            <a:picLocks noChangeAspect="1"/>
          </p:cNvPicPr>
          <p:nvPr/>
        </p:nvPicPr>
        <p:blipFill rotWithShape="1">
          <a:blip r:embed="rId4"/>
          <a:srcRect l="1743"/>
          <a:stretch/>
        </p:blipFill>
        <p:spPr>
          <a:xfrm>
            <a:off x="7227822" y="482004"/>
            <a:ext cx="3848563" cy="5893991"/>
          </a:xfrm>
          <a:prstGeom prst="rect">
            <a:avLst/>
          </a:prstGeom>
        </p:spPr>
      </p:pic>
    </p:spTree>
    <p:extLst>
      <p:ext uri="{BB962C8B-B14F-4D97-AF65-F5344CB8AC3E}">
        <p14:creationId xmlns:p14="http://schemas.microsoft.com/office/powerpoint/2010/main" val="40343022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19.png"/></Relationships>
</file>

<file path=ppt/webextensions/webextension1.xml><?xml version="1.0" encoding="utf-8"?>
<we:webextension xmlns:we="http://schemas.microsoft.com/office/webextensions/webextension/2010/11" id="{DD83ACC4-D700-4222-A460-ADF44559E50A}">
  <we:reference id="wa104295828" version="1.9.0.0" store="en-US" storeType="OMEX"/>
  <we:alternateReferences>
    <we:reference id="WA104295828" version="1.9.0.0" store="" storeType="OMEX"/>
  </we:alternateReferences>
  <we:properties>
    <we:property name="__labs__" value="{&quot;configuration&quot;:{&quot;appVersion&quot;:{&quot;major&quot;:1,&quot;minor&quot;:0},&quot;components&quot;:[{&quot;type&quot;:&quot;Labs.Components.ActivityComponent&quot;,&quot;name&quot;:&quot;lakshman1804.github.io/lakshman-avengers-tableu_dashboard.github.io/&quot;,&quot;values&quot;:{},&quot;data&quot;:{&quot;uri&quot;:&quot;lakshman1804.github.io/lakshman-avengers-tableu_dashboard.github.io/&quot;},&quot;secure&quot;:false}],&quot;name&quot;:&quot;lakshman1804.github.io/lakshman-avengers-tableu_dashboard.github.io/&quot;,&quot;timeline&quot;:null,&quot;analytics&quot;:null},&quot;hostVersion&quot;:{&quot;major&quot;:0,&quot;minor&quot;:1}}"/>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otalTime>1879</TotalTime>
  <Words>382</Words>
  <Application>Microsoft Office PowerPoint</Application>
  <PresentationFormat>Widescreen</PresentationFormat>
  <Paragraphs>40</Paragraphs>
  <Slides>28</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شاه</dc:creator>
  <cp:lastModifiedBy>.. شاه</cp:lastModifiedBy>
  <cp:revision>1</cp:revision>
  <dcterms:created xsi:type="dcterms:W3CDTF">2024-04-14T13:32:10Z</dcterms:created>
  <dcterms:modified xsi:type="dcterms:W3CDTF">2024-04-29T16:03:51Z</dcterms:modified>
</cp:coreProperties>
</file>