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75" r:id="rId13"/>
    <p:sldId id="276" r:id="rId14"/>
    <p:sldId id="277" r:id="rId15"/>
    <p:sldId id="268" r:id="rId16"/>
    <p:sldId id="269" r:id="rId17"/>
    <p:sldId id="270" r:id="rId18"/>
    <p:sldId id="271" r:id="rId19"/>
    <p:sldId id="272" r:id="rId20"/>
    <p:sldId id="278"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3C0F8F-FF3C-4BA4-BA1A-0DDF5A1A55CB}" v="297" dt="2023-12-05T05:27:59.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شاه" userId="1844a226d90b734f" providerId="LiveId" clId="{D43C0F8F-FF3C-4BA4-BA1A-0DDF5A1A55CB}"/>
    <pc:docChg chg="undo custSel addSld delSld modSld sldOrd">
      <pc:chgData name=".. شاه" userId="1844a226d90b734f" providerId="LiveId" clId="{D43C0F8F-FF3C-4BA4-BA1A-0DDF5A1A55CB}" dt="2023-12-05T05:27:59.467" v="2492" actId="1076"/>
      <pc:docMkLst>
        <pc:docMk/>
      </pc:docMkLst>
      <pc:sldChg chg="new del">
        <pc:chgData name=".. شاه" userId="1844a226d90b734f" providerId="LiveId" clId="{D43C0F8F-FF3C-4BA4-BA1A-0DDF5A1A55CB}" dt="2023-11-28T15:34:14.488" v="2" actId="2696"/>
        <pc:sldMkLst>
          <pc:docMk/>
          <pc:sldMk cId="3050801964" sldId="256"/>
        </pc:sldMkLst>
      </pc:sldChg>
      <pc:sldChg chg="addSp delSp modSp new mod ord setBg setClrOvrMap">
        <pc:chgData name=".. شاه" userId="1844a226d90b734f" providerId="LiveId" clId="{D43C0F8F-FF3C-4BA4-BA1A-0DDF5A1A55CB}" dt="2023-11-28T23:22:43.593" v="2491" actId="1076"/>
        <pc:sldMkLst>
          <pc:docMk/>
          <pc:sldMk cId="3902030909" sldId="257"/>
        </pc:sldMkLst>
        <pc:spChg chg="add del mod">
          <ac:chgData name=".. شاه" userId="1844a226d90b734f" providerId="LiveId" clId="{D43C0F8F-FF3C-4BA4-BA1A-0DDF5A1A55CB}" dt="2023-11-28T20:26:33.151" v="1104" actId="26606"/>
          <ac:spMkLst>
            <pc:docMk/>
            <pc:sldMk cId="3902030909" sldId="257"/>
            <ac:spMk id="2" creationId="{1E530C30-80EF-41EB-16D4-3D5712FB2E11}"/>
          </ac:spMkLst>
        </pc:spChg>
        <pc:spChg chg="del mod">
          <ac:chgData name=".. شاه" userId="1844a226d90b734f" providerId="LiveId" clId="{D43C0F8F-FF3C-4BA4-BA1A-0DDF5A1A55CB}" dt="2023-11-28T15:41:07.599" v="5"/>
          <ac:spMkLst>
            <pc:docMk/>
            <pc:sldMk cId="3902030909" sldId="257"/>
            <ac:spMk id="3" creationId="{BC11A634-E199-AFF7-74D4-520ED32B06A6}"/>
          </ac:spMkLst>
        </pc:spChg>
        <pc:spChg chg="add del mod">
          <ac:chgData name=".. شاه" userId="1844a226d90b734f" providerId="LiveId" clId="{D43C0F8F-FF3C-4BA4-BA1A-0DDF5A1A55CB}" dt="2023-11-28T20:26:30.431" v="1101" actId="931"/>
          <ac:spMkLst>
            <pc:docMk/>
            <pc:sldMk cId="3902030909" sldId="257"/>
            <ac:spMk id="6" creationId="{6F67E162-0871-0E3D-9806-2E7ABF213220}"/>
          </ac:spMkLst>
        </pc:spChg>
        <pc:spChg chg="add del">
          <ac:chgData name=".. شاه" userId="1844a226d90b734f" providerId="LiveId" clId="{D43C0F8F-FF3C-4BA4-BA1A-0DDF5A1A55CB}" dt="2023-11-28T20:22:53.245" v="1074" actId="26606"/>
          <ac:spMkLst>
            <pc:docMk/>
            <pc:sldMk cId="3902030909" sldId="257"/>
            <ac:spMk id="9" creationId="{0AFB1882-1B24-FE5F-5462-1B89C8C8A122}"/>
          </ac:spMkLst>
        </pc:spChg>
        <pc:spChg chg="add del">
          <ac:chgData name=".. شاه" userId="1844a226d90b734f" providerId="LiveId" clId="{D43C0F8F-FF3C-4BA4-BA1A-0DDF5A1A55CB}" dt="2023-11-28T20:22:53.245" v="1074" actId="26606"/>
          <ac:spMkLst>
            <pc:docMk/>
            <pc:sldMk cId="3902030909" sldId="257"/>
            <ac:spMk id="23" creationId="{6AD30037-67ED-4367-9BE0-45787510BF13}"/>
          </ac:spMkLst>
        </pc:spChg>
        <pc:spChg chg="add del">
          <ac:chgData name=".. شاه" userId="1844a226d90b734f" providerId="LiveId" clId="{D43C0F8F-FF3C-4BA4-BA1A-0DDF5A1A55CB}" dt="2023-11-28T20:22:53.245" v="1074" actId="26606"/>
          <ac:spMkLst>
            <pc:docMk/>
            <pc:sldMk cId="3902030909" sldId="257"/>
            <ac:spMk id="24" creationId="{AAAE29C6-F6DD-4D29-805A-6C214EA9C040}"/>
          </ac:spMkLst>
        </pc:spChg>
        <pc:spChg chg="add del">
          <ac:chgData name=".. شاه" userId="1844a226d90b734f" providerId="LiveId" clId="{D43C0F8F-FF3C-4BA4-BA1A-0DDF5A1A55CB}" dt="2023-11-28T20:22:53.245" v="1074" actId="26606"/>
          <ac:spMkLst>
            <pc:docMk/>
            <pc:sldMk cId="3902030909" sldId="257"/>
            <ac:spMk id="25" creationId="{1E530C30-80EF-41EB-16D4-3D5712FB2E11}"/>
          </ac:spMkLst>
        </pc:spChg>
        <pc:spChg chg="add del">
          <ac:chgData name=".. شاه" userId="1844a226d90b734f" providerId="LiveId" clId="{D43C0F8F-FF3C-4BA4-BA1A-0DDF5A1A55CB}" dt="2023-11-28T20:22:54.880" v="1076" actId="26606"/>
          <ac:spMkLst>
            <pc:docMk/>
            <pc:sldMk cId="3902030909" sldId="257"/>
            <ac:spMk id="30" creationId="{1E530C30-80EF-41EB-16D4-3D5712FB2E11}"/>
          </ac:spMkLst>
        </pc:spChg>
        <pc:spChg chg="add del">
          <ac:chgData name=".. شاه" userId="1844a226d90b734f" providerId="LiveId" clId="{D43C0F8F-FF3C-4BA4-BA1A-0DDF5A1A55CB}" dt="2023-11-28T20:22:54.880" v="1076" actId="26606"/>
          <ac:spMkLst>
            <pc:docMk/>
            <pc:sldMk cId="3902030909" sldId="257"/>
            <ac:spMk id="31" creationId="{4242BCD0-8440-FBD7-F319-2C8A6706F034}"/>
          </ac:spMkLst>
        </pc:spChg>
        <pc:spChg chg="add del">
          <ac:chgData name=".. شاه" userId="1844a226d90b734f" providerId="LiveId" clId="{D43C0F8F-FF3C-4BA4-BA1A-0DDF5A1A55CB}" dt="2023-11-28T20:22:54.880" v="1076" actId="26606"/>
          <ac:spMkLst>
            <pc:docMk/>
            <pc:sldMk cId="3902030909" sldId="257"/>
            <ac:spMk id="32" creationId="{DD7EED39-224E-4230-8FD1-B1E1AF6C6E36}"/>
          </ac:spMkLst>
        </pc:spChg>
        <pc:spChg chg="add del">
          <ac:chgData name=".. شاه" userId="1844a226d90b734f" providerId="LiveId" clId="{D43C0F8F-FF3C-4BA4-BA1A-0DDF5A1A55CB}" dt="2023-11-28T20:24:24.287" v="1095" actId="26606"/>
          <ac:spMkLst>
            <pc:docMk/>
            <pc:sldMk cId="3902030909" sldId="257"/>
            <ac:spMk id="34" creationId="{2FCD9B94-D70B-4446-85E5-ACD3904289CB}"/>
          </ac:spMkLst>
        </pc:spChg>
        <pc:spChg chg="add del mod ord">
          <ac:chgData name=".. شاه" userId="1844a226d90b734f" providerId="LiveId" clId="{D43C0F8F-FF3C-4BA4-BA1A-0DDF5A1A55CB}" dt="2023-11-28T20:24:24.287" v="1095" actId="26606"/>
          <ac:spMkLst>
            <pc:docMk/>
            <pc:sldMk cId="3902030909" sldId="257"/>
            <ac:spMk id="35" creationId="{1E530C30-80EF-41EB-16D4-3D5712FB2E11}"/>
          </ac:spMkLst>
        </pc:spChg>
        <pc:spChg chg="add del">
          <ac:chgData name=".. شاه" userId="1844a226d90b734f" providerId="LiveId" clId="{D43C0F8F-FF3C-4BA4-BA1A-0DDF5A1A55CB}" dt="2023-11-28T20:24:24.287" v="1095" actId="26606"/>
          <ac:spMkLst>
            <pc:docMk/>
            <pc:sldMk cId="3902030909" sldId="257"/>
            <ac:spMk id="36" creationId="{68914B93-B605-3B21-4D0F-4E6C51F06F2F}"/>
          </ac:spMkLst>
        </pc:spChg>
        <pc:spChg chg="add del">
          <ac:chgData name=".. شاه" userId="1844a226d90b734f" providerId="LiveId" clId="{D43C0F8F-FF3C-4BA4-BA1A-0DDF5A1A55CB}" dt="2023-11-28T20:24:21.208" v="1088" actId="26606"/>
          <ac:spMkLst>
            <pc:docMk/>
            <pc:sldMk cId="3902030909" sldId="257"/>
            <ac:spMk id="48" creationId="{C2A2366C-96BE-4587-BABC-529047265AC1}"/>
          </ac:spMkLst>
        </pc:spChg>
        <pc:spChg chg="add del mod">
          <ac:chgData name=".. شاه" userId="1844a226d90b734f" providerId="LiveId" clId="{D43C0F8F-FF3C-4BA4-BA1A-0DDF5A1A55CB}" dt="2023-11-28T20:27:38.880" v="1106" actId="931"/>
          <ac:spMkLst>
            <pc:docMk/>
            <pc:sldMk cId="3902030909" sldId="257"/>
            <ac:spMk id="49" creationId="{944ED519-EA55-BF3D-1285-ED061AF2DC0E}"/>
          </ac:spMkLst>
        </pc:spChg>
        <pc:spChg chg="add del">
          <ac:chgData name=".. شاه" userId="1844a226d90b734f" providerId="LiveId" clId="{D43C0F8F-FF3C-4BA4-BA1A-0DDF5A1A55CB}" dt="2023-11-28T20:28:02.164" v="1113" actId="26606"/>
          <ac:spMkLst>
            <pc:docMk/>
            <pc:sldMk cId="3902030909" sldId="257"/>
            <ac:spMk id="64" creationId="{36993C3A-0E30-417B-B76B-0B62A3462F06}"/>
          </ac:spMkLst>
        </pc:spChg>
        <pc:spChg chg="add del mod">
          <ac:chgData name=".. شاه" userId="1844a226d90b734f" providerId="LiveId" clId="{D43C0F8F-FF3C-4BA4-BA1A-0DDF5A1A55CB}" dt="2023-11-28T20:29:19.206" v="1121" actId="26606"/>
          <ac:spMkLst>
            <pc:docMk/>
            <pc:sldMk cId="3902030909" sldId="257"/>
            <ac:spMk id="68" creationId="{12D165F5-9E84-B22E-EF8D-318F711F42A4}"/>
          </ac:spMkLst>
        </pc:spChg>
        <pc:spChg chg="add mod">
          <ac:chgData name=".. شاه" userId="1844a226d90b734f" providerId="LiveId" clId="{D43C0F8F-FF3C-4BA4-BA1A-0DDF5A1A55CB}" dt="2023-11-28T20:36:31.234" v="1278" actId="207"/>
          <ac:spMkLst>
            <pc:docMk/>
            <pc:sldMk cId="3902030909" sldId="257"/>
            <ac:spMk id="69" creationId="{925A84DE-2086-6337-A3EF-1021B9A0C674}"/>
          </ac:spMkLst>
        </pc:spChg>
        <pc:spChg chg="add mod">
          <ac:chgData name=".. شاه" userId="1844a226d90b734f" providerId="LiveId" clId="{D43C0F8F-FF3C-4BA4-BA1A-0DDF5A1A55CB}" dt="2023-11-28T20:35:21.851" v="1276" actId="207"/>
          <ac:spMkLst>
            <pc:docMk/>
            <pc:sldMk cId="3902030909" sldId="257"/>
            <ac:spMk id="70" creationId="{3D8D6BD3-D247-6374-94F9-BC140B5F77C3}"/>
          </ac:spMkLst>
        </pc:spChg>
        <pc:spChg chg="add mod">
          <ac:chgData name=".. شاه" userId="1844a226d90b734f" providerId="LiveId" clId="{D43C0F8F-FF3C-4BA4-BA1A-0DDF5A1A55CB}" dt="2023-11-28T23:22:43.593" v="2491" actId="1076"/>
          <ac:spMkLst>
            <pc:docMk/>
            <pc:sldMk cId="3902030909" sldId="257"/>
            <ac:spMk id="71" creationId="{3C7F1803-8233-016C-5187-32D2AF956550}"/>
          </ac:spMkLst>
        </pc:spChg>
        <pc:spChg chg="add del">
          <ac:chgData name=".. شاه" userId="1844a226d90b734f" providerId="LiveId" clId="{D43C0F8F-FF3C-4BA4-BA1A-0DDF5A1A55CB}" dt="2023-11-28T20:31:16.600" v="1126" actId="26606"/>
          <ac:spMkLst>
            <pc:docMk/>
            <pc:sldMk cId="3902030909" sldId="257"/>
            <ac:spMk id="5143" creationId="{B82DC9C4-5708-BFBA-C219-F0D8F9870E6E}"/>
          </ac:spMkLst>
        </pc:spChg>
        <pc:spChg chg="add del">
          <ac:chgData name=".. شاه" userId="1844a226d90b734f" providerId="LiveId" clId="{D43C0F8F-FF3C-4BA4-BA1A-0DDF5A1A55CB}" dt="2023-11-28T20:31:16.600" v="1126" actId="26606"/>
          <ac:spMkLst>
            <pc:docMk/>
            <pc:sldMk cId="3902030909" sldId="257"/>
            <ac:spMk id="5146" creationId="{2FCD9B94-D70B-4446-85E5-ACD3904289CB}"/>
          </ac:spMkLst>
        </pc:spChg>
        <pc:grpChg chg="add del">
          <ac:chgData name=".. شاه" userId="1844a226d90b734f" providerId="LiveId" clId="{D43C0F8F-FF3C-4BA4-BA1A-0DDF5A1A55CB}" dt="2023-11-28T20:22:51.107" v="1072" actId="26606"/>
          <ac:grpSpMkLst>
            <pc:docMk/>
            <pc:sldMk cId="3902030909" sldId="257"/>
            <ac:grpSpMk id="10" creationId="{6ADA8EC3-01C5-453C-91A6-D01B9E15BF0B}"/>
          </ac:grpSpMkLst>
        </pc:grpChg>
        <pc:grpChg chg="add del">
          <ac:chgData name=".. شاه" userId="1844a226d90b734f" providerId="LiveId" clId="{D43C0F8F-FF3C-4BA4-BA1A-0DDF5A1A55CB}" dt="2023-11-28T20:22:54.880" v="1076" actId="26606"/>
          <ac:grpSpMkLst>
            <pc:docMk/>
            <pc:sldMk cId="3902030909" sldId="257"/>
            <ac:grpSpMk id="12" creationId="{A2E861A3-F23C-46B8-A38A-4A22E453D993}"/>
          </ac:grpSpMkLst>
        </pc:grpChg>
        <pc:grpChg chg="add del">
          <ac:chgData name=".. شاه" userId="1844a226d90b734f" providerId="LiveId" clId="{D43C0F8F-FF3C-4BA4-BA1A-0DDF5A1A55CB}" dt="2023-11-28T20:22:53.245" v="1074" actId="26606"/>
          <ac:grpSpMkLst>
            <pc:docMk/>
            <pc:sldMk cId="3902030909" sldId="257"/>
            <ac:grpSpMk id="26" creationId="{50841A4E-5BC1-44B4-83CF-D524E8AEAD64}"/>
          </ac:grpSpMkLst>
        </pc:grpChg>
        <pc:grpChg chg="add del">
          <ac:chgData name=".. شاه" userId="1844a226d90b734f" providerId="LiveId" clId="{D43C0F8F-FF3C-4BA4-BA1A-0DDF5A1A55CB}" dt="2023-11-28T20:28:09.779" v="1114" actId="26606"/>
          <ac:grpSpMkLst>
            <pc:docMk/>
            <pc:sldMk cId="3902030909" sldId="257"/>
            <ac:grpSpMk id="29" creationId="{6ADA8EC3-01C5-453C-91A6-D01B9E15BF0B}"/>
          </ac:grpSpMkLst>
        </pc:grpChg>
        <pc:grpChg chg="add del">
          <ac:chgData name=".. شاه" userId="1844a226d90b734f" providerId="LiveId" clId="{D43C0F8F-FF3C-4BA4-BA1A-0DDF5A1A55CB}" dt="2023-11-28T20:24:21.208" v="1088" actId="26606"/>
          <ac:grpSpMkLst>
            <pc:docMk/>
            <pc:sldMk cId="3902030909" sldId="257"/>
            <ac:grpSpMk id="40" creationId="{08F94D66-27EC-4CB8-8226-D7F41C161863}"/>
          </ac:grpSpMkLst>
        </pc:grpChg>
        <pc:grpChg chg="add del">
          <ac:chgData name=".. شاه" userId="1844a226d90b734f" providerId="LiveId" clId="{D43C0F8F-FF3C-4BA4-BA1A-0DDF5A1A55CB}" dt="2023-11-28T20:29:19.206" v="1121" actId="26606"/>
          <ac:grpSpMkLst>
            <pc:docMk/>
            <pc:sldMk cId="3902030909" sldId="257"/>
            <ac:grpSpMk id="53" creationId="{6ADA8EC3-01C5-453C-91A6-D01B9E15BF0B}"/>
          </ac:grpSpMkLst>
        </pc:grpChg>
        <pc:grpChg chg="add del">
          <ac:chgData name=".. شاه" userId="1844a226d90b734f" providerId="LiveId" clId="{D43C0F8F-FF3C-4BA4-BA1A-0DDF5A1A55CB}" dt="2023-11-28T20:28:02.164" v="1113" actId="26606"/>
          <ac:grpSpMkLst>
            <pc:docMk/>
            <pc:sldMk cId="3902030909" sldId="257"/>
            <ac:grpSpMk id="56" creationId="{089D35B1-0ED5-4358-8CAE-A9E49412AAA1}"/>
          </ac:grpSpMkLst>
        </pc:grpChg>
        <pc:grpChg chg="add del">
          <ac:chgData name=".. شاه" userId="1844a226d90b734f" providerId="LiveId" clId="{D43C0F8F-FF3C-4BA4-BA1A-0DDF5A1A55CB}" dt="2023-11-28T20:31:20.181" v="1129" actId="26606"/>
          <ac:grpSpMkLst>
            <pc:docMk/>
            <pc:sldMk cId="3902030909" sldId="257"/>
            <ac:grpSpMk id="5133" creationId="{6ADA8EC3-01C5-453C-91A6-D01B9E15BF0B}"/>
          </ac:grpSpMkLst>
        </pc:grpChg>
        <pc:grpChg chg="add del">
          <ac:chgData name=".. شاه" userId="1844a226d90b734f" providerId="LiveId" clId="{D43C0F8F-FF3C-4BA4-BA1A-0DDF5A1A55CB}" dt="2023-11-28T20:31:20.181" v="1128" actId="26606"/>
          <ac:grpSpMkLst>
            <pc:docMk/>
            <pc:sldMk cId="3902030909" sldId="257"/>
            <ac:grpSpMk id="5144" creationId="{6ADA8EC3-01C5-453C-91A6-D01B9E15BF0B}"/>
          </ac:grpSpMkLst>
        </pc:grpChg>
        <pc:grpChg chg="add del">
          <ac:chgData name=".. شاه" userId="1844a226d90b734f" providerId="LiveId" clId="{D43C0F8F-FF3C-4BA4-BA1A-0DDF5A1A55CB}" dt="2023-11-28T20:31:20.181" v="1128" actId="26606"/>
          <ac:grpSpMkLst>
            <pc:docMk/>
            <pc:sldMk cId="3902030909" sldId="257"/>
            <ac:grpSpMk id="5152" creationId="{C2EAC6F4-CC14-4018-8EB7-80E98A20725F}"/>
          </ac:grpSpMkLst>
        </pc:grpChg>
        <pc:grpChg chg="add">
          <ac:chgData name=".. شاه" userId="1844a226d90b734f" providerId="LiveId" clId="{D43C0F8F-FF3C-4BA4-BA1A-0DDF5A1A55CB}" dt="2023-11-28T20:31:20.181" v="1129" actId="26606"/>
          <ac:grpSpMkLst>
            <pc:docMk/>
            <pc:sldMk cId="3902030909" sldId="257"/>
            <ac:grpSpMk id="5161" creationId="{6ADA8EC3-01C5-453C-91A6-D01B9E15BF0B}"/>
          </ac:grpSpMkLst>
        </pc:grpChg>
        <pc:picChg chg="add del mod">
          <ac:chgData name=".. شاه" userId="1844a226d90b734f" providerId="LiveId" clId="{D43C0F8F-FF3C-4BA4-BA1A-0DDF5A1A55CB}" dt="2023-11-28T20:24:21.475" v="1089"/>
          <ac:picMkLst>
            <pc:docMk/>
            <pc:sldMk cId="3902030909" sldId="257"/>
            <ac:picMk id="3" creationId="{71022CEA-F1CC-6CB2-F958-C67F8D73E51D}"/>
          </ac:picMkLst>
        </pc:picChg>
        <pc:picChg chg="add del mod">
          <ac:chgData name=".. شاه" userId="1844a226d90b734f" providerId="LiveId" clId="{D43C0F8F-FF3C-4BA4-BA1A-0DDF5A1A55CB}" dt="2023-11-28T20:24:27.012" v="1096" actId="478"/>
          <ac:picMkLst>
            <pc:docMk/>
            <pc:sldMk cId="3902030909" sldId="257"/>
            <ac:picMk id="5" creationId="{0E4B1CE7-AC73-CB49-76C1-72CDE04F21B7}"/>
          </ac:picMkLst>
        </pc:picChg>
        <pc:picChg chg="add del mod">
          <ac:chgData name=".. شاه" userId="1844a226d90b734f" providerId="LiveId" clId="{D43C0F8F-FF3C-4BA4-BA1A-0DDF5A1A55CB}" dt="2023-11-28T20:26:12.589" v="1100" actId="478"/>
          <ac:picMkLst>
            <pc:docMk/>
            <pc:sldMk cId="3902030909" sldId="257"/>
            <ac:picMk id="7" creationId="{30DA3D7B-A7BC-8394-3B15-1415157F5EFC}"/>
          </ac:picMkLst>
        </pc:picChg>
        <pc:picChg chg="add del mod">
          <ac:chgData name=".. شاه" userId="1844a226d90b734f" providerId="LiveId" clId="{D43C0F8F-FF3C-4BA4-BA1A-0DDF5A1A55CB}" dt="2023-11-28T20:27:28.822" v="1105" actId="478"/>
          <ac:picMkLst>
            <pc:docMk/>
            <pc:sldMk cId="3902030909" sldId="257"/>
            <ac:picMk id="27" creationId="{7DF1266A-B60F-19E6-43BF-11D3A1A61049}"/>
          </ac:picMkLst>
        </pc:picChg>
        <pc:picChg chg="add del mod">
          <ac:chgData name=".. شاه" userId="1844a226d90b734f" providerId="LiveId" clId="{D43C0F8F-FF3C-4BA4-BA1A-0DDF5A1A55CB}" dt="2023-11-28T20:29:14.855" v="1119" actId="478"/>
          <ac:picMkLst>
            <pc:docMk/>
            <pc:sldMk cId="3902030909" sldId="257"/>
            <ac:picMk id="51" creationId="{AFD9F0E8-7176-F7C4-FEC4-77C70D127738}"/>
          </ac:picMkLst>
        </pc:picChg>
        <pc:picChg chg="add del mod">
          <ac:chgData name=".. شاه" userId="1844a226d90b734f" providerId="LiveId" clId="{D43C0F8F-FF3C-4BA4-BA1A-0DDF5A1A55CB}" dt="2023-11-28T20:24:23.423" v="1093"/>
          <ac:picMkLst>
            <pc:docMk/>
            <pc:sldMk cId="3902030909" sldId="257"/>
            <ac:picMk id="5122" creationId="{81697F84-40E1-9309-7ED4-D3C1D8FA12BA}"/>
          </ac:picMkLst>
        </pc:picChg>
        <pc:picChg chg="add del">
          <ac:chgData name=".. شاه" userId="1844a226d90b734f" providerId="LiveId" clId="{D43C0F8F-FF3C-4BA4-BA1A-0DDF5A1A55CB}" dt="2023-11-28T20:25:28.591" v="1099" actId="478"/>
          <ac:picMkLst>
            <pc:docMk/>
            <pc:sldMk cId="3902030909" sldId="257"/>
            <ac:picMk id="5124" creationId="{A0D29688-E2D7-0D64-CFB8-5F815E8974D8}"/>
          </ac:picMkLst>
        </pc:picChg>
        <pc:picChg chg="add del mod">
          <ac:chgData name=".. شاه" userId="1844a226d90b734f" providerId="LiveId" clId="{D43C0F8F-FF3C-4BA4-BA1A-0DDF5A1A55CB}" dt="2023-11-28T20:29:12.015" v="1118"/>
          <ac:picMkLst>
            <pc:docMk/>
            <pc:sldMk cId="3902030909" sldId="257"/>
            <ac:picMk id="5126" creationId="{FAC90030-6AF7-4BA0-6D5D-1C5D2C69FD43}"/>
          </ac:picMkLst>
        </pc:picChg>
        <pc:picChg chg="add mod">
          <ac:chgData name=".. شاه" userId="1844a226d90b734f" providerId="LiveId" clId="{D43C0F8F-FF3C-4BA4-BA1A-0DDF5A1A55CB}" dt="2023-11-28T20:32:54.601" v="1168" actId="1076"/>
          <ac:picMkLst>
            <pc:docMk/>
            <pc:sldMk cId="3902030909" sldId="257"/>
            <ac:picMk id="5128" creationId="{12F5E168-5900-0C67-74B2-0E779EEB6748}"/>
          </ac:picMkLst>
        </pc:picChg>
        <pc:cxnChg chg="add del">
          <ac:chgData name=".. شاه" userId="1844a226d90b734f" providerId="LiveId" clId="{D43C0F8F-FF3C-4BA4-BA1A-0DDF5A1A55CB}" dt="2023-11-28T20:31:16.600" v="1126" actId="26606"/>
          <ac:cxnSpMkLst>
            <pc:docMk/>
            <pc:sldMk cId="3902030909" sldId="257"/>
            <ac:cxnSpMk id="5148" creationId="{3378FF8B-3743-48E1-88E3-F4CADB3DECE5}"/>
          </ac:cxnSpMkLst>
        </pc:cxnChg>
      </pc:sldChg>
      <pc:sldChg chg="addSp delSp modSp new mod setBg setClrOvrMap">
        <pc:chgData name=".. شاه" userId="1844a226d90b734f" providerId="LiveId" clId="{D43C0F8F-FF3C-4BA4-BA1A-0DDF5A1A55CB}" dt="2023-12-05T05:27:59.467" v="2492" actId="1076"/>
        <pc:sldMkLst>
          <pc:docMk/>
          <pc:sldMk cId="1425477333" sldId="258"/>
        </pc:sldMkLst>
        <pc:spChg chg="mod">
          <ac:chgData name=".. شاه" userId="1844a226d90b734f" providerId="LiveId" clId="{D43C0F8F-FF3C-4BA4-BA1A-0DDF5A1A55CB}" dt="2023-11-28T21:35:19.367" v="2410" actId="26606"/>
          <ac:spMkLst>
            <pc:docMk/>
            <pc:sldMk cId="1425477333" sldId="258"/>
            <ac:spMk id="2" creationId="{693A1A61-2A13-9AD7-0637-71214364EC1D}"/>
          </ac:spMkLst>
        </pc:spChg>
        <pc:spChg chg="del">
          <ac:chgData name=".. شاه" userId="1844a226d90b734f" providerId="LiveId" clId="{D43C0F8F-FF3C-4BA4-BA1A-0DDF5A1A55CB}" dt="2023-11-28T15:42:17.421" v="82" actId="478"/>
          <ac:spMkLst>
            <pc:docMk/>
            <pc:sldMk cId="1425477333" sldId="258"/>
            <ac:spMk id="3" creationId="{21BE8896-9B4A-7811-DCDE-25FB99AA011C}"/>
          </ac:spMkLst>
        </pc:spChg>
        <pc:spChg chg="add mod">
          <ac:chgData name=".. شاه" userId="1844a226d90b734f" providerId="LiveId" clId="{D43C0F8F-FF3C-4BA4-BA1A-0DDF5A1A55CB}" dt="2023-11-28T21:35:31.113" v="2411" actId="1076"/>
          <ac:spMkLst>
            <pc:docMk/>
            <pc:sldMk cId="1425477333" sldId="258"/>
            <ac:spMk id="4" creationId="{4159337F-6750-0340-F002-60F3C9C5F5E3}"/>
          </ac:spMkLst>
        </pc:spChg>
        <pc:spChg chg="add del mod">
          <ac:chgData name=".. شاه" userId="1844a226d90b734f" providerId="LiveId" clId="{D43C0F8F-FF3C-4BA4-BA1A-0DDF5A1A55CB}" dt="2023-11-28T15:43:38.784" v="87"/>
          <ac:spMkLst>
            <pc:docMk/>
            <pc:sldMk cId="1425477333" sldId="258"/>
            <ac:spMk id="5" creationId="{0CBDDDF2-0175-6AD8-9935-6C8B62249C7E}"/>
          </ac:spMkLst>
        </pc:spChg>
        <pc:spChg chg="add del">
          <ac:chgData name=".. شاه" userId="1844a226d90b734f" providerId="LiveId" clId="{D43C0F8F-FF3C-4BA4-BA1A-0DDF5A1A55CB}" dt="2023-11-28T21:35:19.367" v="2410" actId="26606"/>
          <ac:spMkLst>
            <pc:docMk/>
            <pc:sldMk cId="1425477333" sldId="258"/>
            <ac:spMk id="21513" creationId="{6AD30037-67ED-4367-9BE0-45787510BF13}"/>
          </ac:spMkLst>
        </pc:spChg>
        <pc:spChg chg="add del">
          <ac:chgData name=".. شاه" userId="1844a226d90b734f" providerId="LiveId" clId="{D43C0F8F-FF3C-4BA4-BA1A-0DDF5A1A55CB}" dt="2023-11-28T21:35:19.353" v="2409" actId="26606"/>
          <ac:spMkLst>
            <pc:docMk/>
            <pc:sldMk cId="1425477333" sldId="258"/>
            <ac:spMk id="21526" creationId="{2FCD9B94-D70B-4446-85E5-ACD3904289CB}"/>
          </ac:spMkLst>
        </pc:spChg>
        <pc:grpChg chg="add del">
          <ac:chgData name=".. شاه" userId="1844a226d90b734f" providerId="LiveId" clId="{D43C0F8F-FF3C-4BA4-BA1A-0DDF5A1A55CB}" dt="2023-11-28T21:35:19.367" v="2410" actId="26606"/>
          <ac:grpSpMkLst>
            <pc:docMk/>
            <pc:sldMk cId="1425477333" sldId="258"/>
            <ac:grpSpMk id="21515" creationId="{50841A4E-5BC1-44B4-83CF-D524E8AEAD64}"/>
          </ac:grpSpMkLst>
        </pc:grpChg>
        <pc:grpChg chg="add">
          <ac:chgData name=".. شاه" userId="1844a226d90b734f" providerId="LiveId" clId="{D43C0F8F-FF3C-4BA4-BA1A-0DDF5A1A55CB}" dt="2023-11-28T21:35:19.367" v="2410" actId="26606"/>
          <ac:grpSpMkLst>
            <pc:docMk/>
            <pc:sldMk cId="1425477333" sldId="258"/>
            <ac:grpSpMk id="21533" creationId="{CE44BAAA-0355-4DE7-A0FE-B7F21F18A48F}"/>
          </ac:grpSpMkLst>
        </pc:grpChg>
        <pc:picChg chg="add del mod">
          <ac:chgData name=".. شاه" userId="1844a226d90b734f" providerId="LiveId" clId="{D43C0F8F-FF3C-4BA4-BA1A-0DDF5A1A55CB}" dt="2023-11-28T21:34:34.052" v="2401"/>
          <ac:picMkLst>
            <pc:docMk/>
            <pc:sldMk cId="1425477333" sldId="258"/>
            <ac:picMk id="21506" creationId="{C2BE85E5-5095-4CBE-927C-16274464BD3A}"/>
          </ac:picMkLst>
        </pc:picChg>
        <pc:picChg chg="add mod ord">
          <ac:chgData name=".. شاه" userId="1844a226d90b734f" providerId="LiveId" clId="{D43C0F8F-FF3C-4BA4-BA1A-0DDF5A1A55CB}" dt="2023-12-05T05:27:59.467" v="2492" actId="1076"/>
          <ac:picMkLst>
            <pc:docMk/>
            <pc:sldMk cId="1425477333" sldId="258"/>
            <ac:picMk id="21508" creationId="{A0F994EA-3326-F069-0ED6-2CF2EBE9937C}"/>
          </ac:picMkLst>
        </pc:picChg>
      </pc:sldChg>
      <pc:sldChg chg="addSp delSp modSp new mod">
        <pc:chgData name=".. شاه" userId="1844a226d90b734f" providerId="LiveId" clId="{D43C0F8F-FF3C-4BA4-BA1A-0DDF5A1A55CB}" dt="2023-11-28T21:36:54.694" v="2429" actId="1076"/>
        <pc:sldMkLst>
          <pc:docMk/>
          <pc:sldMk cId="3189922397" sldId="259"/>
        </pc:sldMkLst>
        <pc:spChg chg="del mod">
          <ac:chgData name=".. شاه" userId="1844a226d90b734f" providerId="LiveId" clId="{D43C0F8F-FF3C-4BA4-BA1A-0DDF5A1A55CB}" dt="2023-11-28T20:40:44.868" v="1296" actId="478"/>
          <ac:spMkLst>
            <pc:docMk/>
            <pc:sldMk cId="3189922397" sldId="259"/>
            <ac:spMk id="2" creationId="{5A335DBA-B726-646F-B14B-09DFD718FA2F}"/>
          </ac:spMkLst>
        </pc:spChg>
        <pc:spChg chg="del">
          <ac:chgData name=".. شاه" userId="1844a226d90b734f" providerId="LiveId" clId="{D43C0F8F-FF3C-4BA4-BA1A-0DDF5A1A55CB}" dt="2023-11-28T15:44:24.335" v="92" actId="478"/>
          <ac:spMkLst>
            <pc:docMk/>
            <pc:sldMk cId="3189922397" sldId="259"/>
            <ac:spMk id="3" creationId="{7D6BD6B3-370D-89C9-9019-606C66BC1D46}"/>
          </ac:spMkLst>
        </pc:spChg>
        <pc:spChg chg="add mod">
          <ac:chgData name=".. شاه" userId="1844a226d90b734f" providerId="LiveId" clId="{D43C0F8F-FF3C-4BA4-BA1A-0DDF5A1A55CB}" dt="2023-11-28T21:36:52.544" v="2428" actId="1076"/>
          <ac:spMkLst>
            <pc:docMk/>
            <pc:sldMk cId="3189922397" sldId="259"/>
            <ac:spMk id="4" creationId="{222963E5-30B1-9162-F308-1883AEE5560A}"/>
          </ac:spMkLst>
        </pc:spChg>
        <pc:spChg chg="add del mod">
          <ac:chgData name=".. شاه" userId="1844a226d90b734f" providerId="LiveId" clId="{D43C0F8F-FF3C-4BA4-BA1A-0DDF5A1A55CB}" dt="2023-11-28T20:40:47.009" v="1297" actId="478"/>
          <ac:spMkLst>
            <pc:docMk/>
            <pc:sldMk cId="3189922397" sldId="259"/>
            <ac:spMk id="5" creationId="{DABECD87-A830-1F94-A523-3C94E84EF900}"/>
          </ac:spMkLst>
        </pc:spChg>
        <pc:spChg chg="add mod">
          <ac:chgData name=".. شاه" userId="1844a226d90b734f" providerId="LiveId" clId="{D43C0F8F-FF3C-4BA4-BA1A-0DDF5A1A55CB}" dt="2023-11-28T21:33:48.618" v="2395" actId="115"/>
          <ac:spMkLst>
            <pc:docMk/>
            <pc:sldMk cId="3189922397" sldId="259"/>
            <ac:spMk id="6" creationId="{C5924F19-EC67-F5E4-6C98-EACFEE074EBB}"/>
          </ac:spMkLst>
        </pc:spChg>
        <pc:picChg chg="add mod">
          <ac:chgData name=".. شاه" userId="1844a226d90b734f" providerId="LiveId" clId="{D43C0F8F-FF3C-4BA4-BA1A-0DDF5A1A55CB}" dt="2023-11-28T21:36:54.694" v="2429" actId="1076"/>
          <ac:picMkLst>
            <pc:docMk/>
            <pc:sldMk cId="3189922397" sldId="259"/>
            <ac:picMk id="11266" creationId="{C8C99E0B-339D-45AD-4BEB-60C5C2E3623E}"/>
          </ac:picMkLst>
        </pc:picChg>
      </pc:sldChg>
      <pc:sldChg chg="addSp delSp modSp new mod">
        <pc:chgData name=".. شاه" userId="1844a226d90b734f" providerId="LiveId" clId="{D43C0F8F-FF3C-4BA4-BA1A-0DDF5A1A55CB}" dt="2023-11-28T21:31:04.065" v="2353" actId="1076"/>
        <pc:sldMkLst>
          <pc:docMk/>
          <pc:sldMk cId="2626000838" sldId="260"/>
        </pc:sldMkLst>
        <pc:spChg chg="del mod">
          <ac:chgData name=".. شاه" userId="1844a226d90b734f" providerId="LiveId" clId="{D43C0F8F-FF3C-4BA4-BA1A-0DDF5A1A55CB}" dt="2023-11-28T20:40:35.021" v="1293" actId="478"/>
          <ac:spMkLst>
            <pc:docMk/>
            <pc:sldMk cId="2626000838" sldId="260"/>
            <ac:spMk id="2" creationId="{9AD08237-9773-E1CC-8953-0DEEAF46049A}"/>
          </ac:spMkLst>
        </pc:spChg>
        <pc:spChg chg="del">
          <ac:chgData name=".. شاه" userId="1844a226d90b734f" providerId="LiveId" clId="{D43C0F8F-FF3C-4BA4-BA1A-0DDF5A1A55CB}" dt="2023-11-28T15:50:10.013" v="120" actId="478"/>
          <ac:spMkLst>
            <pc:docMk/>
            <pc:sldMk cId="2626000838" sldId="260"/>
            <ac:spMk id="3" creationId="{4DF21238-3F30-ECAF-B789-9E8B0E9F8A7B}"/>
          </ac:spMkLst>
        </pc:spChg>
        <pc:spChg chg="add mod">
          <ac:chgData name=".. شاه" userId="1844a226d90b734f" providerId="LiveId" clId="{D43C0F8F-FF3C-4BA4-BA1A-0DDF5A1A55CB}" dt="2023-11-28T21:30:53.800" v="2350" actId="14100"/>
          <ac:spMkLst>
            <pc:docMk/>
            <pc:sldMk cId="2626000838" sldId="260"/>
            <ac:spMk id="4" creationId="{987EC772-B564-E0BD-04D4-F22F07AAACFC}"/>
          </ac:spMkLst>
        </pc:spChg>
        <pc:spChg chg="add del mod">
          <ac:chgData name=".. شاه" userId="1844a226d90b734f" providerId="LiveId" clId="{D43C0F8F-FF3C-4BA4-BA1A-0DDF5A1A55CB}" dt="2023-11-28T20:40:38.522" v="1294" actId="478"/>
          <ac:spMkLst>
            <pc:docMk/>
            <pc:sldMk cId="2626000838" sldId="260"/>
            <ac:spMk id="5" creationId="{16209CE7-BFA5-51E6-99CE-DD2DFC65DF13}"/>
          </ac:spMkLst>
        </pc:spChg>
        <pc:spChg chg="add mod">
          <ac:chgData name=".. شاه" userId="1844a226d90b734f" providerId="LiveId" clId="{D43C0F8F-FF3C-4BA4-BA1A-0DDF5A1A55CB}" dt="2023-11-28T21:30:23.177" v="2345" actId="115"/>
          <ac:spMkLst>
            <pc:docMk/>
            <pc:sldMk cId="2626000838" sldId="260"/>
            <ac:spMk id="7" creationId="{2AD43304-30B2-C526-0440-13AD72AC8468}"/>
          </ac:spMkLst>
        </pc:spChg>
        <pc:picChg chg="add mod">
          <ac:chgData name=".. شاه" userId="1844a226d90b734f" providerId="LiveId" clId="{D43C0F8F-FF3C-4BA4-BA1A-0DDF5A1A55CB}" dt="2023-11-28T21:31:04.065" v="2353" actId="1076"/>
          <ac:picMkLst>
            <pc:docMk/>
            <pc:sldMk cId="2626000838" sldId="260"/>
            <ac:picMk id="6" creationId="{05048DE3-91D2-38EF-1AD0-7D04704B06E1}"/>
          </ac:picMkLst>
        </pc:picChg>
      </pc:sldChg>
      <pc:sldChg chg="addSp delSp modSp new mod">
        <pc:chgData name=".. شاه" userId="1844a226d90b734f" providerId="LiveId" clId="{D43C0F8F-FF3C-4BA4-BA1A-0DDF5A1A55CB}" dt="2023-11-28T21:30:14.631" v="2343" actId="115"/>
        <pc:sldMkLst>
          <pc:docMk/>
          <pc:sldMk cId="131841605" sldId="261"/>
        </pc:sldMkLst>
        <pc:spChg chg="del mod">
          <ac:chgData name=".. شاه" userId="1844a226d90b734f" providerId="LiveId" clId="{D43C0F8F-FF3C-4BA4-BA1A-0DDF5A1A55CB}" dt="2023-11-28T20:40:22.480" v="1290" actId="478"/>
          <ac:spMkLst>
            <pc:docMk/>
            <pc:sldMk cId="131841605" sldId="261"/>
            <ac:spMk id="2" creationId="{97505D18-8EF7-C313-CFB4-CDF5B660CD43}"/>
          </ac:spMkLst>
        </pc:spChg>
        <pc:spChg chg="del">
          <ac:chgData name=".. شاه" userId="1844a226d90b734f" providerId="LiveId" clId="{D43C0F8F-FF3C-4BA4-BA1A-0DDF5A1A55CB}" dt="2023-11-28T16:01:48.813" v="279" actId="478"/>
          <ac:spMkLst>
            <pc:docMk/>
            <pc:sldMk cId="131841605" sldId="261"/>
            <ac:spMk id="3" creationId="{8DD29245-9289-6D55-C219-0BE56128A52D}"/>
          </ac:spMkLst>
        </pc:spChg>
        <pc:spChg chg="add del mod">
          <ac:chgData name=".. شاه" userId="1844a226d90b734f" providerId="LiveId" clId="{D43C0F8F-FF3C-4BA4-BA1A-0DDF5A1A55CB}" dt="2023-11-28T20:40:26.032" v="1291" actId="478"/>
          <ac:spMkLst>
            <pc:docMk/>
            <pc:sldMk cId="131841605" sldId="261"/>
            <ac:spMk id="4" creationId="{FB011D05-8EC0-255E-AE91-7A81FCAC8322}"/>
          </ac:spMkLst>
        </pc:spChg>
        <pc:spChg chg="add mod">
          <ac:chgData name=".. شاه" userId="1844a226d90b734f" providerId="LiveId" clId="{D43C0F8F-FF3C-4BA4-BA1A-0DDF5A1A55CB}" dt="2023-11-28T21:30:14.631" v="2343" actId="115"/>
          <ac:spMkLst>
            <pc:docMk/>
            <pc:sldMk cId="131841605" sldId="261"/>
            <ac:spMk id="5" creationId="{3B4E7E99-3C17-9C8F-2DC7-108CCC2BB6DF}"/>
          </ac:spMkLst>
        </pc:spChg>
        <pc:picChg chg="add del mod">
          <ac:chgData name=".. شاه" userId="1844a226d90b734f" providerId="LiveId" clId="{D43C0F8F-FF3C-4BA4-BA1A-0DDF5A1A55CB}" dt="2023-11-28T16:59:53.302" v="415" actId="478"/>
          <ac:picMkLst>
            <pc:docMk/>
            <pc:sldMk cId="131841605" sldId="261"/>
            <ac:picMk id="5" creationId="{45825D33-EF01-90D2-9A34-37129F765FAF}"/>
          </ac:picMkLst>
        </pc:picChg>
        <pc:picChg chg="add del mod">
          <ac:chgData name=".. شاه" userId="1844a226d90b734f" providerId="LiveId" clId="{D43C0F8F-FF3C-4BA4-BA1A-0DDF5A1A55CB}" dt="2023-11-28T20:39:58.226" v="1282" actId="478"/>
          <ac:picMkLst>
            <pc:docMk/>
            <pc:sldMk cId="131841605" sldId="261"/>
            <ac:picMk id="7" creationId="{D850372A-9217-3355-CCE7-00257F3ADE44}"/>
          </ac:picMkLst>
        </pc:picChg>
        <pc:picChg chg="add mod">
          <ac:chgData name=".. شاه" userId="1844a226d90b734f" providerId="LiveId" clId="{D43C0F8F-FF3C-4BA4-BA1A-0DDF5A1A55CB}" dt="2023-11-28T21:30:09.434" v="2341" actId="1076"/>
          <ac:picMkLst>
            <pc:docMk/>
            <pc:sldMk cId="131841605" sldId="261"/>
            <ac:picMk id="10242" creationId="{47FE64D4-BA08-2FB4-128E-245DB8FE0B52}"/>
          </ac:picMkLst>
        </pc:picChg>
      </pc:sldChg>
      <pc:sldChg chg="addSp delSp modSp new mod">
        <pc:chgData name=".. شاه" userId="1844a226d90b734f" providerId="LiveId" clId="{D43C0F8F-FF3C-4BA4-BA1A-0DDF5A1A55CB}" dt="2023-11-28T21:33:24.622" v="2393" actId="1076"/>
        <pc:sldMkLst>
          <pc:docMk/>
          <pc:sldMk cId="4202749568" sldId="262"/>
        </pc:sldMkLst>
        <pc:spChg chg="del mod">
          <ac:chgData name=".. شاه" userId="1844a226d90b734f" providerId="LiveId" clId="{D43C0F8F-FF3C-4BA4-BA1A-0DDF5A1A55CB}" dt="2023-11-28T20:40:14.423" v="1286" actId="478"/>
          <ac:spMkLst>
            <pc:docMk/>
            <pc:sldMk cId="4202749568" sldId="262"/>
            <ac:spMk id="2" creationId="{2D370311-3531-2831-3363-7757E6884534}"/>
          </ac:spMkLst>
        </pc:spChg>
        <pc:spChg chg="del">
          <ac:chgData name=".. شاه" userId="1844a226d90b734f" providerId="LiveId" clId="{D43C0F8F-FF3C-4BA4-BA1A-0DDF5A1A55CB}" dt="2023-11-28T16:02:40.938" v="328" actId="478"/>
          <ac:spMkLst>
            <pc:docMk/>
            <pc:sldMk cId="4202749568" sldId="262"/>
            <ac:spMk id="3" creationId="{23319505-2832-6A10-F3F6-2680CAF15541}"/>
          </ac:spMkLst>
        </pc:spChg>
        <pc:spChg chg="add mod">
          <ac:chgData name=".. شاه" userId="1844a226d90b734f" providerId="LiveId" clId="{D43C0F8F-FF3C-4BA4-BA1A-0DDF5A1A55CB}" dt="2023-11-28T21:33:17.833" v="2391" actId="14100"/>
          <ac:spMkLst>
            <pc:docMk/>
            <pc:sldMk cId="4202749568" sldId="262"/>
            <ac:spMk id="4" creationId="{BA882EB0-A4D4-170B-4043-B923AADDAE40}"/>
          </ac:spMkLst>
        </pc:spChg>
        <pc:spChg chg="add del mod">
          <ac:chgData name=".. شاه" userId="1844a226d90b734f" providerId="LiveId" clId="{D43C0F8F-FF3C-4BA4-BA1A-0DDF5A1A55CB}" dt="2023-11-28T20:40:17.973" v="1289" actId="478"/>
          <ac:spMkLst>
            <pc:docMk/>
            <pc:sldMk cId="4202749568" sldId="262"/>
            <ac:spMk id="5" creationId="{DC5BCD40-A4C2-A93B-6E92-59A7A6F8BB81}"/>
          </ac:spMkLst>
        </pc:spChg>
        <pc:spChg chg="add del mod">
          <ac:chgData name=".. شاه" userId="1844a226d90b734f" providerId="LiveId" clId="{D43C0F8F-FF3C-4BA4-BA1A-0DDF5A1A55CB}" dt="2023-11-28T21:32:25.842" v="2366" actId="478"/>
          <ac:spMkLst>
            <pc:docMk/>
            <pc:sldMk cId="4202749568" sldId="262"/>
            <ac:spMk id="6" creationId="{A7BE639B-33B3-D2FE-8D18-5D471132DC9A}"/>
          </ac:spMkLst>
        </pc:spChg>
        <pc:spChg chg="add mod">
          <ac:chgData name=".. شاه" userId="1844a226d90b734f" providerId="LiveId" clId="{D43C0F8F-FF3C-4BA4-BA1A-0DDF5A1A55CB}" dt="2023-11-28T21:32:35.557" v="2387" actId="20577"/>
          <ac:spMkLst>
            <pc:docMk/>
            <pc:sldMk cId="4202749568" sldId="262"/>
            <ac:spMk id="7" creationId="{CE0A3CDE-979D-1912-F259-7472108814D0}"/>
          </ac:spMkLst>
        </pc:spChg>
        <pc:picChg chg="add mod">
          <ac:chgData name=".. شاه" userId="1844a226d90b734f" providerId="LiveId" clId="{D43C0F8F-FF3C-4BA4-BA1A-0DDF5A1A55CB}" dt="2023-11-28T21:33:24.622" v="2393" actId="1076"/>
          <ac:picMkLst>
            <pc:docMk/>
            <pc:sldMk cId="4202749568" sldId="262"/>
            <ac:picMk id="13314" creationId="{6D98E8EB-BF3A-7CFC-7928-299553A9E99B}"/>
          </ac:picMkLst>
        </pc:picChg>
      </pc:sldChg>
      <pc:sldChg chg="addSp delSp modSp new mod">
        <pc:chgData name=".. شاه" userId="1844a226d90b734f" providerId="LiveId" clId="{D43C0F8F-FF3C-4BA4-BA1A-0DDF5A1A55CB}" dt="2023-11-28T21:32:10.385" v="2365" actId="1076"/>
        <pc:sldMkLst>
          <pc:docMk/>
          <pc:sldMk cId="4282655753" sldId="263"/>
        </pc:sldMkLst>
        <pc:spChg chg="del mod">
          <ac:chgData name=".. شاه" userId="1844a226d90b734f" providerId="LiveId" clId="{D43C0F8F-FF3C-4BA4-BA1A-0DDF5A1A55CB}" dt="2023-11-28T20:21:51.397" v="1065" actId="478"/>
          <ac:spMkLst>
            <pc:docMk/>
            <pc:sldMk cId="4282655753" sldId="263"/>
            <ac:spMk id="2" creationId="{4849AFB4-75F0-CDC1-7D67-580CA742F078}"/>
          </ac:spMkLst>
        </pc:spChg>
        <pc:spChg chg="del">
          <ac:chgData name=".. شاه" userId="1844a226d90b734f" providerId="LiveId" clId="{D43C0F8F-FF3C-4BA4-BA1A-0DDF5A1A55CB}" dt="2023-11-28T16:57:43.995" v="414" actId="478"/>
          <ac:spMkLst>
            <pc:docMk/>
            <pc:sldMk cId="4282655753" sldId="263"/>
            <ac:spMk id="3" creationId="{0A1CBAC8-5642-DEC3-D06F-1C21B87AF72E}"/>
          </ac:spMkLst>
        </pc:spChg>
        <pc:spChg chg="add del mod">
          <ac:chgData name=".. شاه" userId="1844a226d90b734f" providerId="LiveId" clId="{D43C0F8F-FF3C-4BA4-BA1A-0DDF5A1A55CB}" dt="2023-11-28T20:21:55.023" v="1066" actId="478"/>
          <ac:spMkLst>
            <pc:docMk/>
            <pc:sldMk cId="4282655753" sldId="263"/>
            <ac:spMk id="4" creationId="{B275A539-FCBE-EB0C-5555-04A25D278929}"/>
          </ac:spMkLst>
        </pc:spChg>
        <pc:spChg chg="add mod">
          <ac:chgData name=".. شاه" userId="1844a226d90b734f" providerId="LiveId" clId="{D43C0F8F-FF3C-4BA4-BA1A-0DDF5A1A55CB}" dt="2023-11-28T21:31:50.620" v="2361" actId="115"/>
          <ac:spMkLst>
            <pc:docMk/>
            <pc:sldMk cId="4282655753" sldId="263"/>
            <ac:spMk id="5" creationId="{12A0707A-AD77-4C59-23AB-DA800427B99E}"/>
          </ac:spMkLst>
        </pc:spChg>
        <pc:spChg chg="add mod">
          <ac:chgData name=".. شاه" userId="1844a226d90b734f" providerId="LiveId" clId="{D43C0F8F-FF3C-4BA4-BA1A-0DDF5A1A55CB}" dt="2023-11-28T21:32:01.065" v="2362" actId="14100"/>
          <ac:spMkLst>
            <pc:docMk/>
            <pc:sldMk cId="4282655753" sldId="263"/>
            <ac:spMk id="6" creationId="{F93EFCB1-4664-C1E8-27E0-27529331873E}"/>
          </ac:spMkLst>
        </pc:spChg>
        <pc:picChg chg="add del mod">
          <ac:chgData name=".. شاه" userId="1844a226d90b734f" providerId="LiveId" clId="{D43C0F8F-FF3C-4BA4-BA1A-0DDF5A1A55CB}" dt="2023-11-28T17:04:58.172" v="425" actId="21"/>
          <ac:picMkLst>
            <pc:docMk/>
            <pc:sldMk cId="4282655753" sldId="263"/>
            <ac:picMk id="5" creationId="{BD58540D-C785-F1D6-379D-6D0CBA5F8860}"/>
          </ac:picMkLst>
        </pc:picChg>
        <pc:picChg chg="add mod">
          <ac:chgData name=".. شاه" userId="1844a226d90b734f" providerId="LiveId" clId="{D43C0F8F-FF3C-4BA4-BA1A-0DDF5A1A55CB}" dt="2023-11-28T21:32:10.385" v="2365" actId="1076"/>
          <ac:picMkLst>
            <pc:docMk/>
            <pc:sldMk cId="4282655753" sldId="263"/>
            <ac:picMk id="8" creationId="{D0B06072-3A16-3E57-2065-7504B0153C1E}"/>
          </ac:picMkLst>
        </pc:picChg>
      </pc:sldChg>
      <pc:sldChg chg="addSp delSp modSp new mod">
        <pc:chgData name=".. شاه" userId="1844a226d90b734f" providerId="LiveId" clId="{D43C0F8F-FF3C-4BA4-BA1A-0DDF5A1A55CB}" dt="2023-11-28T21:39:59.248" v="2464" actId="14100"/>
        <pc:sldMkLst>
          <pc:docMk/>
          <pc:sldMk cId="2589874594" sldId="264"/>
        </pc:sldMkLst>
        <pc:spChg chg="del mod">
          <ac:chgData name=".. شاه" userId="1844a226d90b734f" providerId="LiveId" clId="{D43C0F8F-FF3C-4BA4-BA1A-0DDF5A1A55CB}" dt="2023-11-28T17:16:31.017" v="568" actId="478"/>
          <ac:spMkLst>
            <pc:docMk/>
            <pc:sldMk cId="2589874594" sldId="264"/>
            <ac:spMk id="2" creationId="{3F1BDFD5-5400-47F2-969D-0B8895B10916}"/>
          </ac:spMkLst>
        </pc:spChg>
        <pc:spChg chg="del">
          <ac:chgData name=".. شاه" userId="1844a226d90b734f" providerId="LiveId" clId="{D43C0F8F-FF3C-4BA4-BA1A-0DDF5A1A55CB}" dt="2023-11-28T17:13:58.644" v="490" actId="478"/>
          <ac:spMkLst>
            <pc:docMk/>
            <pc:sldMk cId="2589874594" sldId="264"/>
            <ac:spMk id="3" creationId="{5B3CE537-817C-612F-B99E-F98E71C13896}"/>
          </ac:spMkLst>
        </pc:spChg>
        <pc:spChg chg="add del mod">
          <ac:chgData name=".. شاه" userId="1844a226d90b734f" providerId="LiveId" clId="{D43C0F8F-FF3C-4BA4-BA1A-0DDF5A1A55CB}" dt="2023-11-28T20:22:07.469" v="1069" actId="478"/>
          <ac:spMkLst>
            <pc:docMk/>
            <pc:sldMk cId="2589874594" sldId="264"/>
            <ac:spMk id="3" creationId="{E4464CBB-B802-03B2-2D6C-AA53F13B1C1C}"/>
          </ac:spMkLst>
        </pc:spChg>
        <pc:spChg chg="add mod">
          <ac:chgData name=".. شاه" userId="1844a226d90b734f" providerId="LiveId" clId="{D43C0F8F-FF3C-4BA4-BA1A-0DDF5A1A55CB}" dt="2023-11-28T21:39:14.450" v="2451" actId="115"/>
          <ac:spMkLst>
            <pc:docMk/>
            <pc:sldMk cId="2589874594" sldId="264"/>
            <ac:spMk id="4" creationId="{E1546198-5D54-7195-1E36-92F87F2D5611}"/>
          </ac:spMkLst>
        </pc:spChg>
        <pc:spChg chg="add del mod">
          <ac:chgData name=".. شاه" userId="1844a226d90b734f" providerId="LiveId" clId="{D43C0F8F-FF3C-4BA4-BA1A-0DDF5A1A55CB}" dt="2023-11-28T17:16:34.003" v="569" actId="478"/>
          <ac:spMkLst>
            <pc:docMk/>
            <pc:sldMk cId="2589874594" sldId="264"/>
            <ac:spMk id="5" creationId="{7B0445BA-09CF-88CC-2A39-56585FA538F8}"/>
          </ac:spMkLst>
        </pc:spChg>
        <pc:spChg chg="add del mod">
          <ac:chgData name=".. شاه" userId="1844a226d90b734f" providerId="LiveId" clId="{D43C0F8F-FF3C-4BA4-BA1A-0DDF5A1A55CB}" dt="2023-11-28T20:22:03.957" v="1068" actId="478"/>
          <ac:spMkLst>
            <pc:docMk/>
            <pc:sldMk cId="2589874594" sldId="264"/>
            <ac:spMk id="6" creationId="{32B9638A-FAFC-4EAD-81C2-0797B7832FBF}"/>
          </ac:spMkLst>
        </pc:spChg>
        <pc:spChg chg="add mod">
          <ac:chgData name=".. شاه" userId="1844a226d90b734f" providerId="LiveId" clId="{D43C0F8F-FF3C-4BA4-BA1A-0DDF5A1A55CB}" dt="2023-11-28T21:39:46.307" v="2459" actId="1076"/>
          <ac:spMkLst>
            <pc:docMk/>
            <pc:sldMk cId="2589874594" sldId="264"/>
            <ac:spMk id="7" creationId="{48B09E86-A6A3-856E-E3FE-2A2FDC75A76B}"/>
          </ac:spMkLst>
        </pc:spChg>
        <pc:picChg chg="add mod">
          <ac:chgData name=".. شاه" userId="1844a226d90b734f" providerId="LiveId" clId="{D43C0F8F-FF3C-4BA4-BA1A-0DDF5A1A55CB}" dt="2023-11-28T21:39:49.258" v="2460" actId="1076"/>
          <ac:picMkLst>
            <pc:docMk/>
            <pc:sldMk cId="2589874594" sldId="264"/>
            <ac:picMk id="9" creationId="{F354A9DD-E497-0C17-0FD3-8BBD08B196AF}"/>
          </ac:picMkLst>
        </pc:picChg>
        <pc:picChg chg="add mod">
          <ac:chgData name=".. شاه" userId="1844a226d90b734f" providerId="LiveId" clId="{D43C0F8F-FF3C-4BA4-BA1A-0DDF5A1A55CB}" dt="2023-11-28T21:39:59.248" v="2464" actId="14100"/>
          <ac:picMkLst>
            <pc:docMk/>
            <pc:sldMk cId="2589874594" sldId="264"/>
            <ac:picMk id="11" creationId="{E3A397EC-039C-06C7-0387-F3D393E181C5}"/>
          </ac:picMkLst>
        </pc:picChg>
      </pc:sldChg>
      <pc:sldChg chg="addSp delSp modSp new mod">
        <pc:chgData name=".. شاه" userId="1844a226d90b734f" providerId="LiveId" clId="{D43C0F8F-FF3C-4BA4-BA1A-0DDF5A1A55CB}" dt="2023-11-28T21:38:23.605" v="2446" actId="115"/>
        <pc:sldMkLst>
          <pc:docMk/>
          <pc:sldMk cId="3362678659" sldId="265"/>
        </pc:sldMkLst>
        <pc:spChg chg="del">
          <ac:chgData name=".. شاه" userId="1844a226d90b734f" providerId="LiveId" clId="{D43C0F8F-FF3C-4BA4-BA1A-0DDF5A1A55CB}" dt="2023-11-28T17:20:40.599" v="606" actId="478"/>
          <ac:spMkLst>
            <pc:docMk/>
            <pc:sldMk cId="3362678659" sldId="265"/>
            <ac:spMk id="2" creationId="{22FF7AA8-08AA-7B7F-B7DA-488375366F34}"/>
          </ac:spMkLst>
        </pc:spChg>
        <pc:spChg chg="add del mod">
          <ac:chgData name=".. شاه" userId="1844a226d90b734f" providerId="LiveId" clId="{D43C0F8F-FF3C-4BA4-BA1A-0DDF5A1A55CB}" dt="2023-11-28T20:21:42.764" v="1063" actId="478"/>
          <ac:spMkLst>
            <pc:docMk/>
            <pc:sldMk cId="3362678659" sldId="265"/>
            <ac:spMk id="3" creationId="{321D8CFD-837E-8776-BF4B-D4EA7F11039B}"/>
          </ac:spMkLst>
        </pc:spChg>
        <pc:spChg chg="del">
          <ac:chgData name=".. شاه" userId="1844a226d90b734f" providerId="LiveId" clId="{D43C0F8F-FF3C-4BA4-BA1A-0DDF5A1A55CB}" dt="2023-11-28T17:20:28.440" v="604" actId="478"/>
          <ac:spMkLst>
            <pc:docMk/>
            <pc:sldMk cId="3362678659" sldId="265"/>
            <ac:spMk id="3" creationId="{A6FD7301-B779-1CB2-98DB-CA2AB32377B9}"/>
          </ac:spMkLst>
        </pc:spChg>
        <pc:spChg chg="add mod">
          <ac:chgData name=".. شاه" userId="1844a226d90b734f" providerId="LiveId" clId="{D43C0F8F-FF3C-4BA4-BA1A-0DDF5A1A55CB}" dt="2023-11-28T21:38:23.605" v="2446" actId="115"/>
          <ac:spMkLst>
            <pc:docMk/>
            <pc:sldMk cId="3362678659" sldId="265"/>
            <ac:spMk id="4" creationId="{784F0501-171B-1C67-9625-7B0920F9F859}"/>
          </ac:spMkLst>
        </pc:spChg>
        <pc:spChg chg="add del mod">
          <ac:chgData name=".. شاه" userId="1844a226d90b734f" providerId="LiveId" clId="{D43C0F8F-FF3C-4BA4-BA1A-0DDF5A1A55CB}" dt="2023-11-28T20:21:36.886" v="1061" actId="478"/>
          <ac:spMkLst>
            <pc:docMk/>
            <pc:sldMk cId="3362678659" sldId="265"/>
            <ac:spMk id="5" creationId="{20C9F85A-B54D-ACA7-3F5E-A22E44711789}"/>
          </ac:spMkLst>
        </pc:spChg>
        <pc:picChg chg="add del mod">
          <ac:chgData name=".. شاه" userId="1844a226d90b734f" providerId="LiveId" clId="{D43C0F8F-FF3C-4BA4-BA1A-0DDF5A1A55CB}" dt="2023-11-28T17:20:36.138" v="605" actId="478"/>
          <ac:picMkLst>
            <pc:docMk/>
            <pc:sldMk cId="3362678659" sldId="265"/>
            <ac:picMk id="4" creationId="{6BA2AF26-C2A6-9921-34B6-AD6458C2F59B}"/>
          </ac:picMkLst>
        </pc:picChg>
        <pc:picChg chg="add mod">
          <ac:chgData name=".. شاه" userId="1844a226d90b734f" providerId="LiveId" clId="{D43C0F8F-FF3C-4BA4-BA1A-0DDF5A1A55CB}" dt="2023-11-28T21:38:15.793" v="2440" actId="1076"/>
          <ac:picMkLst>
            <pc:docMk/>
            <pc:sldMk cId="3362678659" sldId="265"/>
            <ac:picMk id="7" creationId="{675CDBBF-18B0-A286-9643-112A18B6BFCF}"/>
          </ac:picMkLst>
        </pc:picChg>
        <pc:picChg chg="add mod">
          <ac:chgData name=".. شاه" userId="1844a226d90b734f" providerId="LiveId" clId="{D43C0F8F-FF3C-4BA4-BA1A-0DDF5A1A55CB}" dt="2023-11-28T21:37:57.383" v="2434" actId="1076"/>
          <ac:picMkLst>
            <pc:docMk/>
            <pc:sldMk cId="3362678659" sldId="265"/>
            <ac:picMk id="9" creationId="{EE356BAD-ED40-E921-0C34-8CE09B9887B4}"/>
          </ac:picMkLst>
        </pc:picChg>
      </pc:sldChg>
      <pc:sldChg chg="addSp delSp modSp new mod setBg">
        <pc:chgData name=".. شاه" userId="1844a226d90b734f" providerId="LiveId" clId="{D43C0F8F-FF3C-4BA4-BA1A-0DDF5A1A55CB}" dt="2023-11-28T21:40:11.521" v="2466" actId="115"/>
        <pc:sldMkLst>
          <pc:docMk/>
          <pc:sldMk cId="601922918" sldId="266"/>
        </pc:sldMkLst>
        <pc:spChg chg="del">
          <ac:chgData name=".. شاه" userId="1844a226d90b734f" providerId="LiveId" clId="{D43C0F8F-FF3C-4BA4-BA1A-0DDF5A1A55CB}" dt="2023-11-28T17:20:51.008" v="608" actId="478"/>
          <ac:spMkLst>
            <pc:docMk/>
            <pc:sldMk cId="601922918" sldId="266"/>
            <ac:spMk id="2" creationId="{226CF245-0247-8395-40D1-BC97C1793A8D}"/>
          </ac:spMkLst>
        </pc:spChg>
        <pc:spChg chg="add mod ord">
          <ac:chgData name=".. شاه" userId="1844a226d90b734f" providerId="LiveId" clId="{D43C0F8F-FF3C-4BA4-BA1A-0DDF5A1A55CB}" dt="2023-11-28T21:37:46.366" v="2433" actId="1076"/>
          <ac:spMkLst>
            <pc:docMk/>
            <pc:sldMk cId="601922918" sldId="266"/>
            <ac:spMk id="2" creationId="{68995635-5346-EE41-6579-E625B8F9542A}"/>
          </ac:spMkLst>
        </pc:spChg>
        <pc:spChg chg="add mod">
          <ac:chgData name=".. شاه" userId="1844a226d90b734f" providerId="LiveId" clId="{D43C0F8F-FF3C-4BA4-BA1A-0DDF5A1A55CB}" dt="2023-11-28T19:51:45.656" v="796" actId="1076"/>
          <ac:spMkLst>
            <pc:docMk/>
            <pc:sldMk cId="601922918" sldId="266"/>
            <ac:spMk id="3" creationId="{24D43310-CBDC-8B62-D07F-94FB431E0EBC}"/>
          </ac:spMkLst>
        </pc:spChg>
        <pc:spChg chg="del">
          <ac:chgData name=".. شاه" userId="1844a226d90b734f" providerId="LiveId" clId="{D43C0F8F-FF3C-4BA4-BA1A-0DDF5A1A55CB}" dt="2023-11-28T17:20:54.262" v="609" actId="478"/>
          <ac:spMkLst>
            <pc:docMk/>
            <pc:sldMk cId="601922918" sldId="266"/>
            <ac:spMk id="3" creationId="{B417A320-2C7E-761A-B69C-FC1946FDC9DF}"/>
          </ac:spMkLst>
        </pc:spChg>
        <pc:spChg chg="add mod">
          <ac:chgData name=".. شاه" userId="1844a226d90b734f" providerId="LiveId" clId="{D43C0F8F-FF3C-4BA4-BA1A-0DDF5A1A55CB}" dt="2023-11-28T21:40:11.521" v="2466" actId="115"/>
          <ac:spMkLst>
            <pc:docMk/>
            <pc:sldMk cId="601922918" sldId="266"/>
            <ac:spMk id="4" creationId="{E03176E6-3014-5FA7-9F4A-66DB9B7C8EA3}"/>
          </ac:spMkLst>
        </pc:spChg>
        <pc:spChg chg="add del">
          <ac:chgData name=".. شاه" userId="1844a226d90b734f" providerId="LiveId" clId="{D43C0F8F-FF3C-4BA4-BA1A-0DDF5A1A55CB}" dt="2023-11-28T19:41:34.614" v="674" actId="26606"/>
          <ac:spMkLst>
            <pc:docMk/>
            <pc:sldMk cId="601922918" sldId="266"/>
            <ac:spMk id="1039" creationId="{21ECAAB0-702B-4C08-B30F-0AFAC3479ADF}"/>
          </ac:spMkLst>
        </pc:spChg>
        <pc:grpChg chg="add del">
          <ac:chgData name=".. شاه" userId="1844a226d90b734f" providerId="LiveId" clId="{D43C0F8F-FF3C-4BA4-BA1A-0DDF5A1A55CB}" dt="2023-11-28T19:41:34.614" v="674" actId="26606"/>
          <ac:grpSpMkLst>
            <pc:docMk/>
            <pc:sldMk cId="601922918" sldId="266"/>
            <ac:grpSpMk id="1031" creationId="{28A4A409-9242-444A-AC1F-809866828B50}"/>
          </ac:grpSpMkLst>
        </pc:grpChg>
        <pc:picChg chg="add del mod">
          <ac:chgData name=".. شاه" userId="1844a226d90b734f" providerId="LiveId" clId="{D43C0F8F-FF3C-4BA4-BA1A-0DDF5A1A55CB}" dt="2023-11-28T20:10:25.529" v="959" actId="478"/>
          <ac:picMkLst>
            <pc:docMk/>
            <pc:sldMk cId="601922918" sldId="266"/>
            <ac:picMk id="1026" creationId="{02F34DED-E2FB-82D0-FF5F-42AC6A635524}"/>
          </ac:picMkLst>
        </pc:picChg>
        <pc:picChg chg="add mod">
          <ac:chgData name=".. شاه" userId="1844a226d90b734f" providerId="LiveId" clId="{D43C0F8F-FF3C-4BA4-BA1A-0DDF5A1A55CB}" dt="2023-11-28T19:50:24.256" v="792" actId="1076"/>
          <ac:picMkLst>
            <pc:docMk/>
            <pc:sldMk cId="601922918" sldId="266"/>
            <ac:picMk id="1028" creationId="{DBB40F7C-694B-3161-E3F2-B2B43B07AE9B}"/>
          </ac:picMkLst>
        </pc:picChg>
        <pc:picChg chg="add mod">
          <ac:chgData name=".. شاه" userId="1844a226d90b734f" providerId="LiveId" clId="{D43C0F8F-FF3C-4BA4-BA1A-0DDF5A1A55CB}" dt="2023-11-28T20:11:21.155" v="973" actId="1038"/>
          <ac:picMkLst>
            <pc:docMk/>
            <pc:sldMk cId="601922918" sldId="266"/>
            <ac:picMk id="1030" creationId="{BB3A72F2-2F3A-5FE8-C196-8D2425EE7DA6}"/>
          </ac:picMkLst>
        </pc:picChg>
      </pc:sldChg>
      <pc:sldChg chg="addSp delSp modSp new mod">
        <pc:chgData name=".. شاه" userId="1844a226d90b734f" providerId="LiveId" clId="{D43C0F8F-FF3C-4BA4-BA1A-0DDF5A1A55CB}" dt="2023-11-28T21:40:16.795" v="2468" actId="115"/>
        <pc:sldMkLst>
          <pc:docMk/>
          <pc:sldMk cId="2280004354" sldId="267"/>
        </pc:sldMkLst>
        <pc:spChg chg="del">
          <ac:chgData name=".. شاه" userId="1844a226d90b734f" providerId="LiveId" clId="{D43C0F8F-FF3C-4BA4-BA1A-0DDF5A1A55CB}" dt="2023-11-28T17:21:01.064" v="612" actId="478"/>
          <ac:spMkLst>
            <pc:docMk/>
            <pc:sldMk cId="2280004354" sldId="267"/>
            <ac:spMk id="2" creationId="{A7D8D5A4-E2E8-5010-9970-802EFB8D06D5}"/>
          </ac:spMkLst>
        </pc:spChg>
        <pc:spChg chg="add del mod">
          <ac:chgData name=".. شاه" userId="1844a226d90b734f" providerId="LiveId" clId="{D43C0F8F-FF3C-4BA4-BA1A-0DDF5A1A55CB}" dt="2023-11-28T19:45:15.076" v="755" actId="478"/>
          <ac:spMkLst>
            <pc:docMk/>
            <pc:sldMk cId="2280004354" sldId="267"/>
            <ac:spMk id="3" creationId="{B318E3AF-C9DB-09B9-95DD-304AB2F4407A}"/>
          </ac:spMkLst>
        </pc:spChg>
        <pc:spChg chg="del">
          <ac:chgData name=".. شاه" userId="1844a226d90b734f" providerId="LiveId" clId="{D43C0F8F-FF3C-4BA4-BA1A-0DDF5A1A55CB}" dt="2023-11-28T17:20:58.288" v="611" actId="478"/>
          <ac:spMkLst>
            <pc:docMk/>
            <pc:sldMk cId="2280004354" sldId="267"/>
            <ac:spMk id="3" creationId="{C3A79A3F-077F-BC3D-0AD8-1E129108E5D4}"/>
          </ac:spMkLst>
        </pc:spChg>
        <pc:spChg chg="add del mod">
          <ac:chgData name=".. شاه" userId="1844a226d90b734f" providerId="LiveId" clId="{D43C0F8F-FF3C-4BA4-BA1A-0DDF5A1A55CB}" dt="2023-11-28T19:45:11.480" v="754" actId="478"/>
          <ac:spMkLst>
            <pc:docMk/>
            <pc:sldMk cId="2280004354" sldId="267"/>
            <ac:spMk id="4" creationId="{398F4F67-E569-56E3-492E-5DD15BFAC82E}"/>
          </ac:spMkLst>
        </pc:spChg>
        <pc:spChg chg="add mod">
          <ac:chgData name=".. شاه" userId="1844a226d90b734f" providerId="LiveId" clId="{D43C0F8F-FF3C-4BA4-BA1A-0DDF5A1A55CB}" dt="2023-11-28T21:40:16.795" v="2468" actId="115"/>
          <ac:spMkLst>
            <pc:docMk/>
            <pc:sldMk cId="2280004354" sldId="267"/>
            <ac:spMk id="5" creationId="{41009FC4-83EA-F2CE-BAFC-9848F2CB75B9}"/>
          </ac:spMkLst>
        </pc:spChg>
        <pc:spChg chg="add mod">
          <ac:chgData name=".. شاه" userId="1844a226d90b734f" providerId="LiveId" clId="{D43C0F8F-FF3C-4BA4-BA1A-0DDF5A1A55CB}" dt="2023-11-28T19:51:34.797" v="795" actId="1076"/>
          <ac:spMkLst>
            <pc:docMk/>
            <pc:sldMk cId="2280004354" sldId="267"/>
            <ac:spMk id="6" creationId="{51533A1B-70C5-CB46-BA2C-F5BDB94B97EC}"/>
          </ac:spMkLst>
        </pc:spChg>
        <pc:picChg chg="add mod">
          <ac:chgData name=".. شاه" userId="1844a226d90b734f" providerId="LiveId" clId="{D43C0F8F-FF3C-4BA4-BA1A-0DDF5A1A55CB}" dt="2023-11-28T19:48:58.512" v="778" actId="1076"/>
          <ac:picMkLst>
            <pc:docMk/>
            <pc:sldMk cId="2280004354" sldId="267"/>
            <ac:picMk id="2050" creationId="{EC290EA3-CF85-FF9A-267F-69E1F005856E}"/>
          </ac:picMkLst>
        </pc:picChg>
        <pc:picChg chg="add del mod">
          <ac:chgData name=".. شاه" userId="1844a226d90b734f" providerId="LiveId" clId="{D43C0F8F-FF3C-4BA4-BA1A-0DDF5A1A55CB}" dt="2023-11-28T19:49:35.705" v="783" actId="478"/>
          <ac:picMkLst>
            <pc:docMk/>
            <pc:sldMk cId="2280004354" sldId="267"/>
            <ac:picMk id="2052" creationId="{662AD989-9A59-134E-ACDD-4FBBB7AEBDDC}"/>
          </ac:picMkLst>
        </pc:picChg>
        <pc:picChg chg="add mod">
          <ac:chgData name=".. شاه" userId="1844a226d90b734f" providerId="LiveId" clId="{D43C0F8F-FF3C-4BA4-BA1A-0DDF5A1A55CB}" dt="2023-11-28T19:49:49.084" v="787" actId="1076"/>
          <ac:picMkLst>
            <pc:docMk/>
            <pc:sldMk cId="2280004354" sldId="267"/>
            <ac:picMk id="2054" creationId="{0FA4CDB8-7415-615E-325E-2F57A415150E}"/>
          </ac:picMkLst>
        </pc:picChg>
      </pc:sldChg>
      <pc:sldChg chg="addSp delSp modSp new mod setBg">
        <pc:chgData name=".. شاه" userId="1844a226d90b734f" providerId="LiveId" clId="{D43C0F8F-FF3C-4BA4-BA1A-0DDF5A1A55CB}" dt="2023-11-28T20:42:46.748" v="1424" actId="26606"/>
        <pc:sldMkLst>
          <pc:docMk/>
          <pc:sldMk cId="427718188" sldId="268"/>
        </pc:sldMkLst>
        <pc:spChg chg="del">
          <ac:chgData name=".. شاه" userId="1844a226d90b734f" providerId="LiveId" clId="{D43C0F8F-FF3C-4BA4-BA1A-0DDF5A1A55CB}" dt="2023-11-28T19:51:58.921" v="798" actId="478"/>
          <ac:spMkLst>
            <pc:docMk/>
            <pc:sldMk cId="427718188" sldId="268"/>
            <ac:spMk id="2" creationId="{3E7BBEA3-EB8C-40E0-022B-723AB2C72574}"/>
          </ac:spMkLst>
        </pc:spChg>
        <pc:spChg chg="del">
          <ac:chgData name=".. شاه" userId="1844a226d90b734f" providerId="LiveId" clId="{D43C0F8F-FF3C-4BA4-BA1A-0DDF5A1A55CB}" dt="2023-11-28T19:51:56.781" v="797" actId="478"/>
          <ac:spMkLst>
            <pc:docMk/>
            <pc:sldMk cId="427718188" sldId="268"/>
            <ac:spMk id="3" creationId="{8A891E17-4B2E-B583-DA4B-5690BFFDE1E1}"/>
          </ac:spMkLst>
        </pc:spChg>
        <pc:grpChg chg="add">
          <ac:chgData name=".. شاه" userId="1844a226d90b734f" providerId="LiveId" clId="{D43C0F8F-FF3C-4BA4-BA1A-0DDF5A1A55CB}" dt="2023-11-28T20:42:46.748" v="1424" actId="26606"/>
          <ac:grpSpMkLst>
            <pc:docMk/>
            <pc:sldMk cId="427718188" sldId="268"/>
            <ac:grpSpMk id="9225" creationId="{6ADA8EC3-01C5-453C-91A6-D01B9E15BF0B}"/>
          </ac:grpSpMkLst>
        </pc:grpChg>
        <pc:picChg chg="add del mod">
          <ac:chgData name=".. شاه" userId="1844a226d90b734f" providerId="LiveId" clId="{D43C0F8F-FF3C-4BA4-BA1A-0DDF5A1A55CB}" dt="2023-11-28T20:38:48.361" v="1281" actId="21"/>
          <ac:picMkLst>
            <pc:docMk/>
            <pc:sldMk cId="427718188" sldId="268"/>
            <ac:picMk id="9218" creationId="{756CF28A-BE55-265D-8125-91CCB1CCF343}"/>
          </ac:picMkLst>
        </pc:picChg>
        <pc:picChg chg="add mod">
          <ac:chgData name=".. شاه" userId="1844a226d90b734f" providerId="LiveId" clId="{D43C0F8F-FF3C-4BA4-BA1A-0DDF5A1A55CB}" dt="2023-11-28T20:42:46.748" v="1424" actId="26606"/>
          <ac:picMkLst>
            <pc:docMk/>
            <pc:sldMk cId="427718188" sldId="268"/>
            <ac:picMk id="9220" creationId="{7ED5B776-8FC6-57DE-4C2C-A3E1D619491B}"/>
          </ac:picMkLst>
        </pc:picChg>
      </pc:sldChg>
      <pc:sldChg chg="addSp delSp modSp new mod">
        <pc:chgData name=".. شاه" userId="1844a226d90b734f" providerId="LiveId" clId="{D43C0F8F-FF3C-4BA4-BA1A-0DDF5A1A55CB}" dt="2023-11-28T22:47:46.415" v="2474" actId="115"/>
        <pc:sldMkLst>
          <pc:docMk/>
          <pc:sldMk cId="3978680264" sldId="269"/>
        </pc:sldMkLst>
        <pc:spChg chg="del">
          <ac:chgData name=".. شاه" userId="1844a226d90b734f" providerId="LiveId" clId="{D43C0F8F-FF3C-4BA4-BA1A-0DDF5A1A55CB}" dt="2023-11-28T20:42:56.804" v="1425" actId="478"/>
          <ac:spMkLst>
            <pc:docMk/>
            <pc:sldMk cId="3978680264" sldId="269"/>
            <ac:spMk id="2" creationId="{4E2241C8-5CF8-B396-2312-7C05182EA33B}"/>
          </ac:spMkLst>
        </pc:spChg>
        <pc:spChg chg="del">
          <ac:chgData name=".. شاه" userId="1844a226d90b734f" providerId="LiveId" clId="{D43C0F8F-FF3C-4BA4-BA1A-0DDF5A1A55CB}" dt="2023-11-28T20:42:59.994" v="1426" actId="478"/>
          <ac:spMkLst>
            <pc:docMk/>
            <pc:sldMk cId="3978680264" sldId="269"/>
            <ac:spMk id="3" creationId="{A73020F9-A6A9-B72D-BCC3-95349E72E883}"/>
          </ac:spMkLst>
        </pc:spChg>
        <pc:spChg chg="add mod">
          <ac:chgData name=".. شاه" userId="1844a226d90b734f" providerId="LiveId" clId="{D43C0F8F-FF3C-4BA4-BA1A-0DDF5A1A55CB}" dt="2023-11-28T22:47:46.415" v="2474" actId="115"/>
          <ac:spMkLst>
            <pc:docMk/>
            <pc:sldMk cId="3978680264" sldId="269"/>
            <ac:spMk id="4" creationId="{3572A4C3-C57F-442F-A36E-51DCCC02FBF5}"/>
          </ac:spMkLst>
        </pc:spChg>
        <pc:spChg chg="add mod">
          <ac:chgData name=".. شاه" userId="1844a226d90b734f" providerId="LiveId" clId="{D43C0F8F-FF3C-4BA4-BA1A-0DDF5A1A55CB}" dt="2023-11-28T20:45:44.788" v="1499" actId="115"/>
          <ac:spMkLst>
            <pc:docMk/>
            <pc:sldMk cId="3978680264" sldId="269"/>
            <ac:spMk id="5" creationId="{6BD9D8C2-EA8E-C2C7-49F6-7E6BCFE87C3A}"/>
          </ac:spMkLst>
        </pc:spChg>
        <pc:picChg chg="add mod">
          <ac:chgData name=".. شاه" userId="1844a226d90b734f" providerId="LiveId" clId="{D43C0F8F-FF3C-4BA4-BA1A-0DDF5A1A55CB}" dt="2023-11-28T20:46:41.760" v="1504" actId="1076"/>
          <ac:picMkLst>
            <pc:docMk/>
            <pc:sldMk cId="3978680264" sldId="269"/>
            <ac:picMk id="14338" creationId="{B4D55CE8-C14F-68EF-90B3-67DE76CD9404}"/>
          </ac:picMkLst>
        </pc:picChg>
      </pc:sldChg>
      <pc:sldChg chg="addSp delSp modSp new mod">
        <pc:chgData name=".. شاه" userId="1844a226d90b734f" providerId="LiveId" clId="{D43C0F8F-FF3C-4BA4-BA1A-0DDF5A1A55CB}" dt="2023-11-28T22:47:53.591" v="2475" actId="115"/>
        <pc:sldMkLst>
          <pc:docMk/>
          <pc:sldMk cId="1809023012" sldId="270"/>
        </pc:sldMkLst>
        <pc:spChg chg="del">
          <ac:chgData name=".. شاه" userId="1844a226d90b734f" providerId="LiveId" clId="{D43C0F8F-FF3C-4BA4-BA1A-0DDF5A1A55CB}" dt="2023-11-28T20:47:41.157" v="1505" actId="478"/>
          <ac:spMkLst>
            <pc:docMk/>
            <pc:sldMk cId="1809023012" sldId="270"/>
            <ac:spMk id="2" creationId="{1BC246A5-D346-CC8C-CCE0-583F33F59026}"/>
          </ac:spMkLst>
        </pc:spChg>
        <pc:spChg chg="del">
          <ac:chgData name=".. شاه" userId="1844a226d90b734f" providerId="LiveId" clId="{D43C0F8F-FF3C-4BA4-BA1A-0DDF5A1A55CB}" dt="2023-11-28T20:47:42.461" v="1506" actId="478"/>
          <ac:spMkLst>
            <pc:docMk/>
            <pc:sldMk cId="1809023012" sldId="270"/>
            <ac:spMk id="3" creationId="{4A4A0B67-1C86-63A7-4EAD-B9A5F7596C2E}"/>
          </ac:spMkLst>
        </pc:spChg>
        <pc:spChg chg="add mod">
          <ac:chgData name=".. شاه" userId="1844a226d90b734f" providerId="LiveId" clId="{D43C0F8F-FF3C-4BA4-BA1A-0DDF5A1A55CB}" dt="2023-11-28T22:47:53.591" v="2475" actId="115"/>
          <ac:spMkLst>
            <pc:docMk/>
            <pc:sldMk cId="1809023012" sldId="270"/>
            <ac:spMk id="4" creationId="{748BF7DF-999E-7794-468D-9818473E14AC}"/>
          </ac:spMkLst>
        </pc:spChg>
        <pc:spChg chg="add mod">
          <ac:chgData name=".. شاه" userId="1844a226d90b734f" providerId="LiveId" clId="{D43C0F8F-FF3C-4BA4-BA1A-0DDF5A1A55CB}" dt="2023-11-28T20:52:50.893" v="1653" actId="1076"/>
          <ac:spMkLst>
            <pc:docMk/>
            <pc:sldMk cId="1809023012" sldId="270"/>
            <ac:spMk id="5" creationId="{57A358C8-099A-D998-3585-D606D347BFCB}"/>
          </ac:spMkLst>
        </pc:spChg>
        <pc:spChg chg="add mod">
          <ac:chgData name=".. شاه" userId="1844a226d90b734f" providerId="LiveId" clId="{D43C0F8F-FF3C-4BA4-BA1A-0DDF5A1A55CB}" dt="2023-11-28T20:57:43.711" v="1736" actId="1076"/>
          <ac:spMkLst>
            <pc:docMk/>
            <pc:sldMk cId="1809023012" sldId="270"/>
            <ac:spMk id="6" creationId="{0A96A727-BFD7-68DF-9948-9A2405AEB89E}"/>
          </ac:spMkLst>
        </pc:spChg>
        <pc:spChg chg="add mod">
          <ac:chgData name=".. شاه" userId="1844a226d90b734f" providerId="LiveId" clId="{D43C0F8F-FF3C-4BA4-BA1A-0DDF5A1A55CB}" dt="2023-11-28T20:57:54.182" v="1737" actId="1076"/>
          <ac:spMkLst>
            <pc:docMk/>
            <pc:sldMk cId="1809023012" sldId="270"/>
            <ac:spMk id="11" creationId="{EC822117-32EF-88F4-7C86-834A12CE49EB}"/>
          </ac:spMkLst>
        </pc:spChg>
        <pc:picChg chg="add del mod">
          <ac:chgData name=".. شاه" userId="1844a226d90b734f" providerId="LiveId" clId="{D43C0F8F-FF3C-4BA4-BA1A-0DDF5A1A55CB}" dt="2023-11-28T20:55:31.567" v="1682" actId="478"/>
          <ac:picMkLst>
            <pc:docMk/>
            <pc:sldMk cId="1809023012" sldId="270"/>
            <ac:picMk id="8" creationId="{19164514-6156-6B78-6A08-2329E7FFB360}"/>
          </ac:picMkLst>
        </pc:picChg>
        <pc:picChg chg="add mod">
          <ac:chgData name=".. شاه" userId="1844a226d90b734f" providerId="LiveId" clId="{D43C0F8F-FF3C-4BA4-BA1A-0DDF5A1A55CB}" dt="2023-11-28T20:58:07.759" v="1739" actId="14100"/>
          <ac:picMkLst>
            <pc:docMk/>
            <pc:sldMk cId="1809023012" sldId="270"/>
            <ac:picMk id="10" creationId="{1D6D76CA-8A3C-998D-BC29-560A9DE95858}"/>
          </ac:picMkLst>
        </pc:picChg>
        <pc:picChg chg="add mod">
          <ac:chgData name=".. شاه" userId="1844a226d90b734f" providerId="LiveId" clId="{D43C0F8F-FF3C-4BA4-BA1A-0DDF5A1A55CB}" dt="2023-11-28T20:57:30.282" v="1732" actId="1076"/>
          <ac:picMkLst>
            <pc:docMk/>
            <pc:sldMk cId="1809023012" sldId="270"/>
            <ac:picMk id="15362" creationId="{D82065A0-FFE9-86F3-3D25-DD1DAF0A30DB}"/>
          </ac:picMkLst>
        </pc:picChg>
      </pc:sldChg>
      <pc:sldChg chg="addSp delSp modSp new mod">
        <pc:chgData name=".. شاه" userId="1844a226d90b734f" providerId="LiveId" clId="{D43C0F8F-FF3C-4BA4-BA1A-0DDF5A1A55CB}" dt="2023-11-28T22:48:02.020" v="2476" actId="115"/>
        <pc:sldMkLst>
          <pc:docMk/>
          <pc:sldMk cId="68400284" sldId="271"/>
        </pc:sldMkLst>
        <pc:spChg chg="del">
          <ac:chgData name=".. شاه" userId="1844a226d90b734f" providerId="LiveId" clId="{D43C0F8F-FF3C-4BA4-BA1A-0DDF5A1A55CB}" dt="2023-11-28T21:03:00.571" v="1740" actId="478"/>
          <ac:spMkLst>
            <pc:docMk/>
            <pc:sldMk cId="68400284" sldId="271"/>
            <ac:spMk id="2" creationId="{1E594F8A-C45E-2973-6CA5-D2215D8AB921}"/>
          </ac:spMkLst>
        </pc:spChg>
        <pc:spChg chg="del">
          <ac:chgData name=".. شاه" userId="1844a226d90b734f" providerId="LiveId" clId="{D43C0F8F-FF3C-4BA4-BA1A-0DDF5A1A55CB}" dt="2023-11-28T21:03:02.708" v="1741" actId="478"/>
          <ac:spMkLst>
            <pc:docMk/>
            <pc:sldMk cId="68400284" sldId="271"/>
            <ac:spMk id="3" creationId="{E23C06E4-77E1-F521-CA0B-C74E92FBAB3F}"/>
          </ac:spMkLst>
        </pc:spChg>
        <pc:spChg chg="add mod">
          <ac:chgData name=".. شاه" userId="1844a226d90b734f" providerId="LiveId" clId="{D43C0F8F-FF3C-4BA4-BA1A-0DDF5A1A55CB}" dt="2023-11-28T22:48:02.020" v="2476" actId="115"/>
          <ac:spMkLst>
            <pc:docMk/>
            <pc:sldMk cId="68400284" sldId="271"/>
            <ac:spMk id="4" creationId="{CD51BF93-148E-1D29-3673-3554E5BCCF13}"/>
          </ac:spMkLst>
        </pc:spChg>
        <pc:spChg chg="add mod">
          <ac:chgData name=".. شاه" userId="1844a226d90b734f" providerId="LiveId" clId="{D43C0F8F-FF3C-4BA4-BA1A-0DDF5A1A55CB}" dt="2023-11-28T21:11:14.221" v="1990" actId="1036"/>
          <ac:spMkLst>
            <pc:docMk/>
            <pc:sldMk cId="68400284" sldId="271"/>
            <ac:spMk id="5" creationId="{7A3FB356-8CBC-0613-95F7-9AF54058F373}"/>
          </ac:spMkLst>
        </pc:spChg>
        <pc:spChg chg="add mod">
          <ac:chgData name=".. شاه" userId="1844a226d90b734f" providerId="LiveId" clId="{D43C0F8F-FF3C-4BA4-BA1A-0DDF5A1A55CB}" dt="2023-11-28T21:12:02.026" v="2036" actId="14100"/>
          <ac:spMkLst>
            <pc:docMk/>
            <pc:sldMk cId="68400284" sldId="271"/>
            <ac:spMk id="6" creationId="{8AF3BAF7-EA48-84CE-A966-FD8971F5A846}"/>
          </ac:spMkLst>
        </pc:spChg>
        <pc:spChg chg="add mod">
          <ac:chgData name=".. شاه" userId="1844a226d90b734f" providerId="LiveId" clId="{D43C0F8F-FF3C-4BA4-BA1A-0DDF5A1A55CB}" dt="2023-11-28T21:13:02.175" v="2075" actId="20577"/>
          <ac:spMkLst>
            <pc:docMk/>
            <pc:sldMk cId="68400284" sldId="271"/>
            <ac:spMk id="7" creationId="{2C6C03C9-A9C5-7176-CE0B-3E3E35697F10}"/>
          </ac:spMkLst>
        </pc:spChg>
        <pc:spChg chg="add del mod">
          <ac:chgData name=".. شاه" userId="1844a226d90b734f" providerId="LiveId" clId="{D43C0F8F-FF3C-4BA4-BA1A-0DDF5A1A55CB}" dt="2023-11-28T21:12:43.980" v="2057" actId="478"/>
          <ac:spMkLst>
            <pc:docMk/>
            <pc:sldMk cId="68400284" sldId="271"/>
            <ac:spMk id="8" creationId="{0FC0CE32-C1E1-6EC0-3F2A-4448B7CB8ADC}"/>
          </ac:spMkLst>
        </pc:spChg>
        <pc:picChg chg="add mod">
          <ac:chgData name=".. شاه" userId="1844a226d90b734f" providerId="LiveId" clId="{D43C0F8F-FF3C-4BA4-BA1A-0DDF5A1A55CB}" dt="2023-11-28T21:12:27.400" v="2056" actId="1037"/>
          <ac:picMkLst>
            <pc:docMk/>
            <pc:sldMk cId="68400284" sldId="271"/>
            <ac:picMk id="9" creationId="{0C861F26-3F1E-6D95-6B7A-FEADAD66AFE8}"/>
          </ac:picMkLst>
        </pc:picChg>
        <pc:picChg chg="add del mod">
          <ac:chgData name=".. شاه" userId="1844a226d90b734f" providerId="LiveId" clId="{D43C0F8F-FF3C-4BA4-BA1A-0DDF5A1A55CB}" dt="2023-11-28T21:12:03.053" v="2037"/>
          <ac:picMkLst>
            <pc:docMk/>
            <pc:sldMk cId="68400284" sldId="271"/>
            <ac:picMk id="16386" creationId="{A7B0E897-6587-4BD4-D057-49A7F2F1D860}"/>
          </ac:picMkLst>
        </pc:picChg>
        <pc:picChg chg="add mod">
          <ac:chgData name=".. شاه" userId="1844a226d90b734f" providerId="LiveId" clId="{D43C0F8F-FF3C-4BA4-BA1A-0DDF5A1A55CB}" dt="2023-11-28T21:12:16.186" v="2042" actId="1076"/>
          <ac:picMkLst>
            <pc:docMk/>
            <pc:sldMk cId="68400284" sldId="271"/>
            <ac:picMk id="16388" creationId="{78EE867C-FBDC-F7FE-E0AD-B8B4EBFD41ED}"/>
          </ac:picMkLst>
        </pc:picChg>
        <pc:picChg chg="add del">
          <ac:chgData name=".. شاه" userId="1844a226d90b734f" providerId="LiveId" clId="{D43C0F8F-FF3C-4BA4-BA1A-0DDF5A1A55CB}" dt="2023-11-28T21:17:35.045" v="2082"/>
          <ac:picMkLst>
            <pc:docMk/>
            <pc:sldMk cId="68400284" sldId="271"/>
            <ac:picMk id="16390" creationId="{C5C14F6C-0280-48E6-24E1-55149DC89965}"/>
          </ac:picMkLst>
        </pc:picChg>
      </pc:sldChg>
      <pc:sldChg chg="addSp delSp modSp new mod">
        <pc:chgData name=".. شاه" userId="1844a226d90b734f" providerId="LiveId" clId="{D43C0F8F-FF3C-4BA4-BA1A-0DDF5A1A55CB}" dt="2023-11-28T21:19:50.286" v="2171" actId="1076"/>
        <pc:sldMkLst>
          <pc:docMk/>
          <pc:sldMk cId="1247259903" sldId="272"/>
        </pc:sldMkLst>
        <pc:spChg chg="del">
          <ac:chgData name=".. شاه" userId="1844a226d90b734f" providerId="LiveId" clId="{D43C0F8F-FF3C-4BA4-BA1A-0DDF5A1A55CB}" dt="2023-11-28T21:09:50.973" v="1883" actId="478"/>
          <ac:spMkLst>
            <pc:docMk/>
            <pc:sldMk cId="1247259903" sldId="272"/>
            <ac:spMk id="2" creationId="{DE7B0899-B620-3DB6-AD6D-9905B08B48C9}"/>
          </ac:spMkLst>
        </pc:spChg>
        <pc:spChg chg="del">
          <ac:chgData name=".. شاه" userId="1844a226d90b734f" providerId="LiveId" clId="{D43C0F8F-FF3C-4BA4-BA1A-0DDF5A1A55CB}" dt="2023-11-28T21:09:53.501" v="1884" actId="478"/>
          <ac:spMkLst>
            <pc:docMk/>
            <pc:sldMk cId="1247259903" sldId="272"/>
            <ac:spMk id="3" creationId="{86470B72-A799-17F4-491D-A5BE7D97E1DA}"/>
          </ac:spMkLst>
        </pc:spChg>
        <pc:spChg chg="add mod">
          <ac:chgData name=".. شاه" userId="1844a226d90b734f" providerId="LiveId" clId="{D43C0F8F-FF3C-4BA4-BA1A-0DDF5A1A55CB}" dt="2023-11-28T21:18:11.658" v="2088" actId="115"/>
          <ac:spMkLst>
            <pc:docMk/>
            <pc:sldMk cId="1247259903" sldId="272"/>
            <ac:spMk id="6" creationId="{AD7EA38D-7E28-91AC-0F11-B757BA6CAEC0}"/>
          </ac:spMkLst>
        </pc:spChg>
        <pc:spChg chg="add mod">
          <ac:chgData name=".. شاه" userId="1844a226d90b734f" providerId="LiveId" clId="{D43C0F8F-FF3C-4BA4-BA1A-0DDF5A1A55CB}" dt="2023-11-28T21:19:50.286" v="2171" actId="1076"/>
          <ac:spMkLst>
            <pc:docMk/>
            <pc:sldMk cId="1247259903" sldId="272"/>
            <ac:spMk id="7" creationId="{269F5E38-B726-7513-ED18-D094F9FD11E2}"/>
          </ac:spMkLst>
        </pc:spChg>
        <pc:picChg chg="add del mod">
          <ac:chgData name=".. شاه" userId="1844a226d90b734f" providerId="LiveId" clId="{D43C0F8F-FF3C-4BA4-BA1A-0DDF5A1A55CB}" dt="2023-11-28T21:13:21.268" v="2076" actId="478"/>
          <ac:picMkLst>
            <pc:docMk/>
            <pc:sldMk cId="1247259903" sldId="272"/>
            <ac:picMk id="5" creationId="{AD92E295-434D-817C-929E-290403FE5A86}"/>
          </ac:picMkLst>
        </pc:picChg>
        <pc:picChg chg="add mod">
          <ac:chgData name=".. شاه" userId="1844a226d90b734f" providerId="LiveId" clId="{D43C0F8F-FF3C-4BA4-BA1A-0DDF5A1A55CB}" dt="2023-11-28T21:18:00.859" v="2085" actId="14100"/>
          <ac:picMkLst>
            <pc:docMk/>
            <pc:sldMk cId="1247259903" sldId="272"/>
            <ac:picMk id="17410" creationId="{783E4C29-3B0E-3A2F-1FA2-F5F7C0590D5A}"/>
          </ac:picMkLst>
        </pc:picChg>
      </pc:sldChg>
      <pc:sldChg chg="addSp delSp modSp new mod setBg">
        <pc:chgData name=".. شاه" userId="1844a226d90b734f" providerId="LiveId" clId="{D43C0F8F-FF3C-4BA4-BA1A-0DDF5A1A55CB}" dt="2023-11-28T21:24:59.802" v="2240" actId="26606"/>
        <pc:sldMkLst>
          <pc:docMk/>
          <pc:sldMk cId="4148679161" sldId="273"/>
        </pc:sldMkLst>
        <pc:spChg chg="del">
          <ac:chgData name=".. شاه" userId="1844a226d90b734f" providerId="LiveId" clId="{D43C0F8F-FF3C-4BA4-BA1A-0DDF5A1A55CB}" dt="2023-11-28T21:19:16.756" v="2153" actId="478"/>
          <ac:spMkLst>
            <pc:docMk/>
            <pc:sldMk cId="4148679161" sldId="273"/>
            <ac:spMk id="2" creationId="{71F2B265-EEB1-EB32-B87A-8F711793C257}"/>
          </ac:spMkLst>
        </pc:spChg>
        <pc:spChg chg="del">
          <ac:chgData name=".. شاه" userId="1844a226d90b734f" providerId="LiveId" clId="{D43C0F8F-FF3C-4BA4-BA1A-0DDF5A1A55CB}" dt="2023-11-28T21:19:20.029" v="2154" actId="478"/>
          <ac:spMkLst>
            <pc:docMk/>
            <pc:sldMk cId="4148679161" sldId="273"/>
            <ac:spMk id="3" creationId="{6EB8D463-8827-F28D-29E4-8743A425CB74}"/>
          </ac:spMkLst>
        </pc:spChg>
        <pc:grpChg chg="add">
          <ac:chgData name=".. شاه" userId="1844a226d90b734f" providerId="LiveId" clId="{D43C0F8F-FF3C-4BA4-BA1A-0DDF5A1A55CB}" dt="2023-11-28T21:24:59.802" v="2240" actId="26606"/>
          <ac:grpSpMkLst>
            <pc:docMk/>
            <pc:sldMk cId="4148679161" sldId="273"/>
            <ac:grpSpMk id="18441" creationId="{6ADA8EC3-01C5-453C-91A6-D01B9E15BF0B}"/>
          </ac:grpSpMkLst>
        </pc:grpChg>
        <pc:picChg chg="add del mod">
          <ac:chgData name=".. شاه" userId="1844a226d90b734f" providerId="LiveId" clId="{D43C0F8F-FF3C-4BA4-BA1A-0DDF5A1A55CB}" dt="2023-11-28T21:20:25.425" v="2175" actId="21"/>
          <ac:picMkLst>
            <pc:docMk/>
            <pc:sldMk cId="4148679161" sldId="273"/>
            <ac:picMk id="18434" creationId="{02C877EF-6F12-83CB-1105-7732301C61DA}"/>
          </ac:picMkLst>
        </pc:picChg>
        <pc:picChg chg="add mod">
          <ac:chgData name=".. شاه" userId="1844a226d90b734f" providerId="LiveId" clId="{D43C0F8F-FF3C-4BA4-BA1A-0DDF5A1A55CB}" dt="2023-11-28T21:24:59.802" v="2240" actId="26606"/>
          <ac:picMkLst>
            <pc:docMk/>
            <pc:sldMk cId="4148679161" sldId="273"/>
            <ac:picMk id="18436" creationId="{F8CAF22F-6A24-1653-C738-054A343EE5E5}"/>
          </ac:picMkLst>
        </pc:picChg>
      </pc:sldChg>
      <pc:sldChg chg="addSp delSp modSp new mod setBg">
        <pc:chgData name=".. شاه" userId="1844a226d90b734f" providerId="LiveId" clId="{D43C0F8F-FF3C-4BA4-BA1A-0DDF5A1A55CB}" dt="2023-11-28T21:29:10.627" v="2337" actId="1076"/>
        <pc:sldMkLst>
          <pc:docMk/>
          <pc:sldMk cId="3072313115" sldId="274"/>
        </pc:sldMkLst>
        <pc:spChg chg="del">
          <ac:chgData name=".. شاه" userId="1844a226d90b734f" providerId="LiveId" clId="{D43C0F8F-FF3C-4BA4-BA1A-0DDF5A1A55CB}" dt="2023-11-28T21:25:21.879" v="2241" actId="478"/>
          <ac:spMkLst>
            <pc:docMk/>
            <pc:sldMk cId="3072313115" sldId="274"/>
            <ac:spMk id="2" creationId="{ACE7D007-2954-1223-C438-2800481D584E}"/>
          </ac:spMkLst>
        </pc:spChg>
        <pc:spChg chg="del">
          <ac:chgData name=".. شاه" userId="1844a226d90b734f" providerId="LiveId" clId="{D43C0F8F-FF3C-4BA4-BA1A-0DDF5A1A55CB}" dt="2023-11-28T21:25:23.939" v="2242" actId="478"/>
          <ac:spMkLst>
            <pc:docMk/>
            <pc:sldMk cId="3072313115" sldId="274"/>
            <ac:spMk id="3" creationId="{E41A918A-4729-1897-C21E-73334267522E}"/>
          </ac:spMkLst>
        </pc:spChg>
        <pc:spChg chg="add del mod">
          <ac:chgData name=".. شاه" userId="1844a226d90b734f" providerId="LiveId" clId="{D43C0F8F-FF3C-4BA4-BA1A-0DDF5A1A55CB}" dt="2023-11-28T21:28:35.244" v="2330"/>
          <ac:spMkLst>
            <pc:docMk/>
            <pc:sldMk cId="3072313115" sldId="274"/>
            <ac:spMk id="4" creationId="{51CFF656-3ED3-52B7-A311-81B7337B47E4}"/>
          </ac:spMkLst>
        </pc:spChg>
        <pc:spChg chg="add mod">
          <ac:chgData name=".. شاه" userId="1844a226d90b734f" providerId="LiveId" clId="{D43C0F8F-FF3C-4BA4-BA1A-0DDF5A1A55CB}" dt="2023-11-28T21:29:10.627" v="2337" actId="1076"/>
          <ac:spMkLst>
            <pc:docMk/>
            <pc:sldMk cId="3072313115" sldId="274"/>
            <ac:spMk id="5" creationId="{52E3207E-47BB-B709-E7A4-695297AA2563}"/>
          </ac:spMkLst>
        </pc:spChg>
        <pc:grpChg chg="add">
          <ac:chgData name=".. شاه" userId="1844a226d90b734f" providerId="LiveId" clId="{D43C0F8F-FF3C-4BA4-BA1A-0DDF5A1A55CB}" dt="2023-11-28T21:26:27.321" v="2244" actId="26606"/>
          <ac:grpSpMkLst>
            <pc:docMk/>
            <pc:sldMk cId="3072313115" sldId="274"/>
            <ac:grpSpMk id="20487" creationId="{6ADA8EC3-01C5-453C-91A6-D01B9E15BF0B}"/>
          </ac:grpSpMkLst>
        </pc:grpChg>
        <pc:picChg chg="add mod">
          <ac:chgData name=".. شاه" userId="1844a226d90b734f" providerId="LiveId" clId="{D43C0F8F-FF3C-4BA4-BA1A-0DDF5A1A55CB}" dt="2023-11-28T21:26:27.321" v="2244" actId="26606"/>
          <ac:picMkLst>
            <pc:docMk/>
            <pc:sldMk cId="3072313115" sldId="274"/>
            <ac:picMk id="20482" creationId="{81263E1B-98F0-B057-1201-1D1B5520A2E0}"/>
          </ac:picMkLst>
        </pc:picChg>
      </pc:sldChg>
      <pc:sldChg chg="addSp delSp modSp add mod">
        <pc:chgData name=".. شاه" userId="1844a226d90b734f" providerId="LiveId" clId="{D43C0F8F-FF3C-4BA4-BA1A-0DDF5A1A55CB}" dt="2023-11-28T21:40:21.174" v="2470" actId="115"/>
        <pc:sldMkLst>
          <pc:docMk/>
          <pc:sldMk cId="427581156" sldId="275"/>
        </pc:sldMkLst>
        <pc:spChg chg="mod">
          <ac:chgData name=".. شاه" userId="1844a226d90b734f" providerId="LiveId" clId="{D43C0F8F-FF3C-4BA4-BA1A-0DDF5A1A55CB}" dt="2023-11-28T21:40:21.174" v="2470" actId="115"/>
          <ac:spMkLst>
            <pc:docMk/>
            <pc:sldMk cId="427581156" sldId="275"/>
            <ac:spMk id="5" creationId="{41009FC4-83EA-F2CE-BAFC-9848F2CB75B9}"/>
          </ac:spMkLst>
        </pc:spChg>
        <pc:spChg chg="mod">
          <ac:chgData name=".. شاه" userId="1844a226d90b734f" providerId="LiveId" clId="{D43C0F8F-FF3C-4BA4-BA1A-0DDF5A1A55CB}" dt="2023-11-28T20:09:50.523" v="958" actId="20577"/>
          <ac:spMkLst>
            <pc:docMk/>
            <pc:sldMk cId="427581156" sldId="275"/>
            <ac:spMk id="6" creationId="{51533A1B-70C5-CB46-BA2C-F5BDB94B97EC}"/>
          </ac:spMkLst>
        </pc:spChg>
        <pc:picChg chg="del">
          <ac:chgData name=".. شاه" userId="1844a226d90b734f" providerId="LiveId" clId="{D43C0F8F-FF3C-4BA4-BA1A-0DDF5A1A55CB}" dt="2023-11-28T19:52:48.901" v="806" actId="478"/>
          <ac:picMkLst>
            <pc:docMk/>
            <pc:sldMk cId="427581156" sldId="275"/>
            <ac:picMk id="2050" creationId="{EC290EA3-CF85-FF9A-267F-69E1F005856E}"/>
          </ac:picMkLst>
        </pc:picChg>
        <pc:picChg chg="del mod">
          <ac:chgData name=".. شاه" userId="1844a226d90b734f" providerId="LiveId" clId="{D43C0F8F-FF3C-4BA4-BA1A-0DDF5A1A55CB}" dt="2023-11-28T19:53:30.061" v="820" actId="478"/>
          <ac:picMkLst>
            <pc:docMk/>
            <pc:sldMk cId="427581156" sldId="275"/>
            <ac:picMk id="2054" creationId="{0FA4CDB8-7415-615E-325E-2F57A415150E}"/>
          </ac:picMkLst>
        </pc:picChg>
        <pc:picChg chg="add del mod">
          <ac:chgData name=".. شاه" userId="1844a226d90b734f" providerId="LiveId" clId="{D43C0F8F-FF3C-4BA4-BA1A-0DDF5A1A55CB}" dt="2023-11-28T20:08:55.526" v="933" actId="478"/>
          <ac:picMkLst>
            <pc:docMk/>
            <pc:sldMk cId="427581156" sldId="275"/>
            <ac:picMk id="3074" creationId="{B8A55BCC-DAEF-C3CB-54CA-6FC3C7BF92F4}"/>
          </ac:picMkLst>
        </pc:picChg>
        <pc:picChg chg="add del mod">
          <ac:chgData name=".. شاه" userId="1844a226d90b734f" providerId="LiveId" clId="{D43C0F8F-FF3C-4BA4-BA1A-0DDF5A1A55CB}" dt="2023-11-28T19:53:05.752" v="811"/>
          <ac:picMkLst>
            <pc:docMk/>
            <pc:sldMk cId="427581156" sldId="275"/>
            <ac:picMk id="3076" creationId="{51005EFC-EB31-AA37-B57D-2E71CA4E3C0F}"/>
          </ac:picMkLst>
        </pc:picChg>
        <pc:picChg chg="add del mod">
          <ac:chgData name=".. شاه" userId="1844a226d90b734f" providerId="LiveId" clId="{D43C0F8F-FF3C-4BA4-BA1A-0DDF5A1A55CB}" dt="2023-11-28T20:09:21.934" v="939" actId="478"/>
          <ac:picMkLst>
            <pc:docMk/>
            <pc:sldMk cId="427581156" sldId="275"/>
            <ac:picMk id="3078" creationId="{7E50101A-D63E-19AC-0E21-C8A2E0D8DF3F}"/>
          </ac:picMkLst>
        </pc:picChg>
        <pc:picChg chg="add mod">
          <ac:chgData name=".. شاه" userId="1844a226d90b734f" providerId="LiveId" clId="{D43C0F8F-FF3C-4BA4-BA1A-0DDF5A1A55CB}" dt="2023-11-28T20:09:00.772" v="934" actId="1076"/>
          <ac:picMkLst>
            <pc:docMk/>
            <pc:sldMk cId="427581156" sldId="275"/>
            <ac:picMk id="3080" creationId="{7B3E9A99-5AC7-292F-2ED6-B091071743D7}"/>
          </ac:picMkLst>
        </pc:picChg>
        <pc:picChg chg="add mod">
          <ac:chgData name=".. شاه" userId="1844a226d90b734f" providerId="LiveId" clId="{D43C0F8F-FF3C-4BA4-BA1A-0DDF5A1A55CB}" dt="2023-11-28T20:09:26.691" v="940" actId="1076"/>
          <ac:picMkLst>
            <pc:docMk/>
            <pc:sldMk cId="427581156" sldId="275"/>
            <ac:picMk id="3082" creationId="{5F05F0C9-0C9B-4926-B767-FECC777B365C}"/>
          </ac:picMkLst>
        </pc:picChg>
      </pc:sldChg>
      <pc:sldChg chg="modSp add mod">
        <pc:chgData name=".. شاه" userId="1844a226d90b734f" providerId="LiveId" clId="{D43C0F8F-FF3C-4BA4-BA1A-0DDF5A1A55CB}" dt="2023-11-28T21:40:26.213" v="2472" actId="115"/>
        <pc:sldMkLst>
          <pc:docMk/>
          <pc:sldMk cId="1715546285" sldId="276"/>
        </pc:sldMkLst>
        <pc:spChg chg="mod">
          <ac:chgData name=".. شاه" userId="1844a226d90b734f" providerId="LiveId" clId="{D43C0F8F-FF3C-4BA4-BA1A-0DDF5A1A55CB}" dt="2023-11-28T21:40:26.213" v="2472" actId="115"/>
          <ac:spMkLst>
            <pc:docMk/>
            <pc:sldMk cId="1715546285" sldId="276"/>
            <ac:spMk id="5" creationId="{41009FC4-83EA-F2CE-BAFC-9848F2CB75B9}"/>
          </ac:spMkLst>
        </pc:spChg>
      </pc:sldChg>
      <pc:sldChg chg="addSp delSp modSp add mod">
        <pc:chgData name=".. شاه" userId="1844a226d90b734f" providerId="LiveId" clId="{D43C0F8F-FF3C-4BA4-BA1A-0DDF5A1A55CB}" dt="2023-11-28T22:46:30.381" v="2473" actId="113"/>
        <pc:sldMkLst>
          <pc:docMk/>
          <pc:sldMk cId="1857832685" sldId="277"/>
        </pc:sldMkLst>
        <pc:spChg chg="mod">
          <ac:chgData name=".. شاه" userId="1844a226d90b734f" providerId="LiveId" clId="{D43C0F8F-FF3C-4BA4-BA1A-0DDF5A1A55CB}" dt="2023-11-28T22:46:30.381" v="2473" actId="113"/>
          <ac:spMkLst>
            <pc:docMk/>
            <pc:sldMk cId="1857832685" sldId="277"/>
            <ac:spMk id="5" creationId="{41009FC4-83EA-F2CE-BAFC-9848F2CB75B9}"/>
          </ac:spMkLst>
        </pc:spChg>
        <pc:spChg chg="mod">
          <ac:chgData name=".. شاه" userId="1844a226d90b734f" providerId="LiveId" clId="{D43C0F8F-FF3C-4BA4-BA1A-0DDF5A1A55CB}" dt="2023-11-28T20:13:09.064" v="1012" actId="115"/>
          <ac:spMkLst>
            <pc:docMk/>
            <pc:sldMk cId="1857832685" sldId="277"/>
            <ac:spMk id="6" creationId="{51533A1B-70C5-CB46-BA2C-F5BDB94B97EC}"/>
          </ac:spMkLst>
        </pc:spChg>
        <pc:spChg chg="add mod">
          <ac:chgData name=".. شاه" userId="1844a226d90b734f" providerId="LiveId" clId="{D43C0F8F-FF3C-4BA4-BA1A-0DDF5A1A55CB}" dt="2023-11-28T20:19:59.717" v="1058" actId="20577"/>
          <ac:spMkLst>
            <pc:docMk/>
            <pc:sldMk cId="1857832685" sldId="277"/>
            <ac:spMk id="8" creationId="{6A002735-0547-AE41-DBFE-920BDECF85B2}"/>
          </ac:spMkLst>
        </pc:spChg>
        <pc:picChg chg="add del mod">
          <ac:chgData name=".. شاه" userId="1844a226d90b734f" providerId="LiveId" clId="{D43C0F8F-FF3C-4BA4-BA1A-0DDF5A1A55CB}" dt="2023-11-28T20:15:28.755" v="1015" actId="478"/>
          <ac:picMkLst>
            <pc:docMk/>
            <pc:sldMk cId="1857832685" sldId="277"/>
            <ac:picMk id="3" creationId="{F16FC685-F8C3-D9B1-F865-92389EFE748A}"/>
          </ac:picMkLst>
        </pc:picChg>
        <pc:picChg chg="add mod">
          <ac:chgData name=".. شاه" userId="1844a226d90b734f" providerId="LiveId" clId="{D43C0F8F-FF3C-4BA4-BA1A-0DDF5A1A55CB}" dt="2023-11-28T20:17:18.373" v="1025" actId="1076"/>
          <ac:picMkLst>
            <pc:docMk/>
            <pc:sldMk cId="1857832685" sldId="277"/>
            <ac:picMk id="7" creationId="{4D653FB9-E6A4-5A0A-B25A-2BCD0365B364}"/>
          </ac:picMkLst>
        </pc:picChg>
        <pc:picChg chg="del">
          <ac:chgData name=".. شاه" userId="1844a226d90b734f" providerId="LiveId" clId="{D43C0F8F-FF3C-4BA4-BA1A-0DDF5A1A55CB}" dt="2023-11-28T20:11:57.096" v="975" actId="478"/>
          <ac:picMkLst>
            <pc:docMk/>
            <pc:sldMk cId="1857832685" sldId="277"/>
            <ac:picMk id="3074" creationId="{B8A55BCC-DAEF-C3CB-54CA-6FC3C7BF92F4}"/>
          </ac:picMkLst>
        </pc:picChg>
        <pc:picChg chg="del">
          <ac:chgData name=".. شاه" userId="1844a226d90b734f" providerId="LiveId" clId="{D43C0F8F-FF3C-4BA4-BA1A-0DDF5A1A55CB}" dt="2023-11-28T20:11:57.976" v="976" actId="478"/>
          <ac:picMkLst>
            <pc:docMk/>
            <pc:sldMk cId="1857832685" sldId="277"/>
            <ac:picMk id="3078" creationId="{7E50101A-D63E-19AC-0E21-C8A2E0D8DF3F}"/>
          </ac:picMkLst>
        </pc:picChg>
        <pc:picChg chg="add mod">
          <ac:chgData name=".. شاه" userId="1844a226d90b734f" providerId="LiveId" clId="{D43C0F8F-FF3C-4BA4-BA1A-0DDF5A1A55CB}" dt="2023-11-28T20:21:00.856" v="1060" actId="1076"/>
          <ac:picMkLst>
            <pc:docMk/>
            <pc:sldMk cId="1857832685" sldId="277"/>
            <ac:picMk id="4098" creationId="{3A633C29-6F83-EC7C-BF07-071F873E04DC}"/>
          </ac:picMkLst>
        </pc:picChg>
      </pc:sldChg>
      <pc:sldChg chg="addSp delSp modSp add">
        <pc:chgData name=".. شاه" userId="1844a226d90b734f" providerId="LiveId" clId="{D43C0F8F-FF3C-4BA4-BA1A-0DDF5A1A55CB}" dt="2023-11-28T21:24:24.782" v="2238" actId="688"/>
        <pc:sldMkLst>
          <pc:docMk/>
          <pc:sldMk cId="1382205591" sldId="278"/>
        </pc:sldMkLst>
        <pc:picChg chg="add mod">
          <ac:chgData name=".. شاه" userId="1844a226d90b734f" providerId="LiveId" clId="{D43C0F8F-FF3C-4BA4-BA1A-0DDF5A1A55CB}" dt="2023-11-28T21:21:01.867" v="2226" actId="1036"/>
          <ac:picMkLst>
            <pc:docMk/>
            <pc:sldMk cId="1382205591" sldId="278"/>
            <ac:picMk id="2" creationId="{C9515701-BE07-90B4-AC58-6328ECFEEF73}"/>
          </ac:picMkLst>
        </pc:picChg>
        <pc:picChg chg="del">
          <ac:chgData name=".. شاه" userId="1844a226d90b734f" providerId="LiveId" clId="{D43C0F8F-FF3C-4BA4-BA1A-0DDF5A1A55CB}" dt="2023-11-28T21:20:46.956" v="2201" actId="478"/>
          <ac:picMkLst>
            <pc:docMk/>
            <pc:sldMk cId="1382205591" sldId="278"/>
            <ac:picMk id="17410" creationId="{783E4C29-3B0E-3A2F-1FA2-F5F7C0590D5A}"/>
          </ac:picMkLst>
        </pc:picChg>
        <pc:picChg chg="add del">
          <ac:chgData name=".. شاه" userId="1844a226d90b734f" providerId="LiveId" clId="{D43C0F8F-FF3C-4BA4-BA1A-0DDF5A1A55CB}" dt="2023-11-28T21:22:04.952" v="2228"/>
          <ac:picMkLst>
            <pc:docMk/>
            <pc:sldMk cId="1382205591" sldId="278"/>
            <ac:picMk id="19458" creationId="{72CF1222-1D8E-CE94-B798-6F1BEC5267D2}"/>
          </ac:picMkLst>
        </pc:picChg>
        <pc:picChg chg="add del">
          <ac:chgData name=".. شاه" userId="1844a226d90b734f" providerId="LiveId" clId="{D43C0F8F-FF3C-4BA4-BA1A-0DDF5A1A55CB}" dt="2023-11-28T21:22:14.521" v="2230" actId="478"/>
          <ac:picMkLst>
            <pc:docMk/>
            <pc:sldMk cId="1382205591" sldId="278"/>
            <ac:picMk id="19460" creationId="{AB6A925B-2BD3-DB88-9E9D-0EEE206A2EE1}"/>
          </ac:picMkLst>
        </pc:picChg>
        <pc:picChg chg="add mod">
          <ac:chgData name=".. شاه" userId="1844a226d90b734f" providerId="LiveId" clId="{D43C0F8F-FF3C-4BA4-BA1A-0DDF5A1A55CB}" dt="2023-11-28T21:24:24.782" v="2238" actId="688"/>
          <ac:picMkLst>
            <pc:docMk/>
            <pc:sldMk cId="1382205591" sldId="278"/>
            <ac:picMk id="19462" creationId="{8125D3AB-0E93-3BAC-B9D4-BE203BD6E7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6FC33-2026-43BF-B1FC-D6258364732A}"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E90A7-E8A4-4D1F-8A21-A48A1EBEF953}" type="slidenum">
              <a:rPr lang="en-US" smtClean="0"/>
              <a:t>‹#›</a:t>
            </a:fld>
            <a:endParaRPr lang="en-US"/>
          </a:p>
        </p:txBody>
      </p:sp>
    </p:spTree>
    <p:extLst>
      <p:ext uri="{BB962C8B-B14F-4D97-AF65-F5344CB8AC3E}">
        <p14:creationId xmlns:p14="http://schemas.microsoft.com/office/powerpoint/2010/main" val="319259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1</a:t>
            </a:fld>
            <a:endParaRPr lang="en-US"/>
          </a:p>
        </p:txBody>
      </p:sp>
    </p:spTree>
    <p:extLst>
      <p:ext uri="{BB962C8B-B14F-4D97-AF65-F5344CB8AC3E}">
        <p14:creationId xmlns:p14="http://schemas.microsoft.com/office/powerpoint/2010/main" val="1918238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3</a:t>
            </a:fld>
            <a:endParaRPr lang="en-US"/>
          </a:p>
        </p:txBody>
      </p:sp>
    </p:spTree>
    <p:extLst>
      <p:ext uri="{BB962C8B-B14F-4D97-AF65-F5344CB8AC3E}">
        <p14:creationId xmlns:p14="http://schemas.microsoft.com/office/powerpoint/2010/main" val="228361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6</a:t>
            </a:fld>
            <a:endParaRPr lang="en-US"/>
          </a:p>
        </p:txBody>
      </p:sp>
    </p:spTree>
    <p:extLst>
      <p:ext uri="{BB962C8B-B14F-4D97-AF65-F5344CB8AC3E}">
        <p14:creationId xmlns:p14="http://schemas.microsoft.com/office/powerpoint/2010/main" val="265031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9</a:t>
            </a:fld>
            <a:endParaRPr lang="en-US"/>
          </a:p>
        </p:txBody>
      </p:sp>
    </p:spTree>
    <p:extLst>
      <p:ext uri="{BB962C8B-B14F-4D97-AF65-F5344CB8AC3E}">
        <p14:creationId xmlns:p14="http://schemas.microsoft.com/office/powerpoint/2010/main" val="1831642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10</a:t>
            </a:fld>
            <a:endParaRPr lang="en-US"/>
          </a:p>
        </p:txBody>
      </p:sp>
    </p:spTree>
    <p:extLst>
      <p:ext uri="{BB962C8B-B14F-4D97-AF65-F5344CB8AC3E}">
        <p14:creationId xmlns:p14="http://schemas.microsoft.com/office/powerpoint/2010/main" val="729361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FE90A7-E8A4-4D1F-8A21-A48A1EBEF953}" type="slidenum">
              <a:rPr lang="en-US" smtClean="0"/>
              <a:t>22</a:t>
            </a:fld>
            <a:endParaRPr lang="en-US"/>
          </a:p>
        </p:txBody>
      </p:sp>
    </p:spTree>
    <p:extLst>
      <p:ext uri="{BB962C8B-B14F-4D97-AF65-F5344CB8AC3E}">
        <p14:creationId xmlns:p14="http://schemas.microsoft.com/office/powerpoint/2010/main" val="88118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80870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67448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610419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07680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722490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188577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352635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641420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5546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3386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5D3960-A7F0-4A40-9F21-A04FFDEF28A3}"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9286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5D3960-A7F0-4A40-9F21-A04FFDEF28A3}"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1944135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5D3960-A7F0-4A40-9F21-A04FFDEF28A3}"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22619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5D3960-A7F0-4A40-9F21-A04FFDEF28A3}"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084259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5D3960-A7F0-4A40-9F21-A04FFDEF28A3}"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25186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409254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5D3960-A7F0-4A40-9F21-A04FFDEF28A3}"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0019-8563-467B-8E3A-50F5F1A7643B}" type="slidenum">
              <a:rPr lang="en-US" smtClean="0"/>
              <a:t>‹#›</a:t>
            </a:fld>
            <a:endParaRPr lang="en-US"/>
          </a:p>
        </p:txBody>
      </p:sp>
    </p:spTree>
    <p:extLst>
      <p:ext uri="{BB962C8B-B14F-4D97-AF65-F5344CB8AC3E}">
        <p14:creationId xmlns:p14="http://schemas.microsoft.com/office/powerpoint/2010/main" val="363919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35D3960-A7F0-4A40-9F21-A04FFDEF28A3}" type="datetimeFigureOut">
              <a:rPr lang="en-US" smtClean="0"/>
              <a:t>5/19/2025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120019-8563-467B-8E3A-50F5F1A7643B}" type="slidenum">
              <a:rPr lang="en-US" smtClean="0"/>
              <a:t>‹#›</a:t>
            </a:fld>
            <a:endParaRPr lang="en-US"/>
          </a:p>
        </p:txBody>
      </p:sp>
    </p:spTree>
    <p:extLst>
      <p:ext uri="{BB962C8B-B14F-4D97-AF65-F5344CB8AC3E}">
        <p14:creationId xmlns:p14="http://schemas.microsoft.com/office/powerpoint/2010/main" val="2281559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eetnagadia/apple-stock-price-from-1980202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61" name="Group 516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16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16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16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16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16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16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5128" name="Picture 8" descr="A graph on a screen&#10;&#10;Description automatically generated">
            <a:extLst>
              <a:ext uri="{FF2B5EF4-FFF2-40B4-BE49-F238E27FC236}">
                <a16:creationId xmlns:a16="http://schemas.microsoft.com/office/drawing/2014/main" id="{12F5E168-5900-0C67-74B2-0E779EEB6748}"/>
              </a:ext>
            </a:extLst>
          </p:cNvPr>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l="1797" r="4869"/>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9" name="Rectangle 68">
            <a:extLst>
              <a:ext uri="{FF2B5EF4-FFF2-40B4-BE49-F238E27FC236}">
                <a16:creationId xmlns:a16="http://schemas.microsoft.com/office/drawing/2014/main" id="{925A84DE-2086-6337-A3EF-1021B9A0C674}"/>
              </a:ext>
            </a:extLst>
          </p:cNvPr>
          <p:cNvSpPr/>
          <p:nvPr/>
        </p:nvSpPr>
        <p:spPr>
          <a:xfrm>
            <a:off x="15889" y="224135"/>
            <a:ext cx="8866851" cy="923330"/>
          </a:xfrm>
          <a:prstGeom prst="rect">
            <a:avLst/>
          </a:prstGeom>
          <a:noFill/>
        </p:spPr>
        <p:txBody>
          <a:bodyPr wrap="none" lIns="91440" tIns="45720" rIns="91440" bIns="45720">
            <a:spAutoFit/>
          </a:bodyPr>
          <a:lstStyle/>
          <a:p>
            <a:pPr algn="ctr"/>
            <a:r>
              <a:rPr lang="en-US" sz="5400"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STOCK PRICE PREDICTION</a:t>
            </a:r>
            <a:endParaRPr lang="en-US" sz="5400" b="0" cap="none" spc="0" dirty="0">
              <a:ln w="0"/>
              <a:solidFill>
                <a:schemeClr val="bg1"/>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3D8D6BD3-D247-6374-94F9-BC140B5F77C3}"/>
              </a:ext>
            </a:extLst>
          </p:cNvPr>
          <p:cNvSpPr/>
          <p:nvPr/>
        </p:nvSpPr>
        <p:spPr>
          <a:xfrm>
            <a:off x="150812" y="1119485"/>
            <a:ext cx="11583988" cy="954107"/>
          </a:xfrm>
          <a:prstGeom prst="rect">
            <a:avLst/>
          </a:prstGeom>
          <a:noFill/>
        </p:spPr>
        <p:txBody>
          <a:bodyPr wrap="square" lIns="91440" tIns="45720" rIns="91440" bIns="45720">
            <a:spAutoFit/>
          </a:bodyPr>
          <a:lstStyle/>
          <a:p>
            <a:r>
              <a:rPr lang="en-US" sz="2800" dirty="0">
                <a:ln w="0"/>
                <a:solidFill>
                  <a:schemeClr val="bg1"/>
                </a:solidFill>
                <a:latin typeface="Times New Roman" panose="02020603050405020304" pitchFamily="18" charset="0"/>
                <a:cs typeface="Times New Roman" panose="02020603050405020304" pitchFamily="18" charset="0"/>
              </a:rPr>
              <a:t>FINAL PROJECT</a:t>
            </a:r>
          </a:p>
          <a:p>
            <a:r>
              <a:rPr lang="en-US" sz="2800" b="0" cap="none" spc="0" dirty="0">
                <a:ln w="0"/>
                <a:solidFill>
                  <a:schemeClr val="bg1"/>
                </a:solidFill>
                <a:latin typeface="Times New Roman" panose="02020603050405020304" pitchFamily="18" charset="0"/>
                <a:cs typeface="Times New Roman" panose="02020603050405020304" pitchFamily="18" charset="0"/>
              </a:rPr>
              <a:t>APPLIED STATISTICS AND DATASCIENCE</a:t>
            </a:r>
          </a:p>
        </p:txBody>
      </p:sp>
      <p:sp>
        <p:nvSpPr>
          <p:cNvPr id="71" name="Rectangle 70">
            <a:extLst>
              <a:ext uri="{FF2B5EF4-FFF2-40B4-BE49-F238E27FC236}">
                <a16:creationId xmlns:a16="http://schemas.microsoft.com/office/drawing/2014/main" id="{3C7F1803-8233-016C-5187-32D2AF956550}"/>
              </a:ext>
            </a:extLst>
          </p:cNvPr>
          <p:cNvSpPr/>
          <p:nvPr/>
        </p:nvSpPr>
        <p:spPr>
          <a:xfrm>
            <a:off x="8145126" y="5736188"/>
            <a:ext cx="3828836" cy="523220"/>
          </a:xfrm>
          <a:prstGeom prst="rect">
            <a:avLst/>
          </a:prstGeom>
          <a:noFill/>
        </p:spPr>
        <p:txBody>
          <a:bodyPr wrap="square" lIns="91440" tIns="45720" rIns="91440" bIns="45720">
            <a:spAutoFit/>
          </a:bodyPr>
          <a:lstStyle/>
          <a:p>
            <a:r>
              <a:rPr lang="en-US" sz="2800" dirty="0">
                <a:ln w="0"/>
                <a:solidFill>
                  <a:schemeClr val="bg1"/>
                </a:solidFill>
                <a:latin typeface="Times New Roman" panose="02020603050405020304" pitchFamily="18" charset="0"/>
                <a:cs typeface="Times New Roman" panose="02020603050405020304" pitchFamily="18" charset="0"/>
              </a:rPr>
              <a:t>JANI SHARIFF SHAIK</a:t>
            </a:r>
          </a:p>
        </p:txBody>
      </p:sp>
    </p:spTree>
    <p:extLst>
      <p:ext uri="{BB962C8B-B14F-4D97-AF65-F5344CB8AC3E}">
        <p14:creationId xmlns:p14="http://schemas.microsoft.com/office/powerpoint/2010/main" val="3902030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3176E6-3014-5FA7-9F4A-66DB9B7C8EA3}"/>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2" name="TextBox 1">
            <a:extLst>
              <a:ext uri="{FF2B5EF4-FFF2-40B4-BE49-F238E27FC236}">
                <a16:creationId xmlns:a16="http://schemas.microsoft.com/office/drawing/2014/main" id="{68995635-5346-EE41-6579-E625B8F9542A}"/>
              </a:ext>
            </a:extLst>
          </p:cNvPr>
          <p:cNvSpPr txBox="1"/>
          <p:nvPr/>
        </p:nvSpPr>
        <p:spPr>
          <a:xfrm>
            <a:off x="5400091" y="1143166"/>
            <a:ext cx="2617237"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b="1" u="sng" dirty="0"/>
              <a:t>Data Visualization</a:t>
            </a:r>
          </a:p>
        </p:txBody>
      </p:sp>
      <p:sp>
        <p:nvSpPr>
          <p:cNvPr id="3" name="TextBox 2">
            <a:extLst>
              <a:ext uri="{FF2B5EF4-FFF2-40B4-BE49-F238E27FC236}">
                <a16:creationId xmlns:a16="http://schemas.microsoft.com/office/drawing/2014/main" id="{24D43310-CBDC-8B62-D07F-94FB431E0EBC}"/>
              </a:ext>
            </a:extLst>
          </p:cNvPr>
          <p:cNvSpPr txBox="1"/>
          <p:nvPr/>
        </p:nvSpPr>
        <p:spPr>
          <a:xfrm>
            <a:off x="4844531" y="5521471"/>
            <a:ext cx="4946780"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Closing Price of The Stock over Years</a:t>
            </a:r>
          </a:p>
        </p:txBody>
      </p:sp>
      <p:pic>
        <p:nvPicPr>
          <p:cNvPr id="1028" name="Picture 4">
            <a:extLst>
              <a:ext uri="{FF2B5EF4-FFF2-40B4-BE49-F238E27FC236}">
                <a16:creationId xmlns:a16="http://schemas.microsoft.com/office/drawing/2014/main" id="{DBB40F7C-694B-3161-E3F2-B2B43B07A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921" y="2120298"/>
            <a:ext cx="3688101" cy="28805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B3A72F2-2F3A-5FE8-C196-8D2425EE7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3017" y="2380181"/>
            <a:ext cx="4594990" cy="2491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92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C290EA3-CF85-FF9A-267F-69E1F0058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895" y="2131108"/>
            <a:ext cx="4786721" cy="259578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4965830" y="5639438"/>
            <a:ext cx="4946780"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Opening Price of The Stock over Years</a:t>
            </a:r>
          </a:p>
        </p:txBody>
      </p:sp>
      <p:pic>
        <p:nvPicPr>
          <p:cNvPr id="2054" name="Picture 6">
            <a:extLst>
              <a:ext uri="{FF2B5EF4-FFF2-40B4-BE49-F238E27FC236}">
                <a16:creationId xmlns:a16="http://schemas.microsoft.com/office/drawing/2014/main" id="{0FA4CDB8-7415-615E-325E-2F57A4151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220" y="1915191"/>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00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3898446" y="5639438"/>
            <a:ext cx="5620528"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Low-Price on the respective day of the stock over years</a:t>
            </a:r>
          </a:p>
        </p:txBody>
      </p:sp>
      <p:pic>
        <p:nvPicPr>
          <p:cNvPr id="3080" name="Picture 8">
            <a:extLst>
              <a:ext uri="{FF2B5EF4-FFF2-40B4-BE49-F238E27FC236}">
                <a16:creationId xmlns:a16="http://schemas.microsoft.com/office/drawing/2014/main" id="{7B3E9A99-5AC7-292F-2ED6-B09107174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289" y="2131218"/>
            <a:ext cx="4786313" cy="25955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F05F0C9-0C9B-4926-B767-FECC777B3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236" y="1915190"/>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81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3898446" y="5639438"/>
            <a:ext cx="5620528" cy="526263"/>
          </a:xfrm>
          <a:prstGeom prst="rect">
            <a:avLst/>
          </a:prstGeom>
        </p:spPr>
        <p:txBody>
          <a:bodyPr vert="horz" lIns="91440" tIns="45720" rIns="91440" bIns="45720" rtlCol="0" anchor="t">
            <a:normAutofit fontScale="92500"/>
          </a:bodyPr>
          <a:lstStyle/>
          <a:p>
            <a:pPr>
              <a:spcBef>
                <a:spcPct val="20000"/>
              </a:spcBef>
              <a:spcAft>
                <a:spcPts val="600"/>
              </a:spcAft>
              <a:buClr>
                <a:schemeClr val="accent1">
                  <a:lumMod val="75000"/>
                </a:schemeClr>
              </a:buClr>
              <a:buSzPct val="145000"/>
            </a:pPr>
            <a:r>
              <a:rPr lang="en-US" b="1" dirty="0"/>
              <a:t>High-Price on the respective day of The Stock over Years</a:t>
            </a:r>
          </a:p>
        </p:txBody>
      </p:sp>
      <p:pic>
        <p:nvPicPr>
          <p:cNvPr id="3074" name="Picture 2">
            <a:extLst>
              <a:ext uri="{FF2B5EF4-FFF2-40B4-BE49-F238E27FC236}">
                <a16:creationId xmlns:a16="http://schemas.microsoft.com/office/drawing/2014/main" id="{B8A55BCC-DAEF-C3CB-54CA-6FC3C7BF92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223" y="2131108"/>
            <a:ext cx="4786721" cy="259578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E50101A-D63E-19AC-0E21-C8A2E0D8D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220" y="1915191"/>
            <a:ext cx="3876420" cy="3027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54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1009FC4-83EA-F2CE-BAFC-9848F2CB75B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
        <p:nvSpPr>
          <p:cNvPr id="6" name="TextBox 5">
            <a:extLst>
              <a:ext uri="{FF2B5EF4-FFF2-40B4-BE49-F238E27FC236}">
                <a16:creationId xmlns:a16="http://schemas.microsoft.com/office/drawing/2014/main" id="{51533A1B-70C5-CB46-BA2C-F5BDB94B97EC}"/>
              </a:ext>
            </a:extLst>
          </p:cNvPr>
          <p:cNvSpPr txBox="1"/>
          <p:nvPr/>
        </p:nvSpPr>
        <p:spPr>
          <a:xfrm>
            <a:off x="5509932" y="1657023"/>
            <a:ext cx="2390386"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u="sng" dirty="0"/>
              <a:t>Normalization of Data</a:t>
            </a:r>
          </a:p>
        </p:txBody>
      </p:sp>
      <p:pic>
        <p:nvPicPr>
          <p:cNvPr id="7" name="Picture 6">
            <a:extLst>
              <a:ext uri="{FF2B5EF4-FFF2-40B4-BE49-F238E27FC236}">
                <a16:creationId xmlns:a16="http://schemas.microsoft.com/office/drawing/2014/main" id="{4D653FB9-E6A4-5A0A-B25A-2BCD0365B364}"/>
              </a:ext>
            </a:extLst>
          </p:cNvPr>
          <p:cNvPicPr>
            <a:picLocks noChangeAspect="1"/>
          </p:cNvPicPr>
          <p:nvPr/>
        </p:nvPicPr>
        <p:blipFill>
          <a:blip r:embed="rId2"/>
          <a:stretch>
            <a:fillRect/>
          </a:stretch>
        </p:blipFill>
        <p:spPr>
          <a:xfrm>
            <a:off x="6926132" y="2250280"/>
            <a:ext cx="4840703" cy="1261673"/>
          </a:xfrm>
          <a:prstGeom prst="rect">
            <a:avLst/>
          </a:prstGeom>
        </p:spPr>
      </p:pic>
      <p:sp>
        <p:nvSpPr>
          <p:cNvPr id="8" name="TextBox 7">
            <a:extLst>
              <a:ext uri="{FF2B5EF4-FFF2-40B4-BE49-F238E27FC236}">
                <a16:creationId xmlns:a16="http://schemas.microsoft.com/office/drawing/2014/main" id="{6A002735-0547-AE41-DBFE-920BDECF85B2}"/>
              </a:ext>
            </a:extLst>
          </p:cNvPr>
          <p:cNvSpPr txBox="1"/>
          <p:nvPr/>
        </p:nvSpPr>
        <p:spPr>
          <a:xfrm>
            <a:off x="1548882" y="2183286"/>
            <a:ext cx="4693298" cy="113877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dirty="0" err="1"/>
              <a:t>MinMaxScaler</a:t>
            </a:r>
            <a:r>
              <a:rPr lang="en-US" sz="1700" b="1" dirty="0"/>
              <a:t> is a feature scaling technique used in machine learning to normalize the range of numerical features or variables.</a:t>
            </a:r>
          </a:p>
        </p:txBody>
      </p:sp>
      <p:pic>
        <p:nvPicPr>
          <p:cNvPr id="4098" name="Picture 2" descr="Everything you need to know about Min-Max normalization: A Python tutorial  | by Serafeim Loukas, PhD | Towards Data Science">
            <a:extLst>
              <a:ext uri="{FF2B5EF4-FFF2-40B4-BE49-F238E27FC236}">
                <a16:creationId xmlns:a16="http://schemas.microsoft.com/office/drawing/2014/main" id="{3A633C29-6F83-EC7C-BF07-071F873E0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3950815"/>
            <a:ext cx="409575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3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225" name="Group 9224">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226"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9227"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9228"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9229"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9230"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9231"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9220" name="Picture 4">
            <a:extLst>
              <a:ext uri="{FF2B5EF4-FFF2-40B4-BE49-F238E27FC236}">
                <a16:creationId xmlns:a16="http://schemas.microsoft.com/office/drawing/2014/main" id="{7ED5B776-8FC6-57DE-4C2C-A3E1D61949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16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72A4C3-C57F-442F-A36E-51DCCC02FBF5}"/>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6BD9D8C2-EA8E-C2C7-49F6-7E6BCFE87C3A}"/>
              </a:ext>
            </a:extLst>
          </p:cNvPr>
          <p:cNvSpPr txBox="1"/>
          <p:nvPr/>
        </p:nvSpPr>
        <p:spPr>
          <a:xfrm>
            <a:off x="1955603" y="1524918"/>
            <a:ext cx="9506214" cy="140038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u="sng" dirty="0"/>
              <a:t>Linear Regression Machine Learning Algorithm</a:t>
            </a:r>
            <a:br>
              <a:rPr lang="en-US" sz="1700" b="1" dirty="0"/>
            </a:br>
            <a:r>
              <a:rPr lang="en-US" sz="1700" b="1" dirty="0"/>
              <a:t>Linear Regression is a supervised machine learning algorithm used for predicting a continuous outcome variable (also called the dependent variable) based on one or more predictor variables (independent variables).</a:t>
            </a:r>
          </a:p>
        </p:txBody>
      </p:sp>
      <p:pic>
        <p:nvPicPr>
          <p:cNvPr id="14338" name="Picture 2" descr="ML Algorithm: Linear Regression from scratch using gradient descent. | by  Madhuri Patil | Medium">
            <a:extLst>
              <a:ext uri="{FF2B5EF4-FFF2-40B4-BE49-F238E27FC236}">
                <a16:creationId xmlns:a16="http://schemas.microsoft.com/office/drawing/2014/main" id="{B4D55CE8-C14F-68EF-90B3-67DE76CD9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694" y="3429000"/>
            <a:ext cx="5472032" cy="307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680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8BF7DF-999E-7794-468D-9818473E14AC}"/>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57A358C8-099A-D998-3585-D606D347BFCB}"/>
              </a:ext>
            </a:extLst>
          </p:cNvPr>
          <p:cNvSpPr txBox="1"/>
          <p:nvPr/>
        </p:nvSpPr>
        <p:spPr>
          <a:xfrm>
            <a:off x="4281026" y="1295511"/>
            <a:ext cx="4855367"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Building a Machine Learning Model</a:t>
            </a:r>
          </a:p>
        </p:txBody>
      </p:sp>
      <p:pic>
        <p:nvPicPr>
          <p:cNvPr id="15362" name="Picture 2" descr="biz/ - Business &amp; Finance">
            <a:extLst>
              <a:ext uri="{FF2B5EF4-FFF2-40B4-BE49-F238E27FC236}">
                <a16:creationId xmlns:a16="http://schemas.microsoft.com/office/drawing/2014/main" id="{D82065A0-FFE9-86F3-3D25-DD1DAF0A3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24" y="2212922"/>
            <a:ext cx="2805380" cy="280538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96A727-BFD7-68DF-9948-9A2405AEB89E}"/>
              </a:ext>
            </a:extLst>
          </p:cNvPr>
          <p:cNvSpPr txBox="1"/>
          <p:nvPr/>
        </p:nvSpPr>
        <p:spPr>
          <a:xfrm>
            <a:off x="2112073" y="5406382"/>
            <a:ext cx="1697682"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Train-Test Split</a:t>
            </a:r>
          </a:p>
        </p:txBody>
      </p:sp>
      <p:pic>
        <p:nvPicPr>
          <p:cNvPr id="10" name="Picture 9">
            <a:extLst>
              <a:ext uri="{FF2B5EF4-FFF2-40B4-BE49-F238E27FC236}">
                <a16:creationId xmlns:a16="http://schemas.microsoft.com/office/drawing/2014/main" id="{1D6D76CA-8A3C-998D-BC29-560A9DE95858}"/>
              </a:ext>
            </a:extLst>
          </p:cNvPr>
          <p:cNvPicPr>
            <a:picLocks noChangeAspect="1"/>
          </p:cNvPicPr>
          <p:nvPr/>
        </p:nvPicPr>
        <p:blipFill>
          <a:blip r:embed="rId3"/>
          <a:stretch>
            <a:fillRect/>
          </a:stretch>
        </p:blipFill>
        <p:spPr>
          <a:xfrm>
            <a:off x="5119704" y="2212922"/>
            <a:ext cx="6914958" cy="2805379"/>
          </a:xfrm>
          <a:prstGeom prst="rect">
            <a:avLst/>
          </a:prstGeom>
        </p:spPr>
      </p:pic>
      <p:sp>
        <p:nvSpPr>
          <p:cNvPr id="11" name="TextBox 10">
            <a:extLst>
              <a:ext uri="{FF2B5EF4-FFF2-40B4-BE49-F238E27FC236}">
                <a16:creationId xmlns:a16="http://schemas.microsoft.com/office/drawing/2014/main" id="{EC822117-32EF-88F4-7C86-834A12CE49EB}"/>
              </a:ext>
            </a:extLst>
          </p:cNvPr>
          <p:cNvSpPr txBox="1"/>
          <p:nvPr/>
        </p:nvSpPr>
        <p:spPr>
          <a:xfrm>
            <a:off x="7882371" y="5406382"/>
            <a:ext cx="2197556" cy="526263"/>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b="1" dirty="0"/>
              <a:t>Building the Model</a:t>
            </a:r>
          </a:p>
        </p:txBody>
      </p:sp>
    </p:spTree>
    <p:extLst>
      <p:ext uri="{BB962C8B-B14F-4D97-AF65-F5344CB8AC3E}">
        <p14:creationId xmlns:p14="http://schemas.microsoft.com/office/powerpoint/2010/main" val="1809023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51BF93-148E-1D29-3673-3554E5BCCF13}"/>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5" name="TextBox 4">
            <a:extLst>
              <a:ext uri="{FF2B5EF4-FFF2-40B4-BE49-F238E27FC236}">
                <a16:creationId xmlns:a16="http://schemas.microsoft.com/office/drawing/2014/main" id="{7A3FB356-8CBC-0613-95F7-9AF54058F373}"/>
              </a:ext>
            </a:extLst>
          </p:cNvPr>
          <p:cNvSpPr txBox="1"/>
          <p:nvPr/>
        </p:nvSpPr>
        <p:spPr>
          <a:xfrm>
            <a:off x="1955602" y="1306672"/>
            <a:ext cx="6356293"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Evaluating the model with Cross-Validation </a:t>
            </a:r>
          </a:p>
        </p:txBody>
      </p:sp>
      <p:sp>
        <p:nvSpPr>
          <p:cNvPr id="6" name="TextBox 5">
            <a:extLst>
              <a:ext uri="{FF2B5EF4-FFF2-40B4-BE49-F238E27FC236}">
                <a16:creationId xmlns:a16="http://schemas.microsoft.com/office/drawing/2014/main" id="{8AF3BAF7-EA48-84CE-A966-FD8971F5A846}"/>
              </a:ext>
            </a:extLst>
          </p:cNvPr>
          <p:cNvSpPr txBox="1"/>
          <p:nvPr/>
        </p:nvSpPr>
        <p:spPr>
          <a:xfrm>
            <a:off x="1955603" y="1486973"/>
            <a:ext cx="9506214" cy="1138773"/>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br>
              <a:rPr lang="en-US" sz="1700" b="1" dirty="0"/>
            </a:br>
            <a:r>
              <a:rPr lang="en-US" sz="1700" b="1" dirty="0"/>
              <a:t>Cross-validation is a statistical technique used to assess the performance and generalization capability of a machine learning model. It involves partitioning the dataset into multiple subsets, training the model on some of these subsets, and evaluating it on the remaining subsets.</a:t>
            </a:r>
          </a:p>
        </p:txBody>
      </p:sp>
      <p:sp>
        <p:nvSpPr>
          <p:cNvPr id="7" name="TextBox 6">
            <a:extLst>
              <a:ext uri="{FF2B5EF4-FFF2-40B4-BE49-F238E27FC236}">
                <a16:creationId xmlns:a16="http://schemas.microsoft.com/office/drawing/2014/main" id="{2C6C03C9-A9C5-7176-CE0B-3E3E35697F10}"/>
              </a:ext>
            </a:extLst>
          </p:cNvPr>
          <p:cNvSpPr txBox="1"/>
          <p:nvPr/>
        </p:nvSpPr>
        <p:spPr>
          <a:xfrm>
            <a:off x="1955603" y="5088496"/>
            <a:ext cx="9506214" cy="1658916"/>
          </a:xfrm>
          <a:prstGeom prst="rect">
            <a:avLst/>
          </a:prstGeom>
          <a:noFill/>
        </p:spPr>
        <p:txBody>
          <a:bodyPr wrap="square" rtlCol="0">
            <a:spAutoFit/>
          </a:bodyPr>
          <a:lstStyle/>
          <a:p>
            <a:pPr>
              <a:spcBef>
                <a:spcPct val="20000"/>
              </a:spcBef>
              <a:spcAft>
                <a:spcPts val="600"/>
              </a:spcAft>
              <a:buClr>
                <a:schemeClr val="accent1">
                  <a:lumMod val="75000"/>
                </a:schemeClr>
              </a:buClr>
              <a:buSzPct val="145000"/>
            </a:pPr>
            <a:r>
              <a:rPr lang="en-US" sz="1700" b="1" u="sng" dirty="0"/>
              <a:t>Technique Used : K-Fold Cross-Validation</a:t>
            </a:r>
          </a:p>
          <a:p>
            <a:pPr>
              <a:spcBef>
                <a:spcPct val="20000"/>
              </a:spcBef>
              <a:spcAft>
                <a:spcPts val="600"/>
              </a:spcAft>
              <a:buClr>
                <a:schemeClr val="accent1">
                  <a:lumMod val="75000"/>
                </a:schemeClr>
              </a:buClr>
              <a:buSzPct val="145000"/>
            </a:pPr>
            <a:r>
              <a:rPr lang="en-US" sz="1600" b="1" dirty="0"/>
              <a:t>K-Fold Cross-Validation is a commonly used technique where the dataset is divided into k subsets (folds).The model is trained and evaluated k times, each time using a different fold as the test set and the remaining folds as the training set.</a:t>
            </a:r>
          </a:p>
          <a:p>
            <a:pPr>
              <a:spcBef>
                <a:spcPct val="20000"/>
              </a:spcBef>
              <a:spcAft>
                <a:spcPts val="600"/>
              </a:spcAft>
              <a:buClr>
                <a:schemeClr val="accent1">
                  <a:lumMod val="75000"/>
                </a:schemeClr>
              </a:buClr>
              <a:buSzPct val="145000"/>
            </a:pPr>
            <a:endParaRPr lang="en-US" sz="1700" b="1" dirty="0"/>
          </a:p>
        </p:txBody>
      </p:sp>
      <p:pic>
        <p:nvPicPr>
          <p:cNvPr id="9" name="Picture 8">
            <a:extLst>
              <a:ext uri="{FF2B5EF4-FFF2-40B4-BE49-F238E27FC236}">
                <a16:creationId xmlns:a16="http://schemas.microsoft.com/office/drawing/2014/main" id="{0C861F26-3F1E-6D95-6B7A-FEADAD66AFE8}"/>
              </a:ext>
            </a:extLst>
          </p:cNvPr>
          <p:cNvPicPr>
            <a:picLocks noChangeAspect="1"/>
          </p:cNvPicPr>
          <p:nvPr/>
        </p:nvPicPr>
        <p:blipFill>
          <a:blip r:embed="rId2"/>
          <a:stretch>
            <a:fillRect/>
          </a:stretch>
        </p:blipFill>
        <p:spPr>
          <a:xfrm>
            <a:off x="4752508" y="2830826"/>
            <a:ext cx="7038884" cy="2026527"/>
          </a:xfrm>
          <a:prstGeom prst="rect">
            <a:avLst/>
          </a:prstGeom>
        </p:spPr>
      </p:pic>
      <p:pic>
        <p:nvPicPr>
          <p:cNvPr id="16388" name="Picture 4" descr="Code.org - Wikipedia">
            <a:extLst>
              <a:ext uri="{FF2B5EF4-FFF2-40B4-BE49-F238E27FC236}">
                <a16:creationId xmlns:a16="http://schemas.microsoft.com/office/drawing/2014/main" id="{78EE867C-FBDC-F7FE-E0AD-B8B4EBFD4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5599" y="2889209"/>
            <a:ext cx="1525030" cy="150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0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783E4C29-3B0E-3A2F-1FA2-F5F7C0590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241" y="1859805"/>
            <a:ext cx="8287731" cy="449434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D7EA38D-7E28-91AC-0F11-B757BA6CAEC0}"/>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7" name="TextBox 6">
            <a:extLst>
              <a:ext uri="{FF2B5EF4-FFF2-40B4-BE49-F238E27FC236}">
                <a16:creationId xmlns:a16="http://schemas.microsoft.com/office/drawing/2014/main" id="{269F5E38-B726-7513-ED18-D094F9FD11E2}"/>
              </a:ext>
            </a:extLst>
          </p:cNvPr>
          <p:cNvSpPr txBox="1"/>
          <p:nvPr/>
        </p:nvSpPr>
        <p:spPr>
          <a:xfrm>
            <a:off x="3938160" y="1146221"/>
            <a:ext cx="5617892"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Actual Values v/s Prediction Values Graph</a:t>
            </a:r>
          </a:p>
        </p:txBody>
      </p:sp>
    </p:spTree>
    <p:extLst>
      <p:ext uri="{BB962C8B-B14F-4D97-AF65-F5344CB8AC3E}">
        <p14:creationId xmlns:p14="http://schemas.microsoft.com/office/powerpoint/2010/main" val="124725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21508" name="Picture 4" descr="4 Business Problems You Can Solve with Better Data Reporting">
            <a:extLst>
              <a:ext uri="{FF2B5EF4-FFF2-40B4-BE49-F238E27FC236}">
                <a16:creationId xmlns:a16="http://schemas.microsoft.com/office/drawing/2014/main" id="{A0F994EA-3326-F069-0ED6-2CF2EBE9937C}"/>
              </a:ext>
            </a:extLst>
          </p:cNvPr>
          <p:cNvPicPr>
            <a:picLocks noChangeAspect="1" noChangeArrowheads="1"/>
          </p:cNvPicPr>
          <p:nvPr/>
        </p:nvPicPr>
        <p:blipFill rotWithShape="1">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t="7865" b="7865"/>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21533" name="Group 21532">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527"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528"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1529"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1530"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1531"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1532"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693A1A61-2A13-9AD7-0637-71214364EC1D}"/>
              </a:ext>
            </a:extLst>
          </p:cNvPr>
          <p:cNvSpPr>
            <a:spLocks noGrp="1"/>
          </p:cNvSpPr>
          <p:nvPr>
            <p:ph type="title"/>
          </p:nvPr>
        </p:nvSpPr>
        <p:spPr>
          <a:xfrm>
            <a:off x="1484311" y="685800"/>
            <a:ext cx="10018713" cy="1752599"/>
          </a:xfrm>
        </p:spPr>
        <p:txBody>
          <a:bodyPr vert="horz" lIns="91440" tIns="45720" rIns="91440" bIns="45720" rtlCol="0" anchor="ctr">
            <a:normAutofit/>
          </a:bodyPr>
          <a:lstStyle/>
          <a:p>
            <a:r>
              <a:rPr lang="en-US" b="1" u="sng" dirty="0"/>
              <a:t>PROBLEM STATEMENT</a:t>
            </a:r>
            <a:endParaRPr lang="en-US" b="1" u="sng"/>
          </a:p>
        </p:txBody>
      </p:sp>
      <p:sp>
        <p:nvSpPr>
          <p:cNvPr id="4" name="TextBox 3">
            <a:extLst>
              <a:ext uri="{FF2B5EF4-FFF2-40B4-BE49-F238E27FC236}">
                <a16:creationId xmlns:a16="http://schemas.microsoft.com/office/drawing/2014/main" id="{4159337F-6750-0340-F002-60F3C9C5F5E3}"/>
              </a:ext>
            </a:extLst>
          </p:cNvPr>
          <p:cNvSpPr txBox="1"/>
          <p:nvPr/>
        </p:nvSpPr>
        <p:spPr>
          <a:xfrm>
            <a:off x="1676399" y="2138361"/>
            <a:ext cx="10018713"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buFont typeface="Arial"/>
              <a:buChar char="•"/>
            </a:pPr>
            <a:r>
              <a:rPr lang="en-US" dirty="0"/>
              <a:t>Apple Inc. is a renowned multinational technology company, and its stock price is influenced by various factors, including market trends, financial performance, global events, and macroeconomic indicators. Accurate prediction of Apple's stock prices is crucial for investors and financial analysts to make informed decisions.</a:t>
            </a:r>
          </a:p>
          <a:p>
            <a:pPr>
              <a:spcBef>
                <a:spcPct val="20000"/>
              </a:spcBef>
              <a:spcAft>
                <a:spcPts val="600"/>
              </a:spcAft>
              <a:buClr>
                <a:schemeClr val="accent1">
                  <a:lumMod val="75000"/>
                </a:schemeClr>
              </a:buClr>
              <a:buSzPct val="145000"/>
              <a:buFont typeface="Arial"/>
              <a:buChar char="•"/>
            </a:pPr>
            <a:r>
              <a:rPr lang="en-US" dirty="0"/>
              <a:t>Objective:</a:t>
            </a:r>
          </a:p>
          <a:p>
            <a:pPr>
              <a:spcBef>
                <a:spcPct val="20000"/>
              </a:spcBef>
              <a:spcAft>
                <a:spcPts val="600"/>
              </a:spcAft>
              <a:buClr>
                <a:schemeClr val="accent1">
                  <a:lumMod val="75000"/>
                </a:schemeClr>
              </a:buClr>
              <a:buSzPct val="145000"/>
              <a:buFont typeface="Arial"/>
              <a:buChar char="•"/>
            </a:pPr>
            <a:r>
              <a:rPr lang="en-US" dirty="0"/>
              <a:t>The goal of this project is to develop a predictive model that can forecast the future stock prices of Apple Inc. based on historical data and relevant features.</a:t>
            </a:r>
          </a:p>
        </p:txBody>
      </p:sp>
    </p:spTree>
    <p:extLst>
      <p:ext uri="{BB962C8B-B14F-4D97-AF65-F5344CB8AC3E}">
        <p14:creationId xmlns:p14="http://schemas.microsoft.com/office/powerpoint/2010/main" val="1425477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7EA38D-7E28-91AC-0F11-B757BA6CAEC0}"/>
              </a:ext>
            </a:extLst>
          </p:cNvPr>
          <p:cNvSpPr>
            <a:spLocks noGrp="1"/>
          </p:cNvSpPr>
          <p:nvPr>
            <p:ph type="title"/>
          </p:nvPr>
        </p:nvSpPr>
        <p:spPr>
          <a:xfrm>
            <a:off x="3168114" y="186970"/>
            <a:ext cx="7081191" cy="1059024"/>
          </a:xfrm>
        </p:spPr>
        <p:txBody>
          <a:bodyPr vert="horz" lIns="91440" tIns="45720" rIns="91440" bIns="45720" rtlCol="0" anchor="ctr">
            <a:normAutofit/>
          </a:bodyPr>
          <a:lstStyle/>
          <a:p>
            <a:r>
              <a:rPr lang="en-US" u="sng" dirty="0"/>
              <a:t>LINEAR REGRESSION</a:t>
            </a:r>
          </a:p>
        </p:txBody>
      </p:sp>
      <p:sp>
        <p:nvSpPr>
          <p:cNvPr id="7" name="TextBox 6">
            <a:extLst>
              <a:ext uri="{FF2B5EF4-FFF2-40B4-BE49-F238E27FC236}">
                <a16:creationId xmlns:a16="http://schemas.microsoft.com/office/drawing/2014/main" id="{269F5E38-B726-7513-ED18-D094F9FD11E2}"/>
              </a:ext>
            </a:extLst>
          </p:cNvPr>
          <p:cNvSpPr txBox="1"/>
          <p:nvPr/>
        </p:nvSpPr>
        <p:spPr>
          <a:xfrm>
            <a:off x="3938160" y="1146221"/>
            <a:ext cx="5617892" cy="526263"/>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400" b="1" u="sng" dirty="0"/>
              <a:t>Actual Values v/s Prediction Values Graph</a:t>
            </a:r>
          </a:p>
        </p:txBody>
      </p:sp>
      <p:pic>
        <p:nvPicPr>
          <p:cNvPr id="2" name="Picture 2">
            <a:extLst>
              <a:ext uri="{FF2B5EF4-FFF2-40B4-BE49-F238E27FC236}">
                <a16:creationId xmlns:a16="http://schemas.microsoft.com/office/drawing/2014/main" id="{C9515701-BE07-90B4-AC58-6328ECFEE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241" y="1850482"/>
            <a:ext cx="8287731" cy="4494342"/>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Premium Vector | Real word grunge rubber stamp for media and documents real  sign sticker symbol of truth grunge red vintage square label vector  illustration isolated on white background">
            <a:extLst>
              <a:ext uri="{FF2B5EF4-FFF2-40B4-BE49-F238E27FC236}">
                <a16:creationId xmlns:a16="http://schemas.microsoft.com/office/drawing/2014/main" id="{8125D3AB-0E93-3BAC-B9D4-BE203BD6E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229485">
            <a:off x="5129016" y="2748223"/>
            <a:ext cx="1933967" cy="1207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20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441" name="Group 18440">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8442"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8443"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8444"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8445"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8446"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8447"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18436" name="Picture 4" descr="Top 11 Discussion Forum and Question/Answer websites in 2021-22 - Wizbrand  Tutorial">
            <a:extLst>
              <a:ext uri="{FF2B5EF4-FFF2-40B4-BE49-F238E27FC236}">
                <a16:creationId xmlns:a16="http://schemas.microsoft.com/office/drawing/2014/main" id="{F8CAF22F-6A24-1653-C738-054A343EE5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25" r="54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79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487" name="Group 20486">
            <a:extLst>
              <a:ext uri="{FF2B5EF4-FFF2-40B4-BE49-F238E27FC236}">
                <a16:creationId xmlns:a16="http://schemas.microsoft.com/office/drawing/2014/main" id="{6ADA8EC3-01C5-453C-91A6-D01B9E15B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488" name="Freeform 6">
              <a:extLst>
                <a:ext uri="{FF2B5EF4-FFF2-40B4-BE49-F238E27FC236}">
                  <a16:creationId xmlns:a16="http://schemas.microsoft.com/office/drawing/2014/main" id="{9A1D7546-68ED-4F66-AA8D-D04BEAD39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0489" name="Freeform 7">
              <a:extLst>
                <a:ext uri="{FF2B5EF4-FFF2-40B4-BE49-F238E27FC236}">
                  <a16:creationId xmlns:a16="http://schemas.microsoft.com/office/drawing/2014/main" id="{FCFE8A66-699D-4E05-B8FC-C31AE461D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0490" name="Freeform 8">
              <a:extLst>
                <a:ext uri="{FF2B5EF4-FFF2-40B4-BE49-F238E27FC236}">
                  <a16:creationId xmlns:a16="http://schemas.microsoft.com/office/drawing/2014/main" id="{A124234B-D5D1-45F9-9B32-264F699BC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0491" name="Freeform 9">
              <a:extLst>
                <a:ext uri="{FF2B5EF4-FFF2-40B4-BE49-F238E27FC236}">
                  <a16:creationId xmlns:a16="http://schemas.microsoft.com/office/drawing/2014/main" id="{7A0B0249-AEB7-44A1-BEC3-A0C07E9E3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0492" name="Freeform 10">
              <a:extLst>
                <a:ext uri="{FF2B5EF4-FFF2-40B4-BE49-F238E27FC236}">
                  <a16:creationId xmlns:a16="http://schemas.microsoft.com/office/drawing/2014/main" id="{251D4BF9-284D-4B99-922C-BAB91FB2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0493" name="Freeform 11">
              <a:extLst>
                <a:ext uri="{FF2B5EF4-FFF2-40B4-BE49-F238E27FC236}">
                  <a16:creationId xmlns:a16="http://schemas.microsoft.com/office/drawing/2014/main" id="{733E9BD1-CC4F-4B4B-A413-92D6B1F0B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pic>
        <p:nvPicPr>
          <p:cNvPr id="20482" name="Picture 2" descr="Copywriting Strong Conclusions - Copywriting in Action®">
            <a:extLst>
              <a:ext uri="{FF2B5EF4-FFF2-40B4-BE49-F238E27FC236}">
                <a16:creationId xmlns:a16="http://schemas.microsoft.com/office/drawing/2014/main" id="{81263E1B-98F0-B057-1201-1D1B5520A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730" b="586"/>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2E3207E-47BB-B709-E7A4-695297AA2563}"/>
              </a:ext>
            </a:extLst>
          </p:cNvPr>
          <p:cNvSpPr/>
          <p:nvPr/>
        </p:nvSpPr>
        <p:spPr>
          <a:xfrm>
            <a:off x="8073632" y="6073171"/>
            <a:ext cx="4118348" cy="523220"/>
          </a:xfrm>
          <a:prstGeom prst="rect">
            <a:avLst/>
          </a:prstGeom>
          <a:noFill/>
        </p:spPr>
        <p:txBody>
          <a:bodyPr wrap="square" lIns="91440" tIns="45720" rIns="91440" bIns="45720">
            <a:spAutoFit/>
          </a:bodyPr>
          <a:lstStyle/>
          <a:p>
            <a:r>
              <a:rPr lang="en-US" sz="2800" i="1" dirty="0">
                <a:ln w="0"/>
                <a:latin typeface="ADLaM Display" panose="020F0502020204030204" pitchFamily="2" charset="0"/>
                <a:ea typeface="ADLaM Display" panose="020F0502020204030204" pitchFamily="2" charset="0"/>
                <a:cs typeface="ADLaM Display" panose="020F0502020204030204" pitchFamily="2" charset="0"/>
              </a:rPr>
              <a:t>JANI SHARIFF SHAIK</a:t>
            </a:r>
          </a:p>
        </p:txBody>
      </p:sp>
    </p:spTree>
    <p:extLst>
      <p:ext uri="{BB962C8B-B14F-4D97-AF65-F5344CB8AC3E}">
        <p14:creationId xmlns:p14="http://schemas.microsoft.com/office/powerpoint/2010/main" val="3072313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963E5-30B1-9162-F308-1883AEE5560A}"/>
              </a:ext>
            </a:extLst>
          </p:cNvPr>
          <p:cNvSpPr txBox="1"/>
          <p:nvPr/>
        </p:nvSpPr>
        <p:spPr>
          <a:xfrm>
            <a:off x="1949141" y="1747933"/>
            <a:ext cx="9861793" cy="3970318"/>
          </a:xfrm>
          <a:prstGeom prst="rect">
            <a:avLst/>
          </a:prstGeom>
          <a:noFill/>
        </p:spPr>
        <p:txBody>
          <a:bodyPr wrap="square" rtlCol="0">
            <a:spAutoFit/>
          </a:bodyPr>
          <a:lstStyle/>
          <a:p>
            <a:r>
              <a:rPr lang="en-US" dirty="0"/>
              <a:t>Stocks (Shares):</a:t>
            </a:r>
          </a:p>
          <a:p>
            <a:r>
              <a:rPr lang="en-US" dirty="0"/>
              <a:t>Stocks represent ownership in a company. When an individual buys shares, they become a partial owner and may benefit from the company's profits through dividends and capital appreciation.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Stock Exchanges:</a:t>
            </a:r>
          </a:p>
          <a:p>
            <a:endParaRPr lang="en-US" dirty="0"/>
          </a:p>
          <a:p>
            <a:r>
              <a:rPr lang="en-US" dirty="0"/>
              <a:t>Stock exchanges are centralized platforms where buyers and sellers come together to trade stocks. Examples include the New York Stock Exchange (NYSE) and the NASDAQ in the United States.</a:t>
            </a:r>
          </a:p>
        </p:txBody>
      </p:sp>
      <p:sp>
        <p:nvSpPr>
          <p:cNvPr id="6" name="Title 1">
            <a:extLst>
              <a:ext uri="{FF2B5EF4-FFF2-40B4-BE49-F238E27FC236}">
                <a16:creationId xmlns:a16="http://schemas.microsoft.com/office/drawing/2014/main" id="{C5924F19-EC67-F5E4-6C98-EACFEE074EBB}"/>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INTRODUCTION</a:t>
            </a:r>
          </a:p>
        </p:txBody>
      </p:sp>
      <p:pic>
        <p:nvPicPr>
          <p:cNvPr id="11266" name="Picture 2" descr="Stocks vs. Shares: What's the Difference? - TheStreet">
            <a:extLst>
              <a:ext uri="{FF2B5EF4-FFF2-40B4-BE49-F238E27FC236}">
                <a16:creationId xmlns:a16="http://schemas.microsoft.com/office/drawing/2014/main" id="{C8C99E0B-339D-45AD-4BEB-60C5C2E36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063" y="2725646"/>
            <a:ext cx="3022339" cy="201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92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7EC772-B564-E0BD-04D4-F22F07AAACFC}"/>
              </a:ext>
            </a:extLst>
          </p:cNvPr>
          <p:cNvSpPr txBox="1"/>
          <p:nvPr/>
        </p:nvSpPr>
        <p:spPr>
          <a:xfrm>
            <a:off x="2780932" y="1315486"/>
            <a:ext cx="8210156" cy="369332"/>
          </a:xfrm>
          <a:prstGeom prst="rect">
            <a:avLst/>
          </a:prstGeom>
          <a:noFill/>
        </p:spPr>
        <p:txBody>
          <a:bodyPr wrap="square" rtlCol="0">
            <a:spAutoFit/>
          </a:bodyPr>
          <a:lstStyle/>
          <a:p>
            <a:r>
              <a:rPr lang="en-US" b="1" dirty="0"/>
              <a:t>Building a Machine Learning model to predict the stock market price of Apple.inc.</a:t>
            </a:r>
          </a:p>
        </p:txBody>
      </p:sp>
      <p:pic>
        <p:nvPicPr>
          <p:cNvPr id="6" name="Picture 5" descr="A graphic of a robot&#10;&#10;Description automatically generated">
            <a:extLst>
              <a:ext uri="{FF2B5EF4-FFF2-40B4-BE49-F238E27FC236}">
                <a16:creationId xmlns:a16="http://schemas.microsoft.com/office/drawing/2014/main" id="{05048DE3-91D2-38EF-1AD0-7D04704B0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115" y="1848961"/>
            <a:ext cx="7341514" cy="4719545"/>
          </a:xfrm>
          <a:prstGeom prst="rect">
            <a:avLst/>
          </a:prstGeom>
        </p:spPr>
      </p:pic>
      <p:sp>
        <p:nvSpPr>
          <p:cNvPr id="7" name="Title 1">
            <a:extLst>
              <a:ext uri="{FF2B5EF4-FFF2-40B4-BE49-F238E27FC236}">
                <a16:creationId xmlns:a16="http://schemas.microsoft.com/office/drawing/2014/main" id="{2AD43304-30B2-C526-0440-13AD72AC8468}"/>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APPROACH</a:t>
            </a:r>
          </a:p>
        </p:txBody>
      </p:sp>
    </p:spTree>
    <p:extLst>
      <p:ext uri="{BB962C8B-B14F-4D97-AF65-F5344CB8AC3E}">
        <p14:creationId xmlns:p14="http://schemas.microsoft.com/office/powerpoint/2010/main" val="262600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4 Stages of the Machine Learning (ML) Modeling Cycle">
            <a:extLst>
              <a:ext uri="{FF2B5EF4-FFF2-40B4-BE49-F238E27FC236}">
                <a16:creationId xmlns:a16="http://schemas.microsoft.com/office/drawing/2014/main" id="{47FE64D4-BA08-2FB4-128E-245DB8FE0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1988" y="1754864"/>
            <a:ext cx="8433443" cy="44539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3B4E7E99-3C17-9C8F-2DC7-108CCC2BB6DF}"/>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PROCESS</a:t>
            </a:r>
          </a:p>
        </p:txBody>
      </p:sp>
    </p:spTree>
    <p:extLst>
      <p:ext uri="{BB962C8B-B14F-4D97-AF65-F5344CB8AC3E}">
        <p14:creationId xmlns:p14="http://schemas.microsoft.com/office/powerpoint/2010/main" val="131841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882EB0-A4D4-170B-4043-B923AADDAE40}"/>
              </a:ext>
            </a:extLst>
          </p:cNvPr>
          <p:cNvSpPr txBox="1"/>
          <p:nvPr/>
        </p:nvSpPr>
        <p:spPr>
          <a:xfrm>
            <a:off x="2175620" y="1630009"/>
            <a:ext cx="9164825" cy="646331"/>
          </a:xfrm>
          <a:prstGeom prst="rect">
            <a:avLst/>
          </a:prstGeom>
          <a:noFill/>
        </p:spPr>
        <p:txBody>
          <a:bodyPr wrap="square" rtlCol="0">
            <a:spAutoFit/>
          </a:bodyPr>
          <a:lstStyle/>
          <a:p>
            <a:r>
              <a:rPr lang="en-US" dirty="0"/>
              <a:t>SOURCE : </a:t>
            </a:r>
            <a:r>
              <a:rPr lang="en-US" dirty="0">
                <a:hlinkClick r:id="rId3"/>
              </a:rPr>
              <a:t>https://www.kaggle.com/datasets/meetnagadia/apple-stock-price-from-19802021</a:t>
            </a:r>
            <a:endParaRPr lang="en-US" dirty="0"/>
          </a:p>
          <a:p>
            <a:r>
              <a:rPr lang="en-US" dirty="0"/>
              <a:t>NAME: Apple Stock price from 1980-2021</a:t>
            </a:r>
          </a:p>
        </p:txBody>
      </p:sp>
      <p:sp>
        <p:nvSpPr>
          <p:cNvPr id="7" name="Title 1">
            <a:extLst>
              <a:ext uri="{FF2B5EF4-FFF2-40B4-BE49-F238E27FC236}">
                <a16:creationId xmlns:a16="http://schemas.microsoft.com/office/drawing/2014/main" id="{CE0A3CDE-979D-1912-F259-7472108814D0}"/>
              </a:ext>
            </a:extLst>
          </p:cNvPr>
          <p:cNvSpPr>
            <a:spLocks noGrp="1"/>
          </p:cNvSpPr>
          <p:nvPr>
            <p:ph type="title"/>
          </p:nvPr>
        </p:nvSpPr>
        <p:spPr>
          <a:xfrm>
            <a:off x="3168115" y="159538"/>
            <a:ext cx="7081191" cy="1059024"/>
          </a:xfrm>
        </p:spPr>
        <p:txBody>
          <a:bodyPr vert="horz" lIns="91440" tIns="45720" rIns="91440" bIns="45720" rtlCol="0" anchor="ctr">
            <a:normAutofit/>
          </a:bodyPr>
          <a:lstStyle/>
          <a:p>
            <a:r>
              <a:rPr lang="en-US" b="1" u="sng" dirty="0"/>
              <a:t>DATA COLLECTION</a:t>
            </a:r>
          </a:p>
        </p:txBody>
      </p:sp>
      <p:pic>
        <p:nvPicPr>
          <p:cNvPr id="13314" name="Picture 2" descr="What is Kaggle? | DataCamp">
            <a:extLst>
              <a:ext uri="{FF2B5EF4-FFF2-40B4-BE49-F238E27FC236}">
                <a16:creationId xmlns:a16="http://schemas.microsoft.com/office/drawing/2014/main" id="{6D98E8EB-BF3A-7CFC-7928-299553A9E9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4882" y="2363494"/>
            <a:ext cx="5728994" cy="2864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274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3EFCB1-4664-C1E8-27E0-27529331873E}"/>
              </a:ext>
            </a:extLst>
          </p:cNvPr>
          <p:cNvSpPr txBox="1"/>
          <p:nvPr/>
        </p:nvSpPr>
        <p:spPr>
          <a:xfrm>
            <a:off x="1359311" y="1752599"/>
            <a:ext cx="5644993" cy="2769989"/>
          </a:xfrm>
          <a:prstGeom prst="rect">
            <a:avLst/>
          </a:prstGeom>
          <a:noFill/>
        </p:spPr>
        <p:txBody>
          <a:bodyPr wrap="square" rtlCol="0">
            <a:spAutoFit/>
          </a:bodyPr>
          <a:lstStyle/>
          <a:p>
            <a:r>
              <a:rPr lang="en-US" sz="2000" b="1" u="sng" dirty="0"/>
              <a:t>DATA DESCRIPTION</a:t>
            </a:r>
          </a:p>
          <a:p>
            <a:r>
              <a:rPr lang="en-US" sz="1400" dirty="0"/>
              <a:t>Date: The date on which the stock market data was recorded.</a:t>
            </a:r>
          </a:p>
          <a:p>
            <a:r>
              <a:rPr lang="en-US" sz="1400" dirty="0"/>
              <a:t>Open: The opening price of Apple stock at the beginning of the trading day.</a:t>
            </a:r>
          </a:p>
          <a:p>
            <a:r>
              <a:rPr lang="en-US" sz="1400" dirty="0"/>
              <a:t>High: The highest price reached by Apple stock during the trading day.</a:t>
            </a:r>
          </a:p>
          <a:p>
            <a:r>
              <a:rPr lang="en-US" sz="1400" dirty="0"/>
              <a:t>Low: The lowest price reached by Apple stock during the trading day.</a:t>
            </a:r>
          </a:p>
          <a:p>
            <a:r>
              <a:rPr lang="en-US" sz="1400" dirty="0"/>
              <a:t>Close: The closing price of Apple stock at the end of the trading day.</a:t>
            </a:r>
          </a:p>
          <a:p>
            <a:r>
              <a:rPr lang="en-US" sz="1400" dirty="0"/>
              <a:t>Adj Close: The closing price adjusted for factors such as dividends, stock splits, and other corporate actions.</a:t>
            </a:r>
          </a:p>
          <a:p>
            <a:r>
              <a:rPr lang="en-US" sz="1400" dirty="0"/>
              <a:t>Volume: The number of shares traded during the trading day. and sellers come together to trade stocks. Examples include the New York Stock Exchange (NYSE) and the NASDAQ in the United States.</a:t>
            </a:r>
          </a:p>
        </p:txBody>
      </p:sp>
      <p:pic>
        <p:nvPicPr>
          <p:cNvPr id="8" name="Picture 7">
            <a:extLst>
              <a:ext uri="{FF2B5EF4-FFF2-40B4-BE49-F238E27FC236}">
                <a16:creationId xmlns:a16="http://schemas.microsoft.com/office/drawing/2014/main" id="{D0B06072-3A16-3E57-2065-7504B0153C1E}"/>
              </a:ext>
            </a:extLst>
          </p:cNvPr>
          <p:cNvPicPr>
            <a:picLocks noChangeAspect="1"/>
          </p:cNvPicPr>
          <p:nvPr/>
        </p:nvPicPr>
        <p:blipFill>
          <a:blip r:embed="rId2"/>
          <a:stretch>
            <a:fillRect/>
          </a:stretch>
        </p:blipFill>
        <p:spPr>
          <a:xfrm>
            <a:off x="7004304" y="2254510"/>
            <a:ext cx="4886234" cy="2070602"/>
          </a:xfrm>
          <a:prstGeom prst="rect">
            <a:avLst/>
          </a:prstGeom>
        </p:spPr>
      </p:pic>
      <p:sp>
        <p:nvSpPr>
          <p:cNvPr id="5" name="Title 1">
            <a:extLst>
              <a:ext uri="{FF2B5EF4-FFF2-40B4-BE49-F238E27FC236}">
                <a16:creationId xmlns:a16="http://schemas.microsoft.com/office/drawing/2014/main" id="{12A0707A-AD77-4C59-23AB-DA800427B99E}"/>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428265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B09E86-A6A3-856E-E3FE-2A2FDC75A76B}"/>
              </a:ext>
            </a:extLst>
          </p:cNvPr>
          <p:cNvSpPr txBox="1"/>
          <p:nvPr/>
        </p:nvSpPr>
        <p:spPr>
          <a:xfrm>
            <a:off x="5464783" y="1218562"/>
            <a:ext cx="2939703" cy="738664"/>
          </a:xfrm>
          <a:prstGeom prst="rect">
            <a:avLst/>
          </a:prstGeom>
          <a:noFill/>
        </p:spPr>
        <p:txBody>
          <a:bodyPr wrap="square" rtlCol="0">
            <a:spAutoFit/>
          </a:bodyPr>
          <a:lstStyle/>
          <a:p>
            <a:r>
              <a:rPr lang="en-US" sz="2400" b="1" u="sng" dirty="0"/>
              <a:t>Descriptive statistics</a:t>
            </a:r>
          </a:p>
          <a:p>
            <a:r>
              <a:rPr lang="en-US" dirty="0"/>
              <a:t>			</a:t>
            </a:r>
          </a:p>
        </p:txBody>
      </p:sp>
      <p:pic>
        <p:nvPicPr>
          <p:cNvPr id="9" name="Picture 8">
            <a:extLst>
              <a:ext uri="{FF2B5EF4-FFF2-40B4-BE49-F238E27FC236}">
                <a16:creationId xmlns:a16="http://schemas.microsoft.com/office/drawing/2014/main" id="{F354A9DD-E497-0C17-0FD3-8BBD08B196AF}"/>
              </a:ext>
            </a:extLst>
          </p:cNvPr>
          <p:cNvPicPr>
            <a:picLocks noChangeAspect="1"/>
          </p:cNvPicPr>
          <p:nvPr/>
        </p:nvPicPr>
        <p:blipFill>
          <a:blip r:embed="rId2"/>
          <a:stretch>
            <a:fillRect/>
          </a:stretch>
        </p:blipFill>
        <p:spPr>
          <a:xfrm>
            <a:off x="2092483" y="2375522"/>
            <a:ext cx="5150449" cy="2531724"/>
          </a:xfrm>
          <a:prstGeom prst="rect">
            <a:avLst/>
          </a:prstGeom>
        </p:spPr>
      </p:pic>
      <p:pic>
        <p:nvPicPr>
          <p:cNvPr id="11" name="Picture 10">
            <a:extLst>
              <a:ext uri="{FF2B5EF4-FFF2-40B4-BE49-F238E27FC236}">
                <a16:creationId xmlns:a16="http://schemas.microsoft.com/office/drawing/2014/main" id="{E3A397EC-039C-06C7-0387-F3D393E181C5}"/>
              </a:ext>
            </a:extLst>
          </p:cNvPr>
          <p:cNvPicPr>
            <a:picLocks noChangeAspect="1"/>
          </p:cNvPicPr>
          <p:nvPr/>
        </p:nvPicPr>
        <p:blipFill>
          <a:blip r:embed="rId3"/>
          <a:stretch>
            <a:fillRect/>
          </a:stretch>
        </p:blipFill>
        <p:spPr>
          <a:xfrm>
            <a:off x="8339171" y="2375521"/>
            <a:ext cx="2552355" cy="2531723"/>
          </a:xfrm>
          <a:prstGeom prst="rect">
            <a:avLst/>
          </a:prstGeom>
        </p:spPr>
      </p:pic>
      <p:sp>
        <p:nvSpPr>
          <p:cNvPr id="4" name="Title 1">
            <a:extLst>
              <a:ext uri="{FF2B5EF4-FFF2-40B4-BE49-F238E27FC236}">
                <a16:creationId xmlns:a16="http://schemas.microsoft.com/office/drawing/2014/main" id="{E1546198-5D54-7195-1E36-92F87F2D5611}"/>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258987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5CDBBF-18B0-A286-9643-112A18B6BFCF}"/>
              </a:ext>
            </a:extLst>
          </p:cNvPr>
          <p:cNvPicPr>
            <a:picLocks noChangeAspect="1"/>
          </p:cNvPicPr>
          <p:nvPr/>
        </p:nvPicPr>
        <p:blipFill>
          <a:blip r:embed="rId3"/>
          <a:stretch>
            <a:fillRect/>
          </a:stretch>
        </p:blipFill>
        <p:spPr>
          <a:xfrm>
            <a:off x="2323322" y="2111887"/>
            <a:ext cx="3219061" cy="3105637"/>
          </a:xfrm>
          <a:prstGeom prst="rect">
            <a:avLst/>
          </a:prstGeom>
        </p:spPr>
      </p:pic>
      <p:pic>
        <p:nvPicPr>
          <p:cNvPr id="9" name="Picture 8">
            <a:extLst>
              <a:ext uri="{FF2B5EF4-FFF2-40B4-BE49-F238E27FC236}">
                <a16:creationId xmlns:a16="http://schemas.microsoft.com/office/drawing/2014/main" id="{EE356BAD-ED40-E921-0C34-8CE09B9887B4}"/>
              </a:ext>
            </a:extLst>
          </p:cNvPr>
          <p:cNvPicPr>
            <a:picLocks noChangeAspect="1"/>
          </p:cNvPicPr>
          <p:nvPr/>
        </p:nvPicPr>
        <p:blipFill>
          <a:blip r:embed="rId4"/>
          <a:stretch>
            <a:fillRect/>
          </a:stretch>
        </p:blipFill>
        <p:spPr>
          <a:xfrm>
            <a:off x="6543039" y="1646599"/>
            <a:ext cx="4816257" cy="4031329"/>
          </a:xfrm>
          <a:prstGeom prst="rect">
            <a:avLst/>
          </a:prstGeom>
        </p:spPr>
      </p:pic>
      <p:sp>
        <p:nvSpPr>
          <p:cNvPr id="4" name="Title 1">
            <a:extLst>
              <a:ext uri="{FF2B5EF4-FFF2-40B4-BE49-F238E27FC236}">
                <a16:creationId xmlns:a16="http://schemas.microsoft.com/office/drawing/2014/main" id="{784F0501-171B-1C67-9625-7B0920F9F859}"/>
              </a:ext>
            </a:extLst>
          </p:cNvPr>
          <p:cNvSpPr>
            <a:spLocks noGrp="1"/>
          </p:cNvSpPr>
          <p:nvPr>
            <p:ph type="title"/>
          </p:nvPr>
        </p:nvSpPr>
        <p:spPr>
          <a:xfrm>
            <a:off x="3168115" y="159538"/>
            <a:ext cx="7081191" cy="1059024"/>
          </a:xfrm>
        </p:spPr>
        <p:txBody>
          <a:bodyPr vert="horz" lIns="91440" tIns="45720" rIns="91440" bIns="45720" rtlCol="0" anchor="ctr">
            <a:normAutofit fontScale="90000"/>
          </a:bodyPr>
          <a:lstStyle/>
          <a:p>
            <a:r>
              <a:rPr lang="en-US" b="1" u="sng" dirty="0"/>
              <a:t>EXPLORATORY DATA ANALYSIS</a:t>
            </a:r>
          </a:p>
        </p:txBody>
      </p:sp>
    </p:spTree>
    <p:extLst>
      <p:ext uri="{BB962C8B-B14F-4D97-AF65-F5344CB8AC3E}">
        <p14:creationId xmlns:p14="http://schemas.microsoft.com/office/powerpoint/2010/main" val="3362678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260</TotalTime>
  <Words>622</Words>
  <Application>Microsoft Office PowerPoint</Application>
  <PresentationFormat>Widescreen</PresentationFormat>
  <Paragraphs>74</Paragraphs>
  <Slides>22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ADLaM Display</vt:lpstr>
      <vt:lpstr>Arial</vt:lpstr>
      <vt:lpstr>Calibri</vt:lpstr>
      <vt:lpstr>Corbel</vt:lpstr>
      <vt:lpstr>Times New Roman</vt:lpstr>
      <vt:lpstr>Parallax</vt:lpstr>
      <vt:lpstr>PowerPoint Presentation</vt:lpstr>
      <vt:lpstr>PROBLEM STATEMENT</vt:lpstr>
      <vt:lpstr>INTRODUCTION</vt:lpstr>
      <vt:lpstr>APPROACH</vt:lpstr>
      <vt:lpstr>PROCESS</vt:lpstr>
      <vt:lpstr>DATA COLLECTION</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LINEAR REGRESSION</vt:lpstr>
      <vt:lpstr>LINEAR REGRESSION</vt:lpstr>
      <vt:lpstr>LINEAR REGRESSION</vt:lpstr>
      <vt:lpstr>LINEAR REGRESSION</vt:lpstr>
      <vt:lpstr>LINEAR REGRESSION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شاه</dc:creator>
  <cp:lastModifiedBy>.. شاه</cp:lastModifiedBy>
  <cp:revision>2</cp:revision>
  <dcterms:created xsi:type="dcterms:W3CDTF">2023-11-28T15:33:58Z</dcterms:created>
  <dcterms:modified xsi:type="dcterms:W3CDTF">2025-05-19T08:04:01Z</dcterms:modified>
</cp:coreProperties>
</file>