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0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69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1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2406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0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0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7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5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24-Apr-25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Internal Control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Risk Visibility &amp; Compliance with SharePoint and Power BI</a:t>
            </a:r>
          </a:p>
          <a:p>
            <a:r>
              <a:t>Prepared by Jani Begam Zahir Hussain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u="sng" dirty="0">
                <a:solidFill>
                  <a:schemeClr val="accent2"/>
                </a:solidFill>
              </a:rPr>
              <a:t>Objective:</a:t>
            </a:r>
          </a:p>
          <a:p>
            <a:r>
              <a:rPr dirty="0"/>
              <a:t>- Centralize internal control tracking using SharePoint, Power BI, and Power Automate.</a:t>
            </a:r>
          </a:p>
          <a:p>
            <a:r>
              <a:rPr dirty="0"/>
              <a:t>- Enable efficient risk identification, review scheduling, and compliance oversight.</a:t>
            </a:r>
          </a:p>
          <a:p>
            <a:endParaRPr dirty="0"/>
          </a:p>
          <a:p>
            <a:pPr marL="0" indent="0">
              <a:buNone/>
            </a:pPr>
            <a:r>
              <a:rPr b="1" u="sng" dirty="0">
                <a:solidFill>
                  <a:schemeClr val="accent2"/>
                </a:solidFill>
              </a:rPr>
              <a:t>Tools Used:</a:t>
            </a:r>
          </a:p>
          <a:p>
            <a:r>
              <a:rPr dirty="0"/>
              <a:t>- Microsoft SharePoint Online</a:t>
            </a:r>
          </a:p>
          <a:p>
            <a:r>
              <a:rPr dirty="0"/>
              <a:t>- Power BI &amp; Power Automate</a:t>
            </a:r>
          </a:p>
          <a:p>
            <a:r>
              <a:rPr dirty="0"/>
              <a:t>- Python for Data Preparation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Audit Risk Dataset (Kaggle)</a:t>
            </a:r>
          </a:p>
          <a:p>
            <a:r>
              <a:t>Rows: 776</a:t>
            </a:r>
          </a:p>
          <a:p>
            <a:r>
              <a:t>Columns: 27</a:t>
            </a:r>
          </a:p>
          <a:p>
            <a:endParaRPr/>
          </a:p>
          <a:p>
            <a:r>
              <a:t>Key Fields Used:</a:t>
            </a:r>
          </a:p>
          <a:p>
            <a:r>
              <a:t>- Risk, Audit Risk, Inherent Risk</a:t>
            </a:r>
          </a:p>
          <a:p>
            <a:r>
              <a:t>- Control ID, Owner, Status</a:t>
            </a:r>
          </a:p>
          <a:p>
            <a:r>
              <a:t>- Review Dates and Notes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Category Distribution</a:t>
            </a:r>
          </a:p>
        </p:txBody>
      </p:sp>
      <p:pic>
        <p:nvPicPr>
          <p:cNvPr id="3" name="Picture 2" descr="Risk_Category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Status by Business Area</a:t>
            </a:r>
          </a:p>
        </p:txBody>
      </p:sp>
      <p:pic>
        <p:nvPicPr>
          <p:cNvPr id="3" name="Picture 2" descr="Control_Status_by_Business_Ar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KPI: Control Status Overview</a:t>
            </a:r>
          </a:p>
        </p:txBody>
      </p:sp>
      <p:pic>
        <p:nvPicPr>
          <p:cNvPr id="3" name="Picture 2" descr="KPI_Control_Stat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Upcoming Control Reviews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100" b="1" u="sng" dirty="0">
                <a:solidFill>
                  <a:schemeClr val="accent2"/>
                </a:solidFill>
              </a:rPr>
              <a:t>Top 10 Controls Due for Review:</a:t>
            </a:r>
          </a:p>
          <a:p>
            <a:endParaRPr dirty="0"/>
          </a:p>
          <a:p>
            <a:r>
              <a:rPr dirty="0"/>
              <a:t>CTRL-0152 - Risk Assessment - 29 - 2024-02-03 - Ineffective</a:t>
            </a:r>
          </a:p>
          <a:p>
            <a:r>
              <a:rPr dirty="0"/>
              <a:t>CTRL-0177 - Risk Assessment - 32 - 2024-02-04 - Effective</a:t>
            </a:r>
          </a:p>
          <a:p>
            <a:r>
              <a:rPr dirty="0"/>
              <a:t>CTRL-0652 - Risk Assessment - 5 - 2024-02-05 - Effective</a:t>
            </a:r>
          </a:p>
          <a:p>
            <a:r>
              <a:rPr dirty="0"/>
              <a:t>CTRL-0523 - Risk Assessment - 18 - 2024-02-07 - Effective</a:t>
            </a:r>
          </a:p>
          <a:p>
            <a:r>
              <a:rPr dirty="0"/>
              <a:t>CTRL-0122 - Risk Assessment - 27 - 2024-02-09 - Ineffective</a:t>
            </a:r>
          </a:p>
          <a:p>
            <a:r>
              <a:rPr dirty="0"/>
              <a:t>CTRL-0238 - Risk Assessment - 9 - 2024-02-12 - Ineffective</a:t>
            </a:r>
          </a:p>
          <a:p>
            <a:r>
              <a:rPr dirty="0"/>
              <a:t>CTRL-0699 - Risk Assessment - 12 - 2024-02-17 - Effective</a:t>
            </a:r>
          </a:p>
          <a:p>
            <a:r>
              <a:rPr dirty="0"/>
              <a:t>CTRL-0309 - Risk Assessment - 8 - 2024-02-18 - Effective</a:t>
            </a:r>
          </a:p>
          <a:p>
            <a:r>
              <a:rPr dirty="0"/>
              <a:t>CTRL-0321 - Risk Assessment - 2 - 2024-02-20 - Ineffective</a:t>
            </a:r>
          </a:p>
          <a:p>
            <a:r>
              <a:rPr dirty="0"/>
              <a:t>CTRL-0363 - Risk Assessment - 19 - 2024-02-20 - Ineffective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- 776 controls analyzed for risk and effectiveness</a:t>
            </a:r>
          </a:p>
          <a:p>
            <a:r>
              <a:t>- ~45% controls flagged as 'Ineffective'</a:t>
            </a:r>
          </a:p>
          <a:p>
            <a:r>
              <a:t>- SharePoint used to manage documentation &amp; review cycle</a:t>
            </a:r>
          </a:p>
          <a:p>
            <a:r>
              <a:t>- Power BI enabled real-time visual insights</a:t>
            </a:r>
          </a:p>
          <a:p>
            <a:r>
              <a:t>- High-risk areas need urgent remediation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274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Internal Control Dashboard Project</vt:lpstr>
      <vt:lpstr>Project Overview</vt:lpstr>
      <vt:lpstr>Dataset Summary</vt:lpstr>
      <vt:lpstr>Risk Category Distribution</vt:lpstr>
      <vt:lpstr>Control Status by Business Area</vt:lpstr>
      <vt:lpstr>KPI: Control Status Overview</vt:lpstr>
      <vt:lpstr>Upcoming Control Reviews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Jani Zahir hussain</cp:lastModifiedBy>
  <cp:revision>2</cp:revision>
  <dcterms:created xsi:type="dcterms:W3CDTF">2013-01-27T09:14:16Z</dcterms:created>
  <dcterms:modified xsi:type="dcterms:W3CDTF">2025-04-25T01:28:12Z</dcterms:modified>
  <cp:category/>
</cp:coreProperties>
</file>