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A31E929-31E0-4DA0-BBB7-669BC25A5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B5AD656-C71B-469D-8459-598A1414B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D89CB1C-3FAD-4EB8-858C-4D396A6C2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783FA-ACEA-484F-8221-E1AC462878C8}" type="datetimeFigureOut">
              <a:rPr lang="hu-HU" smtClean="0"/>
              <a:t>2022. 01. 06.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53730A3-2825-491E-BF3A-4E842CCE9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95519B8-7452-4D80-9BA8-529D39EEB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D5B4D-FE44-4EE0-9A72-900A58A30F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3597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0038839-3979-4555-B8F3-4CE7BEA32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E16BCBD0-D479-47B1-BC09-C6252A9FB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F8F5D1D-1B03-45B9-A4EC-DFAC45FF7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783FA-ACEA-484F-8221-E1AC462878C8}" type="datetimeFigureOut">
              <a:rPr lang="hu-HU" smtClean="0"/>
              <a:t>2022. 01. 06.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78584FF-648B-4C59-AD98-B67295523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E73D2B1-67E7-40E9-A8C2-4305B739C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D5B4D-FE44-4EE0-9A72-900A58A30F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87505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812A185C-4F41-474E-AD77-E34D28B773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94E966A-F6FA-4818-8DD5-6AEDA6070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CF6F37A-0851-49EA-861F-219F6CA00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783FA-ACEA-484F-8221-E1AC462878C8}" type="datetimeFigureOut">
              <a:rPr lang="hu-HU" smtClean="0"/>
              <a:t>2022. 01. 06.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056ADCE-639E-4A16-812D-D7954C764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1313220-3BE8-4884-B377-9232A6A26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D5B4D-FE44-4EE0-9A72-900A58A30F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144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1CE794F-0C34-4CE3-9F96-65BEA3820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5B04390-2D9D-4F0E-ACF2-65A37F41A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2BC832D-2816-495E-B004-2CDD2C3CE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783FA-ACEA-484F-8221-E1AC462878C8}" type="datetimeFigureOut">
              <a:rPr lang="hu-HU" smtClean="0"/>
              <a:t>2022. 01. 06.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A91B13C-C725-4AE5-9F4A-304B02993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C958390-82F2-4D0A-AD6E-74634A083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D5B4D-FE44-4EE0-9A72-900A58A30F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3392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2687721-A86C-44EF-8893-6FFE45816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F97626E-3EC0-46BF-A700-A9661BC37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A256870-1453-4215-95D9-C6A6F4CE3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783FA-ACEA-484F-8221-E1AC462878C8}" type="datetimeFigureOut">
              <a:rPr lang="hu-HU" smtClean="0"/>
              <a:t>2022. 01. 06.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1F1D91E-DA02-4246-868B-EB209B6D9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21BEBD3-D5DD-466E-BF2B-0B938DFF7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D5B4D-FE44-4EE0-9A72-900A58A30F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9059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496EC3E-0BE1-4F44-8593-0AA528BFF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89B3287-DC28-43C8-A5EE-55C3F7A5C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B5A539D-E428-4EBE-8790-73D24D140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FA7302F-A659-495C-93F9-A6F7A124F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783FA-ACEA-484F-8221-E1AC462878C8}" type="datetimeFigureOut">
              <a:rPr lang="hu-HU" smtClean="0"/>
              <a:t>2022. 01. 06.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73B9ACB-5EDF-439F-AC3D-308FB1377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4FAB9F6-26A1-42FD-9A72-75E41BB6A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D5B4D-FE44-4EE0-9A72-900A58A30F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5176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46B1A0C-E559-4B9E-8C8B-2AFA9EA50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2AFDBCE-0989-4A76-A0A8-50CB66F4F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60B7044-3930-433E-97F7-0C573E540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59651DA2-89AE-4076-9B40-2BE550783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72993A26-B8B3-412E-80DD-BDC98C7747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BA86125D-F53E-4ED0-936D-010574DBC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783FA-ACEA-484F-8221-E1AC462878C8}" type="datetimeFigureOut">
              <a:rPr lang="hu-HU" smtClean="0"/>
              <a:t>2022. 01. 06.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A012657B-EF06-47FD-B0A1-DB7BAA18D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ADF1C008-72B7-4A4D-A4FB-283CF0AF2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D5B4D-FE44-4EE0-9A72-900A58A30F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3945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48CC31A-1A8C-4C9C-B64C-D066AB75B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BD1F5C26-8882-4A4B-86A8-A7193325F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783FA-ACEA-484F-8221-E1AC462878C8}" type="datetimeFigureOut">
              <a:rPr lang="hu-HU" smtClean="0"/>
              <a:t>2022. 01. 06.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7D02AEC-B293-41A0-8CCD-F1E114E7D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547596D-BA28-4099-8447-0DB82962B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D5B4D-FE44-4EE0-9A72-900A58A30F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841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BE7B5DCB-7F3D-4789-AD85-8331A5128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783FA-ACEA-484F-8221-E1AC462878C8}" type="datetimeFigureOut">
              <a:rPr lang="hu-HU" smtClean="0"/>
              <a:t>2022. 01. 06.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DF1889F4-7403-41F5-9F4F-2077BD69B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889688D-4204-45C8-B37B-8DE4B6EEC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D5B4D-FE44-4EE0-9A72-900A58A30F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7578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BDECA44-9609-46CD-B634-A054AE7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0D0B788-641F-4ACE-A9B1-61F3F302B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E03484A-14E1-41C6-B751-ED6A795C7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13FD8F6-16E9-413E-BEF4-11840F82C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783FA-ACEA-484F-8221-E1AC462878C8}" type="datetimeFigureOut">
              <a:rPr lang="hu-HU" smtClean="0"/>
              <a:t>2022. 01. 06.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B63F98D-2A9E-43E2-AC57-674A1623D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8DE58F6-718D-44B4-94C1-ED1C462A3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D5B4D-FE44-4EE0-9A72-900A58A30F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8134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B4F7F1-45F6-48F4-8AEC-60D46245C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C9CC9B4C-55E6-406B-9602-154009959D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D2074A4-C579-4358-9FD9-F02386492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3244590-F52C-4540-AB2B-068CB8D7D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783FA-ACEA-484F-8221-E1AC462878C8}" type="datetimeFigureOut">
              <a:rPr lang="hu-HU" smtClean="0"/>
              <a:t>2022. 01. 06.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C8F1013-5AB3-4CE0-BBC8-52633F6B6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05E5393-0832-4DBD-B908-C05340290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D5B4D-FE44-4EE0-9A72-900A58A30F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1320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5F2762B1-9A89-44E5-A136-BBC913DD5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0B74684-B3D4-49CB-9387-1CFF8DFB3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7374F55-2591-4CD0-8B92-DCD7F3F5C2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783FA-ACEA-484F-8221-E1AC462878C8}" type="datetimeFigureOut">
              <a:rPr lang="hu-HU" smtClean="0"/>
              <a:t>2022. 01. 06.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70315DB-B92E-4C29-9089-6E24207FA6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3422F95-9F33-4796-BD9C-9EA259175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D5B4D-FE44-4EE0-9A72-900A58A30F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06977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375772E-5133-491A-8A2E-DCBA4DF2E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hu-HU" sz="4800">
                <a:solidFill>
                  <a:srgbClr val="FFFFFF"/>
                </a:solidFill>
              </a:rPr>
              <a:t>Szakdolgozat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8C34027-C0DC-4FF1-A321-E0B4503E66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4259" y="4587932"/>
            <a:ext cx="7651563" cy="2182318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hu-HU" sz="5100" dirty="0">
                <a:solidFill>
                  <a:srgbClr val="FFFFFF"/>
                </a:solidFill>
              </a:rPr>
              <a:t>Készítette:</a:t>
            </a:r>
          </a:p>
          <a:p>
            <a:pPr algn="l"/>
            <a:r>
              <a:rPr lang="hu-HU" sz="5100" dirty="0">
                <a:solidFill>
                  <a:srgbClr val="FFFFFF"/>
                </a:solidFill>
              </a:rPr>
              <a:t>Molnár Réka</a:t>
            </a:r>
          </a:p>
          <a:p>
            <a:pPr algn="l"/>
            <a:r>
              <a:rPr lang="hu-HU" sz="5100" dirty="0">
                <a:solidFill>
                  <a:srgbClr val="FFFFFF"/>
                </a:solidFill>
              </a:rPr>
              <a:t>Körömi Máté</a:t>
            </a:r>
          </a:p>
          <a:p>
            <a:pPr algn="l"/>
            <a:r>
              <a:rPr lang="hu-HU" sz="5100" dirty="0">
                <a:solidFill>
                  <a:srgbClr val="FFFFFF"/>
                </a:solidFill>
              </a:rPr>
              <a:t>Nagy János</a:t>
            </a:r>
          </a:p>
          <a:p>
            <a:pPr algn="l"/>
            <a:endParaRPr lang="hu-HU" sz="1100" dirty="0">
              <a:solidFill>
                <a:srgbClr val="FFFFFF"/>
              </a:solidFill>
            </a:endParaRPr>
          </a:p>
          <a:p>
            <a:pPr algn="l"/>
            <a:endParaRPr lang="hu-HU" sz="11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126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E067927A-1AC2-4EDE-977C-AF1E06B4AD61}"/>
              </a:ext>
            </a:extLst>
          </p:cNvPr>
          <p:cNvSpPr txBox="1"/>
          <p:nvPr/>
        </p:nvSpPr>
        <p:spPr>
          <a:xfrm>
            <a:off x="660041" y="2767106"/>
            <a:ext cx="2880828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Kezdőlap</a:t>
            </a:r>
          </a:p>
        </p:txBody>
      </p:sp>
      <p:pic>
        <p:nvPicPr>
          <p:cNvPr id="2" name="Picture 2" descr="Nincs elérhető leírás.">
            <a:extLst>
              <a:ext uri="{FF2B5EF4-FFF2-40B4-BE49-F238E27FC236}">
                <a16:creationId xmlns:a16="http://schemas.microsoft.com/office/drawing/2014/main" id="{D3DCCED2-9610-4F0E-A976-2CF814B1A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5" y="1362054"/>
            <a:ext cx="8153396" cy="4133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6244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8D1B21B2-D7CB-4F0A-937C-A3E8C34523FD}"/>
              </a:ext>
            </a:extLst>
          </p:cNvPr>
          <p:cNvSpPr txBox="1"/>
          <p:nvPr/>
        </p:nvSpPr>
        <p:spPr>
          <a:xfrm>
            <a:off x="660041" y="2767106"/>
            <a:ext cx="2880828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Adatbázis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7E6CA53-72A8-46AE-8D3A-97D450AFF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2428" y="1396759"/>
            <a:ext cx="7225748" cy="4064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499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A képen szöveg, képernyőkép, monitor, elektronika látható&#10;&#10;Automatikusan generált leírás">
            <a:extLst>
              <a:ext uri="{FF2B5EF4-FFF2-40B4-BE49-F238E27FC236}">
                <a16:creationId xmlns:a16="http://schemas.microsoft.com/office/drawing/2014/main" id="{5A401613-EDD6-4EE2-B4C7-C0CE1F0EF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2343" y="338818"/>
            <a:ext cx="10987314" cy="6180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3876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C4BD9C65-6847-47D3-B8DD-04D7E0B98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6313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1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4E557EDB-6D61-4E77-8CA5-12D4183962A7}"/>
              </a:ext>
            </a:extLst>
          </p:cNvPr>
          <p:cNvSpPr txBox="1"/>
          <p:nvPr/>
        </p:nvSpPr>
        <p:spPr>
          <a:xfrm>
            <a:off x="785968" y="645836"/>
            <a:ext cx="3025303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6000" dirty="0"/>
              <a:t>Trello</a:t>
            </a:r>
          </a:p>
        </p:txBody>
      </p:sp>
      <p:pic>
        <p:nvPicPr>
          <p:cNvPr id="3" name="Kép 2" descr="A képen szöveg, képernyőkép, beltéri, számítógép látható&#10;&#10;Automatikusan generált leírás">
            <a:extLst>
              <a:ext uri="{FF2B5EF4-FFF2-40B4-BE49-F238E27FC236}">
                <a16:creationId xmlns:a16="http://schemas.microsoft.com/office/drawing/2014/main" id="{2E18BD7A-701E-47F0-B249-98D233A20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753" y="1219624"/>
            <a:ext cx="7855557" cy="441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410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ím 2">
            <a:extLst>
              <a:ext uri="{FF2B5EF4-FFF2-40B4-BE49-F238E27FC236}">
                <a16:creationId xmlns:a16="http://schemas.microsoft.com/office/drawing/2014/main" id="{FD4F083F-CD25-4EC9-9ED9-12BDC3350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hu-HU" sz="4800">
                <a:solidFill>
                  <a:srgbClr val="FFFFFF"/>
                </a:solidFill>
              </a:rPr>
              <a:t>Köszönjük a figyelmet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lcím 3">
            <a:extLst>
              <a:ext uri="{FF2B5EF4-FFF2-40B4-BE49-F238E27FC236}">
                <a16:creationId xmlns:a16="http://schemas.microsoft.com/office/drawing/2014/main" id="{87145686-07C7-44B1-BC73-4E13FE8C8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endParaRPr lang="hu-HU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05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15</Words>
  <Application>Microsoft Office PowerPoint</Application>
  <PresentationFormat>Szélesvásznú</PresentationFormat>
  <Paragraphs>9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Office-téma</vt:lpstr>
      <vt:lpstr>Szakdolgozat</vt:lpstr>
      <vt:lpstr>PowerPoint-bemutató</vt:lpstr>
      <vt:lpstr>PowerPoint-bemutató</vt:lpstr>
      <vt:lpstr>PowerPoint-bemutató</vt:lpstr>
      <vt:lpstr>PowerPoint-bemutató</vt:lpstr>
      <vt:lpstr>PowerPoint-bemutató</vt:lpstr>
      <vt:lpstr>Köszönjük a figyelmet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Szakdolgozat</dc:title>
  <dc:creator>EDU_UYVS_7987@sulid.hu</dc:creator>
  <cp:lastModifiedBy>EDU_UYVS_7987@sulid.hu</cp:lastModifiedBy>
  <cp:revision>2</cp:revision>
  <dcterms:created xsi:type="dcterms:W3CDTF">2021-12-15T19:56:51Z</dcterms:created>
  <dcterms:modified xsi:type="dcterms:W3CDTF">2022-01-06T21:47:19Z</dcterms:modified>
</cp:coreProperties>
</file>