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8" r:id="rId3"/>
    <p:sldId id="257" r:id="rId4"/>
    <p:sldId id="259" r:id="rId5"/>
    <p:sldId id="280" r:id="rId6"/>
    <p:sldId id="271" r:id="rId7"/>
    <p:sldId id="279" r:id="rId8"/>
  </p:sldIdLst>
  <p:sldSz cx="12192000" cy="6858000"/>
  <p:notesSz cx="6858000" cy="9144000"/>
  <p:embeddedFontLst>
    <p:embeddedFont>
      <p:font typeface="Century Gothic" pitchFamily="34" charset="0"/>
      <p:regular r:id="rId10"/>
      <p:bold r:id="rId11"/>
      <p:italic r:id="rId12"/>
      <p:boldItalic r:id="rId13"/>
    </p:embeddedFont>
    <p:embeddedFont>
      <p:font typeface="Microsoft Yahei" pitchFamily="34" charset="-122"/>
      <p:regular r:id="rId14"/>
      <p:bold r:id="rId15"/>
    </p:embeddedFont>
    <p:embeddedFont>
      <p:font typeface="Calibri"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icrosoft Yahei"/>
                <a:ea typeface="Microsoft Yahei"/>
                <a:cs typeface="Microsoft Yahei"/>
                <a:sym typeface="Microsoft Yahei"/>
              </a:defRPr>
            </a:lvl1pPr>
            <a:lvl2pPr marL="914400" marR="0" lvl="1" indent="-228600" algn="l" rtl="0">
              <a:spcBef>
                <a:spcPts val="0"/>
              </a:spcBef>
              <a:spcAft>
                <a:spcPts val="0"/>
              </a:spcAft>
              <a:buSzPts val="1400"/>
              <a:buNone/>
              <a:defRPr sz="1200" b="0" i="0" u="none" strike="noStrike" cap="none">
                <a:solidFill>
                  <a:schemeClr val="dk1"/>
                </a:solidFill>
                <a:latin typeface="Microsoft Yahei"/>
                <a:ea typeface="Microsoft Yahei"/>
                <a:cs typeface="Microsoft Yahei"/>
                <a:sym typeface="Microsoft Yahei"/>
              </a:defRPr>
            </a:lvl2pPr>
            <a:lvl3pPr marL="1371600" marR="0" lvl="2" indent="-228600" algn="l" rtl="0">
              <a:spcBef>
                <a:spcPts val="0"/>
              </a:spcBef>
              <a:spcAft>
                <a:spcPts val="0"/>
              </a:spcAft>
              <a:buSzPts val="1400"/>
              <a:buNone/>
              <a:defRPr sz="1200" b="0" i="0" u="none" strike="noStrike" cap="none">
                <a:solidFill>
                  <a:schemeClr val="dk1"/>
                </a:solidFill>
                <a:latin typeface="Microsoft Yahei"/>
                <a:ea typeface="Microsoft Yahei"/>
                <a:cs typeface="Microsoft Yahei"/>
                <a:sym typeface="Microsoft Yahei"/>
              </a:defRPr>
            </a:lvl3pPr>
            <a:lvl4pPr marL="1828800" marR="0" lvl="3" indent="-228600" algn="l" rtl="0">
              <a:spcBef>
                <a:spcPts val="0"/>
              </a:spcBef>
              <a:spcAft>
                <a:spcPts val="0"/>
              </a:spcAft>
              <a:buSzPts val="1400"/>
              <a:buNone/>
              <a:defRPr sz="1200" b="0" i="0" u="none" strike="noStrike" cap="none">
                <a:solidFill>
                  <a:schemeClr val="dk1"/>
                </a:solidFill>
                <a:latin typeface="Microsoft Yahei"/>
                <a:ea typeface="Microsoft Yahei"/>
                <a:cs typeface="Microsoft Yahei"/>
                <a:sym typeface="Microsoft Yahei"/>
              </a:defRPr>
            </a:lvl4pPr>
            <a:lvl5pPr marL="2286000" marR="0" lvl="4" indent="-228600" algn="l" rtl="0">
              <a:spcBef>
                <a:spcPts val="0"/>
              </a:spcBef>
              <a:spcAft>
                <a:spcPts val="0"/>
              </a:spcAft>
              <a:buSzPts val="1400"/>
              <a:buNone/>
              <a:defRPr sz="1200" b="0" i="0" u="none" strike="noStrike" cap="none">
                <a:solidFill>
                  <a:schemeClr val="dk1"/>
                </a:solidFill>
                <a:latin typeface="Microsoft Yahei"/>
                <a:ea typeface="Microsoft Yahei"/>
                <a:cs typeface="Microsoft Yahei"/>
                <a:sym typeface="Microsoft Yahei"/>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icrosoft Yahei"/>
                <a:ea typeface="Microsoft Yahei"/>
                <a:cs typeface="Microsoft Yahei"/>
                <a:sym typeface="Microsoft Yahei"/>
              </a:rPr>
              <a:pPr marL="0" marR="0" lvl="0" indent="0" algn="r" rtl="0">
                <a:spcBef>
                  <a:spcPts val="0"/>
                </a:spcBef>
                <a:spcAft>
                  <a:spcPts val="0"/>
                </a:spcAft>
                <a:buNone/>
              </a:pPr>
              <a:t>‹#›</a:t>
            </a:fld>
            <a:endParaRPr sz="1200" b="0" i="0" u="none" strike="noStrike" cap="none">
              <a:solidFill>
                <a:schemeClr val="dk1"/>
              </a:solidFill>
              <a:latin typeface="Microsoft Yahei"/>
              <a:ea typeface="Microsoft Yahei"/>
              <a:cs typeface="Microsoft Yahei"/>
              <a:sym typeface="Microsoft Yahe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4" name="Google Shape;50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6" name="Google Shape;766;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7"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lide 10"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lide 11"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1"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2"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3"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lide 4"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ide 5"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3" name="Google Shape;53;p7"/>
          <p:cNvSpPr/>
          <p:nvPr/>
        </p:nvSpPr>
        <p:spPr>
          <a:xfrm>
            <a:off x="9100364" y="6422314"/>
            <a:ext cx="775136"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
                <a:solidFill>
                  <a:srgbClr val="FFFFFF"/>
                </a:solidFill>
                <a:latin typeface="Calibri"/>
                <a:ea typeface="Calibri"/>
                <a:cs typeface="Calibri"/>
                <a:sym typeface="Calibri"/>
              </a:rPr>
              <a:t>PPT模板下载：www.1ppt.com/moban/     行业PPT模板：www.1ppt.com/hangye/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节日PPT模板：www.1ppt.com/jieri/           PPT素材下载：www.1ppt.com/sucai/</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PPT背景图片：www.1ppt.com/beijing/      PPT图表下载：www.1ppt.com/tubiao/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优秀PPT下载：www.1ppt.com/xiazai/        PPT教程： www.1ppt.com/powerpoint/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Word教程： www.1ppt.com/word/              Excel教程：www.1ppt.com/excel/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资料下载：www.1ppt.com/ziliao/                PPT课件下载：www.1ppt.com/kejian/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范文下载：www.1ppt.com/fanwen/             试卷下载：www.1ppt.com/shiti/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教案下载：www.1ppt.com/jiaoan/        </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字体下载：www.1ppt.com/ziti/</a:t>
            </a:r>
            <a:endParaRPr/>
          </a:p>
          <a:p>
            <a:pPr marL="0" marR="0" lvl="0" indent="0" algn="l" rtl="0">
              <a:spcBef>
                <a:spcPts val="0"/>
              </a:spcBef>
              <a:spcAft>
                <a:spcPts val="0"/>
              </a:spcAft>
              <a:buNone/>
            </a:pPr>
            <a:r>
              <a:rPr lang="en-US" sz="100">
                <a:solidFill>
                  <a:srgbClr val="FFFFFF"/>
                </a:solidFill>
                <a:latin typeface="Calibri"/>
                <a:ea typeface="Calibri"/>
                <a:cs typeface="Calibri"/>
                <a:sym typeface="Calibri"/>
              </a:rPr>
              <a:t> </a:t>
            </a:r>
            <a:endParaRPr sz="100">
              <a:solidFill>
                <a:srgbClr val="FFFFFF"/>
              </a:solidFill>
              <a:latin typeface="Calibri"/>
              <a:ea typeface="Calibri"/>
              <a:cs typeface="Calibri"/>
              <a:sym typeface="Calibri"/>
            </a:endParaRPr>
          </a:p>
        </p:txBody>
      </p:sp>
    </p:spTree>
  </p:cSld>
  <p:clrMapOvr>
    <a:masterClrMapping/>
  </p:clrMapOvr>
  <p:transition spd="slow">
    <p:push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 6"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8"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 9"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Microsoft Yahei"/>
                <a:ea typeface="Microsoft Yahei"/>
                <a:cs typeface="Microsoft Yahei"/>
                <a:sym typeface="Microsoft Yahe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Microsoft Yahei"/>
                <a:ea typeface="Microsoft Yahei"/>
                <a:cs typeface="Microsoft Yahei"/>
                <a:sym typeface="Microsoft Yahe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Microsoft Yahei"/>
                <a:ea typeface="Microsoft Yahei"/>
                <a:cs typeface="Microsoft Yahei"/>
                <a:sym typeface="Microsoft Yahe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69" name="Google Shape;69;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push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icrosoft Yahei"/>
                <a:ea typeface="Microsoft Yahei"/>
                <a:cs typeface="Microsoft Yahei"/>
                <a:sym typeface="Microsoft Yahe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icrosoft Yahei"/>
                <a:ea typeface="Microsoft Yahei"/>
                <a:cs typeface="Microsoft Yahei"/>
                <a:sym typeface="Microsoft Yahe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icrosoft Yahei"/>
                <a:ea typeface="Microsoft Yahei"/>
                <a:cs typeface="Microsoft Yahei"/>
                <a:sym typeface="Microsoft Yahei"/>
              </a:defRPr>
            </a:lvl1pPr>
            <a:lvl2pPr marL="0" marR="0" lvl="1" indent="0" algn="r" rtl="0">
              <a:spcBef>
                <a:spcPts val="0"/>
              </a:spcBef>
              <a:buNone/>
              <a:defRPr sz="1200" b="0" i="0" u="none" strike="noStrike" cap="none">
                <a:solidFill>
                  <a:srgbClr val="888888"/>
                </a:solidFill>
                <a:latin typeface="Microsoft Yahei"/>
                <a:ea typeface="Microsoft Yahei"/>
                <a:cs typeface="Microsoft Yahei"/>
                <a:sym typeface="Microsoft Yahei"/>
              </a:defRPr>
            </a:lvl2pPr>
            <a:lvl3pPr marL="0" marR="0" lvl="2" indent="0" algn="r" rtl="0">
              <a:spcBef>
                <a:spcPts val="0"/>
              </a:spcBef>
              <a:buNone/>
              <a:defRPr sz="1200" b="0" i="0" u="none" strike="noStrike" cap="none">
                <a:solidFill>
                  <a:srgbClr val="888888"/>
                </a:solidFill>
                <a:latin typeface="Microsoft Yahei"/>
                <a:ea typeface="Microsoft Yahei"/>
                <a:cs typeface="Microsoft Yahei"/>
                <a:sym typeface="Microsoft Yahei"/>
              </a:defRPr>
            </a:lvl3pPr>
            <a:lvl4pPr marL="0" marR="0" lvl="3" indent="0" algn="r" rtl="0">
              <a:spcBef>
                <a:spcPts val="0"/>
              </a:spcBef>
              <a:buNone/>
              <a:defRPr sz="1200" b="0" i="0" u="none" strike="noStrike" cap="none">
                <a:solidFill>
                  <a:srgbClr val="888888"/>
                </a:solidFill>
                <a:latin typeface="Microsoft Yahei"/>
                <a:ea typeface="Microsoft Yahei"/>
                <a:cs typeface="Microsoft Yahei"/>
                <a:sym typeface="Microsoft Yahei"/>
              </a:defRPr>
            </a:lvl4pPr>
            <a:lvl5pPr marL="0" marR="0" lvl="4" indent="0" algn="r" rtl="0">
              <a:spcBef>
                <a:spcPts val="0"/>
              </a:spcBef>
              <a:buNone/>
              <a:defRPr sz="1200" b="0" i="0" u="none" strike="noStrike" cap="none">
                <a:solidFill>
                  <a:srgbClr val="888888"/>
                </a:solidFill>
                <a:latin typeface="Microsoft Yahei"/>
                <a:ea typeface="Microsoft Yahei"/>
                <a:cs typeface="Microsoft Yahei"/>
                <a:sym typeface="Microsoft Yahei"/>
              </a:defRPr>
            </a:lvl5pPr>
            <a:lvl6pPr marL="0" marR="0" lvl="5" indent="0" algn="r" rtl="0">
              <a:spcBef>
                <a:spcPts val="0"/>
              </a:spcBef>
              <a:buNone/>
              <a:defRPr sz="1200" b="0" i="0" u="none" strike="noStrike" cap="none">
                <a:solidFill>
                  <a:srgbClr val="888888"/>
                </a:solidFill>
                <a:latin typeface="Microsoft Yahei"/>
                <a:ea typeface="Microsoft Yahei"/>
                <a:cs typeface="Microsoft Yahei"/>
                <a:sym typeface="Microsoft Yahei"/>
              </a:defRPr>
            </a:lvl6pPr>
            <a:lvl7pPr marL="0" marR="0" lvl="6" indent="0" algn="r" rtl="0">
              <a:spcBef>
                <a:spcPts val="0"/>
              </a:spcBef>
              <a:buNone/>
              <a:defRPr sz="1200" b="0" i="0" u="none" strike="noStrike" cap="none">
                <a:solidFill>
                  <a:srgbClr val="888888"/>
                </a:solidFill>
                <a:latin typeface="Microsoft Yahei"/>
                <a:ea typeface="Microsoft Yahei"/>
                <a:cs typeface="Microsoft Yahei"/>
                <a:sym typeface="Microsoft Yahei"/>
              </a:defRPr>
            </a:lvl7pPr>
            <a:lvl8pPr marL="0" marR="0" lvl="7" indent="0" algn="r" rtl="0">
              <a:spcBef>
                <a:spcPts val="0"/>
              </a:spcBef>
              <a:buNone/>
              <a:defRPr sz="1200" b="0" i="0" u="none" strike="noStrike" cap="none">
                <a:solidFill>
                  <a:srgbClr val="888888"/>
                </a:solidFill>
                <a:latin typeface="Microsoft Yahei"/>
                <a:ea typeface="Microsoft Yahei"/>
                <a:cs typeface="Microsoft Yahei"/>
                <a:sym typeface="Microsoft Yahei"/>
              </a:defRPr>
            </a:lvl8pPr>
            <a:lvl9pPr marL="0" marR="0" lvl="8" indent="0" algn="r" rtl="0">
              <a:spcBef>
                <a:spcPts val="0"/>
              </a:spcBef>
              <a:buNone/>
              <a:defRPr sz="1200" b="0" i="0" u="none" strike="noStrike" cap="none">
                <a:solidFill>
                  <a:srgbClr val="888888"/>
                </a:solidFill>
                <a:latin typeface="Microsoft Yahei"/>
                <a:ea typeface="Microsoft Yahei"/>
                <a:cs typeface="Microsoft Yahei"/>
                <a:sym typeface="Microsoft Yahe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dir="d"/>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1" name="Google Shape;91;p13"/>
          <p:cNvSpPr txBox="1"/>
          <p:nvPr/>
        </p:nvSpPr>
        <p:spPr>
          <a:xfrm>
            <a:off x="5289452" y="1800626"/>
            <a:ext cx="6390217" cy="23352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7200" b="1" dirty="0" smtClean="0">
                <a:solidFill>
                  <a:srgbClr val="113F4E"/>
                </a:solidFill>
                <a:latin typeface="Century Gothic"/>
                <a:ea typeface="Century Gothic"/>
                <a:cs typeface="Century Gothic"/>
                <a:sym typeface="Century Gothic"/>
              </a:rPr>
              <a:t>	    CITY</a:t>
            </a:r>
          </a:p>
          <a:p>
            <a:pPr marL="0" marR="0" lvl="0" indent="0" algn="l" rtl="0">
              <a:spcBef>
                <a:spcPts val="0"/>
              </a:spcBef>
              <a:spcAft>
                <a:spcPts val="0"/>
              </a:spcAft>
              <a:buNone/>
            </a:pPr>
            <a:r>
              <a:rPr lang="en-US" sz="7200" b="1" dirty="0" smtClean="0">
                <a:solidFill>
                  <a:srgbClr val="113F4E"/>
                </a:solidFill>
                <a:latin typeface="Century Gothic"/>
                <a:ea typeface="Century Gothic"/>
                <a:cs typeface="Century Gothic"/>
                <a:sym typeface="Century Gothic"/>
              </a:rPr>
              <a:t>	</a:t>
            </a:r>
            <a:r>
              <a:rPr lang="en-US" sz="7200" b="1" dirty="0" smtClean="0">
                <a:solidFill>
                  <a:srgbClr val="113F4E"/>
                </a:solidFill>
                <a:latin typeface="Century Gothic"/>
                <a:ea typeface="Century Gothic"/>
                <a:cs typeface="Century Gothic"/>
                <a:sym typeface="Century Gothic"/>
              </a:rPr>
              <a:t>CONNECT</a:t>
            </a:r>
          </a:p>
          <a:p>
            <a:pPr marL="0" marR="0" lvl="0" indent="0" algn="l" rtl="0">
              <a:spcBef>
                <a:spcPts val="0"/>
              </a:spcBef>
              <a:spcAft>
                <a:spcPts val="0"/>
              </a:spcAft>
              <a:buNone/>
            </a:pPr>
            <a:endParaRPr lang="en-US" sz="7200" b="1" dirty="0" smtClean="0">
              <a:solidFill>
                <a:srgbClr val="113F4E"/>
              </a:solidFill>
              <a:latin typeface="Century Gothic"/>
              <a:ea typeface="Century Gothic"/>
              <a:cs typeface="Century Gothic"/>
              <a:sym typeface="Century Gothic"/>
            </a:endParaRPr>
          </a:p>
        </p:txBody>
      </p:sp>
      <p:pic>
        <p:nvPicPr>
          <p:cNvPr id="6" name="Picture 5">
            <a:extLst>
              <a:ext uri="{FF2B5EF4-FFF2-40B4-BE49-F238E27FC236}">
                <a16:creationId xmlns="" xmlns:a16="http://schemas.microsoft.com/office/drawing/2014/main" id="{67E81F9E-9554-4840-A6CA-C59F6CE31245}"/>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 y="1"/>
            <a:ext cx="644925" cy="675248"/>
          </a:xfrm>
          <a:prstGeom prst="rect">
            <a:avLst/>
          </a:prstGeom>
        </p:spPr>
      </p:pic>
      <p:pic>
        <p:nvPicPr>
          <p:cNvPr id="7" name="Picture 6">
            <a:extLst>
              <a:ext uri="{FF2B5EF4-FFF2-40B4-BE49-F238E27FC236}">
                <a16:creationId xmlns="" xmlns:a16="http://schemas.microsoft.com/office/drawing/2014/main" id="{D0A1ABFC-AE90-4EE9-BAA9-5820F5EDC630}"/>
              </a:ext>
            </a:extLst>
          </p:cNvPr>
          <p:cNvPicPr>
            <a:picLocks noChangeAspect="1"/>
          </p:cNvPicPr>
          <p:nvPr/>
        </p:nvPicPr>
        <p:blipFill rotWithShape="1">
          <a:blip r:embed="rId5">
            <a:extLst>
              <a:ext uri="{28A0092B-C50C-407E-A947-70E740481C1C}">
                <a14:useLocalDpi xmlns="" xmlns:a14="http://schemas.microsoft.com/office/drawing/2010/main" val="0"/>
              </a:ext>
            </a:extLst>
          </a:blip>
          <a:srcRect l="25791" t="16832" b="13861"/>
          <a:stretch/>
        </p:blipFill>
        <p:spPr>
          <a:xfrm>
            <a:off x="9340948" y="-1"/>
            <a:ext cx="2851052" cy="576775"/>
          </a:xfrm>
          <a:prstGeom prst="rect">
            <a:avLst/>
          </a:prstGeom>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750"/>
                                        <p:tgtEl>
                                          <p:spTgt spid="90"/>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15"/>
          <p:cNvPicPr preferRelativeResize="0"/>
          <p:nvPr/>
        </p:nvPicPr>
        <p:blipFill rotWithShape="1">
          <a:blip r:embed="rId3">
            <a:alphaModFix/>
          </a:blip>
          <a:srcRect/>
          <a:stretch/>
        </p:blipFill>
        <p:spPr>
          <a:xfrm flipH="1">
            <a:off x="0" y="0"/>
            <a:ext cx="12192000" cy="6858000"/>
          </a:xfrm>
          <a:prstGeom prst="rect">
            <a:avLst/>
          </a:prstGeom>
          <a:noFill/>
          <a:ln>
            <a:noFill/>
          </a:ln>
        </p:spPr>
      </p:pic>
      <p:grpSp>
        <p:nvGrpSpPr>
          <p:cNvPr id="124" name="Google Shape;124;p15"/>
          <p:cNvGrpSpPr/>
          <p:nvPr/>
        </p:nvGrpSpPr>
        <p:grpSpPr>
          <a:xfrm>
            <a:off x="893894" y="1110086"/>
            <a:ext cx="10135177" cy="3686997"/>
            <a:chOff x="4860534" y="-353073"/>
            <a:chExt cx="6660271" cy="2477062"/>
          </a:xfrm>
        </p:grpSpPr>
        <p:sp>
          <p:nvSpPr>
            <p:cNvPr id="125" name="Google Shape;125;p15"/>
            <p:cNvSpPr txBox="1"/>
            <p:nvPr/>
          </p:nvSpPr>
          <p:spPr>
            <a:xfrm>
              <a:off x="6124653" y="800550"/>
              <a:ext cx="4305300"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000">
                <a:solidFill>
                  <a:srgbClr val="55C0AF"/>
                </a:solidFill>
                <a:latin typeface="Century Gothic"/>
                <a:ea typeface="Century Gothic"/>
                <a:cs typeface="Century Gothic"/>
                <a:sym typeface="Century Gothic"/>
              </a:endParaRPr>
            </a:p>
          </p:txBody>
        </p:sp>
        <p:sp>
          <p:nvSpPr>
            <p:cNvPr id="126" name="Google Shape;126;p15"/>
            <p:cNvSpPr txBox="1"/>
            <p:nvPr/>
          </p:nvSpPr>
          <p:spPr>
            <a:xfrm>
              <a:off x="4860534" y="-353073"/>
              <a:ext cx="6660271"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2800" b="1" dirty="0" smtClean="0">
                <a:solidFill>
                  <a:srgbClr val="113F4E"/>
                </a:solidFill>
                <a:latin typeface="Century Gothic"/>
                <a:ea typeface="Century Gothic"/>
                <a:cs typeface="Century Gothic"/>
                <a:sym typeface="Century Gothic"/>
              </a:endParaRPr>
            </a:p>
            <a:p>
              <a:pPr marL="0" marR="0" lvl="0" indent="0" algn="l" rtl="0">
                <a:spcBef>
                  <a:spcPts val="0"/>
                </a:spcBef>
                <a:spcAft>
                  <a:spcPts val="0"/>
                </a:spcAft>
                <a:buNone/>
              </a:pPr>
              <a:r>
                <a:rPr lang="en-US" sz="2800" b="1" dirty="0" smtClean="0">
                  <a:solidFill>
                    <a:srgbClr val="113F4E"/>
                  </a:solidFill>
                  <a:latin typeface="Century Gothic"/>
                  <a:ea typeface="Century Gothic"/>
                  <a:cs typeface="Century Gothic"/>
                  <a:sym typeface="Century Gothic"/>
                </a:rPr>
                <a:t>    Self-Introduction :-</a:t>
              </a:r>
            </a:p>
            <a:p>
              <a:pPr marL="0" marR="0" lvl="0" indent="0" algn="l" rtl="0">
                <a:spcBef>
                  <a:spcPts val="0"/>
                </a:spcBef>
                <a:spcAft>
                  <a:spcPts val="0"/>
                </a:spcAft>
                <a:buNone/>
              </a:pPr>
              <a:endParaRPr lang="en-US" sz="2800" b="1" dirty="0" smtClean="0">
                <a:solidFill>
                  <a:srgbClr val="113F4E"/>
                </a:solidFill>
                <a:latin typeface="Century Gothic"/>
                <a:ea typeface="Century Gothic"/>
                <a:cs typeface="Century Gothic"/>
                <a:sym typeface="Century Gothic"/>
              </a:endParaRPr>
            </a:p>
            <a:p>
              <a:pPr marL="0" marR="0" lvl="0" indent="0" algn="l" rtl="0">
                <a:spcBef>
                  <a:spcPts val="0"/>
                </a:spcBef>
                <a:spcAft>
                  <a:spcPts val="0"/>
                </a:spcAft>
                <a:buNone/>
              </a:pPr>
              <a:r>
                <a:rPr lang="en-US" sz="2800" b="1" dirty="0" smtClean="0">
                  <a:solidFill>
                    <a:srgbClr val="113F4E"/>
                  </a:solidFill>
                  <a:latin typeface="Century Gothic"/>
                  <a:ea typeface="Century Gothic"/>
                  <a:cs typeface="Century Gothic"/>
                  <a:sym typeface="Century Gothic"/>
                </a:rPr>
                <a:t>Name : Jani Khushi</a:t>
              </a:r>
              <a:r>
                <a:rPr lang="en-US" sz="2800" b="1" dirty="0" smtClean="0">
                  <a:solidFill>
                    <a:srgbClr val="113F4E"/>
                  </a:solidFill>
                  <a:latin typeface="Century Gothic"/>
                  <a:ea typeface="Century Gothic"/>
                  <a:cs typeface="Century Gothic"/>
                  <a:sym typeface="Century Gothic"/>
                </a:rPr>
                <a:t> </a:t>
              </a:r>
              <a:r>
                <a:rPr lang="en-US" sz="2800" b="1" dirty="0" smtClean="0">
                  <a:solidFill>
                    <a:srgbClr val="113F4E"/>
                  </a:solidFill>
                  <a:latin typeface="Century Gothic"/>
                  <a:ea typeface="Century Gothic"/>
                  <a:cs typeface="Century Gothic"/>
                  <a:sym typeface="Century Gothic"/>
                </a:rPr>
                <a:t>Aimeshkumar</a:t>
              </a:r>
            </a:p>
            <a:p>
              <a:pPr marL="0" marR="0" lvl="0" indent="0" algn="l" rtl="0">
                <a:spcBef>
                  <a:spcPts val="0"/>
                </a:spcBef>
                <a:spcAft>
                  <a:spcPts val="0"/>
                </a:spcAft>
                <a:buNone/>
              </a:pPr>
              <a:r>
                <a:rPr lang="en-US" sz="2800" b="1" dirty="0" smtClean="0">
                  <a:solidFill>
                    <a:srgbClr val="113F4E"/>
                  </a:solidFill>
                  <a:latin typeface="Century Gothic"/>
                  <a:ea typeface="Century Gothic"/>
                  <a:cs typeface="Century Gothic"/>
                  <a:sym typeface="Century Gothic"/>
                </a:rPr>
                <a:t>RollNo : 67</a:t>
              </a:r>
            </a:p>
            <a:p>
              <a:pPr marL="0" marR="0" lvl="0" indent="0" algn="l" rtl="0">
                <a:spcBef>
                  <a:spcPts val="0"/>
                </a:spcBef>
                <a:spcAft>
                  <a:spcPts val="0"/>
                </a:spcAft>
                <a:buNone/>
              </a:pPr>
              <a:r>
                <a:rPr lang="en-US" sz="2800" b="1" dirty="0" smtClean="0">
                  <a:solidFill>
                    <a:srgbClr val="113F4E"/>
                  </a:solidFill>
                  <a:latin typeface="Century Gothic"/>
                  <a:ea typeface="Century Gothic"/>
                  <a:cs typeface="Century Gothic"/>
                  <a:sym typeface="Century Gothic"/>
                </a:rPr>
                <a:t>EnrollmentNo : 22002170110045</a:t>
              </a:r>
            </a:p>
            <a:p>
              <a:pPr marL="0" marR="0" lvl="0" indent="0" algn="l" rtl="0">
                <a:spcBef>
                  <a:spcPts val="0"/>
                </a:spcBef>
                <a:spcAft>
                  <a:spcPts val="0"/>
                </a:spcAft>
                <a:buNone/>
              </a:pPr>
              <a:r>
                <a:rPr lang="en-US" sz="2800" b="1" dirty="0" smtClean="0">
                  <a:solidFill>
                    <a:srgbClr val="113F4E"/>
                  </a:solidFill>
                  <a:latin typeface="Century Gothic"/>
                  <a:ea typeface="Century Gothic"/>
                  <a:cs typeface="Century Gothic"/>
                  <a:sym typeface="Century Gothic"/>
                </a:rPr>
                <a:t>Branch : CE</a:t>
              </a:r>
            </a:p>
            <a:p>
              <a:pPr marL="0" marR="0" lvl="0" indent="0" algn="l" rtl="0">
                <a:spcBef>
                  <a:spcPts val="0"/>
                </a:spcBef>
                <a:spcAft>
                  <a:spcPts val="0"/>
                </a:spcAft>
                <a:buNone/>
              </a:pPr>
              <a:r>
                <a:rPr lang="en-US" sz="2800" b="1" dirty="0" smtClean="0">
                  <a:solidFill>
                    <a:srgbClr val="113F4E"/>
                  </a:solidFill>
                  <a:latin typeface="Century Gothic"/>
                  <a:ea typeface="Century Gothic"/>
                  <a:cs typeface="Century Gothic"/>
                  <a:sym typeface="Century Gothic"/>
                </a:rPr>
                <a:t>Class : A2</a:t>
              </a:r>
            </a:p>
            <a:p>
              <a:pPr marL="0" marR="0" lvl="0" indent="0" algn="l" rtl="0">
                <a:spcBef>
                  <a:spcPts val="0"/>
                </a:spcBef>
                <a:spcAft>
                  <a:spcPts val="0"/>
                </a:spcAft>
                <a:buNone/>
              </a:pPr>
              <a:endParaRPr lang="en-US" sz="2800" b="1" dirty="0" smtClean="0">
                <a:solidFill>
                  <a:srgbClr val="113F4E"/>
                </a:solidFill>
                <a:latin typeface="Century Gothic"/>
                <a:ea typeface="Century Gothic"/>
                <a:cs typeface="Century Gothic"/>
                <a:sym typeface="Century Gothic"/>
              </a:endParaRPr>
            </a:p>
            <a:p>
              <a:pPr marL="0" marR="0" lvl="0" indent="0" algn="l" rtl="0">
                <a:spcBef>
                  <a:spcPts val="0"/>
                </a:spcBef>
                <a:spcAft>
                  <a:spcPts val="0"/>
                </a:spcAft>
                <a:buNone/>
              </a:pPr>
              <a:endParaRPr lang="en-US" sz="2800" b="1" dirty="0" smtClean="0">
                <a:solidFill>
                  <a:srgbClr val="113F4E"/>
                </a:solidFill>
                <a:latin typeface="Century Gothic"/>
                <a:ea typeface="Century Gothic"/>
                <a:cs typeface="Century Gothic"/>
                <a:sym typeface="Century Gothic"/>
              </a:endParaRPr>
            </a:p>
            <a:p>
              <a:pPr marL="0" marR="0" lvl="0" indent="0" algn="l" rtl="0">
                <a:spcBef>
                  <a:spcPts val="0"/>
                </a:spcBef>
                <a:spcAft>
                  <a:spcPts val="0"/>
                </a:spcAft>
                <a:buNone/>
              </a:pPr>
              <a:endParaRPr sz="2800" b="1">
                <a:solidFill>
                  <a:srgbClr val="113F4E"/>
                </a:solidFill>
                <a:latin typeface="Century Gothic"/>
                <a:ea typeface="Century Gothic"/>
                <a:cs typeface="Century Gothic"/>
                <a:sym typeface="Century Gothic"/>
              </a:endParaRPr>
            </a:p>
          </p:txBody>
        </p:sp>
      </p:grpSp>
      <p:pic>
        <p:nvPicPr>
          <p:cNvPr id="11" name="Picture 10">
            <a:extLst>
              <a:ext uri="{FF2B5EF4-FFF2-40B4-BE49-F238E27FC236}">
                <a16:creationId xmlns="" xmlns:a16="http://schemas.microsoft.com/office/drawing/2014/main" id="{67E81F9E-9554-4840-A6CA-C59F6CE31245}"/>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 y="1"/>
            <a:ext cx="644925" cy="675248"/>
          </a:xfrm>
          <a:prstGeom prst="rect">
            <a:avLst/>
          </a:prstGeom>
        </p:spPr>
      </p:pic>
      <p:pic>
        <p:nvPicPr>
          <p:cNvPr id="12" name="Picture 11">
            <a:extLst>
              <a:ext uri="{FF2B5EF4-FFF2-40B4-BE49-F238E27FC236}">
                <a16:creationId xmlns="" xmlns:a16="http://schemas.microsoft.com/office/drawing/2014/main" id="{D0A1ABFC-AE90-4EE9-BAA9-5820F5EDC630}"/>
              </a:ext>
            </a:extLst>
          </p:cNvPr>
          <p:cNvPicPr>
            <a:picLocks noChangeAspect="1"/>
          </p:cNvPicPr>
          <p:nvPr/>
        </p:nvPicPr>
        <p:blipFill rotWithShape="1">
          <a:blip r:embed="rId5">
            <a:extLst>
              <a:ext uri="{28A0092B-C50C-407E-A947-70E740481C1C}">
                <a14:useLocalDpi xmlns="" xmlns:a14="http://schemas.microsoft.com/office/drawing/2010/main" val="0"/>
              </a:ext>
            </a:extLst>
          </a:blip>
          <a:srcRect l="25791" t="16832" b="13861"/>
          <a:stretch/>
        </p:blipFill>
        <p:spPr>
          <a:xfrm>
            <a:off x="9340948" y="-1"/>
            <a:ext cx="2851052" cy="576775"/>
          </a:xfrm>
          <a:prstGeom prst="rect">
            <a:avLst/>
          </a:prstGeom>
        </p:spPr>
      </p:pic>
      <p:sp>
        <p:nvSpPr>
          <p:cNvPr id="13" name="Google Shape;105;p14"/>
          <p:cNvSpPr/>
          <p:nvPr/>
        </p:nvSpPr>
        <p:spPr>
          <a:xfrm>
            <a:off x="856988" y="1572026"/>
            <a:ext cx="380404" cy="380404"/>
          </a:xfrm>
          <a:prstGeom prst="rect">
            <a:avLst/>
          </a:prstGeom>
          <a:solidFill>
            <a:srgbClr val="55C0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entury Gothic"/>
              <a:ea typeface="Century Gothic"/>
              <a:cs typeface="Century Gothic"/>
              <a:sym typeface="Century Gothic"/>
            </a:endParaRPr>
          </a:p>
        </p:txBody>
      </p:sp>
      <p:sp>
        <p:nvSpPr>
          <p:cNvPr id="14" name="Google Shape;104;p14"/>
          <p:cNvSpPr/>
          <p:nvPr/>
        </p:nvSpPr>
        <p:spPr>
          <a:xfrm>
            <a:off x="651043" y="1309954"/>
            <a:ext cx="448664" cy="448662"/>
          </a:xfrm>
          <a:prstGeom prst="rect">
            <a:avLst/>
          </a:prstGeom>
          <a:solidFill>
            <a:srgbClr val="113F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entury Gothic"/>
              <a:ea typeface="Century Gothic"/>
              <a:cs typeface="Century Gothic"/>
              <a:sym typeface="Century Gothic"/>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750"/>
                                        <p:tgtEl>
                                          <p:spTgt spid="123"/>
                                        </p:tgtEl>
                                      </p:cBhvr>
                                    </p:animEffect>
                                  </p:childTnLst>
                                </p:cTn>
                              </p:par>
                            </p:childTnLst>
                          </p:cTn>
                        </p:par>
                        <p:par>
                          <p:cTn id="8" fill="hold">
                            <p:stCondLst>
                              <p:cond delay="750"/>
                            </p:stCondLst>
                            <p:childTnLst>
                              <p:par>
                                <p:cTn id="9" presetID="2" presetClass="entr" presetSubtype="1" fill="hold" nodeType="afterEffect">
                                  <p:stCondLst>
                                    <p:cond delay="0"/>
                                  </p:stCondLst>
                                  <p:childTnLst>
                                    <p:set>
                                      <p:cBhvr>
                                        <p:cTn id="10" dur="1" fill="hold">
                                          <p:stCondLst>
                                            <p:cond delay="0"/>
                                          </p:stCondLst>
                                        </p:cTn>
                                        <p:tgtEl>
                                          <p:spTgt spid="124"/>
                                        </p:tgtEl>
                                        <p:attrNameLst>
                                          <p:attrName>style.visibility</p:attrName>
                                        </p:attrNameLst>
                                      </p:cBhvr>
                                      <p:to>
                                        <p:strVal val="visible"/>
                                      </p:to>
                                    </p:set>
                                    <p:anim calcmode="lin" valueType="num">
                                      <p:cBhvr additive="base">
                                        <p:cTn id="11" dur="750"/>
                                        <p:tgtEl>
                                          <p:spTgt spid="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4"/>
          <p:cNvSpPr txBox="1"/>
          <p:nvPr/>
        </p:nvSpPr>
        <p:spPr>
          <a:xfrm>
            <a:off x="582139" y="901738"/>
            <a:ext cx="3595966"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dirty="0" smtClean="0">
                <a:solidFill>
                  <a:srgbClr val="55C0AF"/>
                </a:solidFill>
                <a:latin typeface="Century Gothic"/>
                <a:ea typeface="Century Gothic"/>
                <a:cs typeface="Century Gothic"/>
                <a:sym typeface="Century Gothic"/>
              </a:rPr>
              <a:t>CONTENTS :-</a:t>
            </a:r>
            <a:endParaRPr/>
          </a:p>
        </p:txBody>
      </p:sp>
      <p:cxnSp>
        <p:nvCxnSpPr>
          <p:cNvPr id="101" name="Google Shape;101;p14"/>
          <p:cNvCxnSpPr/>
          <p:nvPr/>
        </p:nvCxnSpPr>
        <p:spPr>
          <a:xfrm>
            <a:off x="1047325" y="1734273"/>
            <a:ext cx="709987" cy="0"/>
          </a:xfrm>
          <a:prstGeom prst="straightConnector1">
            <a:avLst/>
          </a:prstGeom>
          <a:noFill/>
          <a:ln w="28575" cap="rnd" cmpd="sng">
            <a:solidFill>
              <a:srgbClr val="55C0AF"/>
            </a:solidFill>
            <a:prstDash val="solid"/>
            <a:round/>
            <a:headEnd type="none" w="sm" len="sm"/>
            <a:tailEnd type="none" w="sm" len="sm"/>
          </a:ln>
        </p:spPr>
      </p:cxnSp>
      <p:grpSp>
        <p:nvGrpSpPr>
          <p:cNvPr id="102" name="Google Shape;102;p14"/>
          <p:cNvGrpSpPr/>
          <p:nvPr/>
        </p:nvGrpSpPr>
        <p:grpSpPr>
          <a:xfrm>
            <a:off x="1087141" y="2427341"/>
            <a:ext cx="3012021" cy="622368"/>
            <a:chOff x="956666" y="3447854"/>
            <a:chExt cx="3012021" cy="622368"/>
          </a:xfrm>
        </p:grpSpPr>
        <p:sp>
          <p:nvSpPr>
            <p:cNvPr id="103" name="Google Shape;103;p14"/>
            <p:cNvSpPr txBox="1"/>
            <p:nvPr/>
          </p:nvSpPr>
          <p:spPr>
            <a:xfrm>
              <a:off x="1346633" y="3447854"/>
              <a:ext cx="2622054" cy="523220"/>
            </a:xfrm>
            <a:prstGeom prst="rect">
              <a:avLst/>
            </a:prstGeom>
            <a:noFill/>
            <a:ln>
              <a:noFill/>
            </a:ln>
          </p:spPr>
          <p:txBody>
            <a:bodyPr spcFirstLastPara="1" wrap="square" lIns="91425" tIns="45700" rIns="91425" bIns="45700" anchor="t" anchorCtr="1">
              <a:noAutofit/>
            </a:bodyPr>
            <a:lstStyle/>
            <a:p>
              <a:pPr marL="0" marR="0" lvl="0" indent="0" algn="ctr" rtl="0">
                <a:spcBef>
                  <a:spcPts val="0"/>
                </a:spcBef>
                <a:spcAft>
                  <a:spcPts val="0"/>
                </a:spcAft>
                <a:buNone/>
              </a:pPr>
              <a:r>
                <a:rPr lang="en-US" sz="2800" b="1" dirty="0" smtClean="0">
                  <a:solidFill>
                    <a:srgbClr val="7F7F7F"/>
                  </a:solidFill>
                  <a:latin typeface="Century Gothic"/>
                  <a:ea typeface="Century Gothic"/>
                  <a:cs typeface="Century Gothic"/>
                  <a:sym typeface="Century Gothic"/>
                </a:rPr>
                <a:t>Introduction</a:t>
              </a:r>
              <a:endParaRPr sz="2800" b="1">
                <a:solidFill>
                  <a:srgbClr val="7F7F7F"/>
                </a:solidFill>
                <a:latin typeface="Century Gothic"/>
                <a:ea typeface="Century Gothic"/>
                <a:cs typeface="Century Gothic"/>
                <a:sym typeface="Century Gothic"/>
              </a:endParaRPr>
            </a:p>
          </p:txBody>
        </p:sp>
        <p:sp>
          <p:nvSpPr>
            <p:cNvPr id="104" name="Google Shape;104;p14"/>
            <p:cNvSpPr/>
            <p:nvPr/>
          </p:nvSpPr>
          <p:spPr>
            <a:xfrm>
              <a:off x="956666" y="3498086"/>
              <a:ext cx="448664" cy="448662"/>
            </a:xfrm>
            <a:prstGeom prst="rect">
              <a:avLst/>
            </a:prstGeom>
            <a:solidFill>
              <a:srgbClr val="113F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entury Gothic"/>
                <a:ea typeface="Century Gothic"/>
                <a:cs typeface="Century Gothic"/>
                <a:sym typeface="Century Gothic"/>
              </a:endParaRPr>
            </a:p>
          </p:txBody>
        </p:sp>
        <p:sp>
          <p:nvSpPr>
            <p:cNvPr id="105" name="Google Shape;105;p14"/>
            <p:cNvSpPr/>
            <p:nvPr/>
          </p:nvSpPr>
          <p:spPr>
            <a:xfrm>
              <a:off x="1176679" y="3689818"/>
              <a:ext cx="380404" cy="380404"/>
            </a:xfrm>
            <a:prstGeom prst="rect">
              <a:avLst/>
            </a:prstGeom>
            <a:solidFill>
              <a:srgbClr val="55C0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entury Gothic"/>
                <a:ea typeface="Century Gothic"/>
                <a:cs typeface="Century Gothic"/>
                <a:sym typeface="Century Gothic"/>
              </a:endParaRPr>
            </a:p>
          </p:txBody>
        </p:sp>
      </p:grpSp>
      <p:grpSp>
        <p:nvGrpSpPr>
          <p:cNvPr id="106" name="Google Shape;106;p14"/>
          <p:cNvGrpSpPr/>
          <p:nvPr/>
        </p:nvGrpSpPr>
        <p:grpSpPr>
          <a:xfrm>
            <a:off x="6758179" y="2582085"/>
            <a:ext cx="3343329" cy="622368"/>
            <a:chOff x="956666" y="3447854"/>
            <a:chExt cx="3343329" cy="622368"/>
          </a:xfrm>
        </p:grpSpPr>
        <p:sp>
          <p:nvSpPr>
            <p:cNvPr id="107" name="Google Shape;107;p14"/>
            <p:cNvSpPr txBox="1"/>
            <p:nvPr/>
          </p:nvSpPr>
          <p:spPr>
            <a:xfrm>
              <a:off x="1662863" y="3447854"/>
              <a:ext cx="2637132" cy="523220"/>
            </a:xfrm>
            <a:prstGeom prst="rect">
              <a:avLst/>
            </a:prstGeom>
            <a:noFill/>
            <a:ln>
              <a:noFill/>
            </a:ln>
          </p:spPr>
          <p:txBody>
            <a:bodyPr spcFirstLastPara="1" wrap="square" lIns="91425" tIns="45700" rIns="91425" bIns="45700" anchor="t" anchorCtr="1">
              <a:noAutofit/>
            </a:bodyPr>
            <a:lstStyle/>
            <a:p>
              <a:pPr marL="0" marR="0" lvl="0" indent="0" algn="ctr" rtl="0">
                <a:spcBef>
                  <a:spcPts val="0"/>
                </a:spcBef>
                <a:spcAft>
                  <a:spcPts val="0"/>
                </a:spcAft>
                <a:buNone/>
              </a:pPr>
              <a:endParaRPr sz="2800" b="1">
                <a:solidFill>
                  <a:srgbClr val="7F7F7F"/>
                </a:solidFill>
                <a:latin typeface="Century Gothic"/>
                <a:ea typeface="Century Gothic"/>
                <a:cs typeface="Century Gothic"/>
                <a:sym typeface="Century Gothic"/>
              </a:endParaRPr>
            </a:p>
          </p:txBody>
        </p:sp>
        <p:sp>
          <p:nvSpPr>
            <p:cNvPr id="108" name="Google Shape;108;p14"/>
            <p:cNvSpPr/>
            <p:nvPr/>
          </p:nvSpPr>
          <p:spPr>
            <a:xfrm>
              <a:off x="956666" y="3498086"/>
              <a:ext cx="448664" cy="448662"/>
            </a:xfrm>
            <a:prstGeom prst="rect">
              <a:avLst/>
            </a:prstGeom>
            <a:solidFill>
              <a:srgbClr val="113F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entury Gothic"/>
                <a:ea typeface="Century Gothic"/>
                <a:cs typeface="Century Gothic"/>
                <a:sym typeface="Century Gothic"/>
              </a:endParaRPr>
            </a:p>
          </p:txBody>
        </p:sp>
        <p:sp>
          <p:nvSpPr>
            <p:cNvPr id="109" name="Google Shape;109;p14"/>
            <p:cNvSpPr/>
            <p:nvPr/>
          </p:nvSpPr>
          <p:spPr>
            <a:xfrm>
              <a:off x="1176679" y="3689818"/>
              <a:ext cx="380404" cy="380404"/>
            </a:xfrm>
            <a:prstGeom prst="rect">
              <a:avLst/>
            </a:prstGeom>
            <a:solidFill>
              <a:srgbClr val="55C0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entury Gothic"/>
                <a:ea typeface="Century Gothic"/>
                <a:cs typeface="Century Gothic"/>
                <a:sym typeface="Century Gothic"/>
              </a:endParaRPr>
            </a:p>
          </p:txBody>
        </p:sp>
      </p:grpSp>
      <p:grpSp>
        <p:nvGrpSpPr>
          <p:cNvPr id="110" name="Google Shape;110;p14"/>
          <p:cNvGrpSpPr/>
          <p:nvPr/>
        </p:nvGrpSpPr>
        <p:grpSpPr>
          <a:xfrm>
            <a:off x="1055077" y="4128457"/>
            <a:ext cx="3795365" cy="622368"/>
            <a:chOff x="956666" y="3447854"/>
            <a:chExt cx="3327203" cy="622368"/>
          </a:xfrm>
        </p:grpSpPr>
        <p:sp>
          <p:nvSpPr>
            <p:cNvPr id="111" name="Google Shape;111;p14"/>
            <p:cNvSpPr txBox="1"/>
            <p:nvPr/>
          </p:nvSpPr>
          <p:spPr>
            <a:xfrm>
              <a:off x="1499292" y="3447854"/>
              <a:ext cx="2784577" cy="523220"/>
            </a:xfrm>
            <a:prstGeom prst="rect">
              <a:avLst/>
            </a:prstGeom>
            <a:noFill/>
            <a:ln>
              <a:noFill/>
            </a:ln>
          </p:spPr>
          <p:txBody>
            <a:bodyPr spcFirstLastPara="1" wrap="square" lIns="91425" tIns="45700" rIns="91425" bIns="45700" anchor="t" anchorCtr="1">
              <a:noAutofit/>
            </a:bodyPr>
            <a:lstStyle/>
            <a:p>
              <a:pPr marL="0" marR="0" lvl="0" indent="0" algn="ctr" rtl="0">
                <a:spcBef>
                  <a:spcPts val="0"/>
                </a:spcBef>
                <a:spcAft>
                  <a:spcPts val="0"/>
                </a:spcAft>
                <a:buNone/>
              </a:pPr>
              <a:r>
                <a:rPr lang="en-US" sz="2800" b="1" dirty="0" smtClean="0">
                  <a:solidFill>
                    <a:srgbClr val="7F7F7F"/>
                  </a:solidFill>
                  <a:latin typeface="Century Gothic"/>
                  <a:ea typeface="Century Gothic"/>
                  <a:cs typeface="Century Gothic"/>
                  <a:sym typeface="Century Gothic"/>
                </a:rPr>
                <a:t>Merits &amp; Demerits</a:t>
              </a:r>
              <a:endParaRPr sz="2800" b="1">
                <a:solidFill>
                  <a:srgbClr val="7F7F7F"/>
                </a:solidFill>
                <a:latin typeface="Century Gothic"/>
                <a:ea typeface="Century Gothic"/>
                <a:cs typeface="Century Gothic"/>
                <a:sym typeface="Century Gothic"/>
              </a:endParaRPr>
            </a:p>
          </p:txBody>
        </p:sp>
        <p:sp>
          <p:nvSpPr>
            <p:cNvPr id="112" name="Google Shape;112;p14"/>
            <p:cNvSpPr/>
            <p:nvPr/>
          </p:nvSpPr>
          <p:spPr>
            <a:xfrm>
              <a:off x="956666" y="3498086"/>
              <a:ext cx="448664" cy="448662"/>
            </a:xfrm>
            <a:prstGeom prst="rect">
              <a:avLst/>
            </a:prstGeom>
            <a:solidFill>
              <a:srgbClr val="113F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entury Gothic"/>
                <a:ea typeface="Century Gothic"/>
                <a:cs typeface="Century Gothic"/>
                <a:sym typeface="Century Gothic"/>
              </a:endParaRPr>
            </a:p>
          </p:txBody>
        </p:sp>
        <p:sp>
          <p:nvSpPr>
            <p:cNvPr id="113" name="Google Shape;113;p14"/>
            <p:cNvSpPr/>
            <p:nvPr/>
          </p:nvSpPr>
          <p:spPr>
            <a:xfrm>
              <a:off x="1176679" y="3689818"/>
              <a:ext cx="380404" cy="380404"/>
            </a:xfrm>
            <a:prstGeom prst="rect">
              <a:avLst/>
            </a:prstGeom>
            <a:solidFill>
              <a:srgbClr val="55C0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entury Gothic"/>
                <a:ea typeface="Century Gothic"/>
                <a:cs typeface="Century Gothic"/>
                <a:sym typeface="Century Gothic"/>
              </a:endParaRPr>
            </a:p>
          </p:txBody>
        </p:sp>
      </p:grpSp>
      <p:grpSp>
        <p:nvGrpSpPr>
          <p:cNvPr id="114" name="Google Shape;114;p14"/>
          <p:cNvGrpSpPr/>
          <p:nvPr/>
        </p:nvGrpSpPr>
        <p:grpSpPr>
          <a:xfrm>
            <a:off x="6569612" y="4029983"/>
            <a:ext cx="3870165" cy="622368"/>
            <a:chOff x="894708" y="3447854"/>
            <a:chExt cx="3870165" cy="622368"/>
          </a:xfrm>
        </p:grpSpPr>
        <p:sp>
          <p:nvSpPr>
            <p:cNvPr id="115" name="Google Shape;115;p14"/>
            <p:cNvSpPr txBox="1"/>
            <p:nvPr/>
          </p:nvSpPr>
          <p:spPr>
            <a:xfrm>
              <a:off x="894708" y="3447854"/>
              <a:ext cx="3870165" cy="523220"/>
            </a:xfrm>
            <a:prstGeom prst="rect">
              <a:avLst/>
            </a:prstGeom>
            <a:noFill/>
            <a:ln>
              <a:noFill/>
            </a:ln>
          </p:spPr>
          <p:txBody>
            <a:bodyPr spcFirstLastPara="1" wrap="square" lIns="91425" tIns="45700" rIns="91425" bIns="45700" anchor="t" anchorCtr="1">
              <a:noAutofit/>
            </a:bodyPr>
            <a:lstStyle/>
            <a:p>
              <a:pPr marL="0" marR="0" lvl="0" indent="0" algn="ctr" rtl="0">
                <a:spcBef>
                  <a:spcPts val="0"/>
                </a:spcBef>
                <a:spcAft>
                  <a:spcPts val="0"/>
                </a:spcAft>
                <a:buNone/>
              </a:pPr>
              <a:r>
                <a:rPr lang="en-US" sz="2800" b="1" dirty="0" smtClean="0">
                  <a:solidFill>
                    <a:srgbClr val="7F7F7F"/>
                  </a:solidFill>
                  <a:latin typeface="Century Gothic"/>
                  <a:ea typeface="Century Gothic"/>
                  <a:cs typeface="Century Gothic"/>
                  <a:sym typeface="Century Gothic"/>
                </a:rPr>
                <a:t>Future Scope</a:t>
              </a:r>
              <a:endParaRPr sz="2800" b="1">
                <a:solidFill>
                  <a:srgbClr val="7F7F7F"/>
                </a:solidFill>
                <a:latin typeface="Century Gothic"/>
                <a:ea typeface="Century Gothic"/>
                <a:cs typeface="Century Gothic"/>
                <a:sym typeface="Century Gothic"/>
              </a:endParaRPr>
            </a:p>
          </p:txBody>
        </p:sp>
        <p:sp>
          <p:nvSpPr>
            <p:cNvPr id="116" name="Google Shape;116;p14"/>
            <p:cNvSpPr/>
            <p:nvPr/>
          </p:nvSpPr>
          <p:spPr>
            <a:xfrm>
              <a:off x="956666" y="3498086"/>
              <a:ext cx="448664" cy="448662"/>
            </a:xfrm>
            <a:prstGeom prst="rect">
              <a:avLst/>
            </a:prstGeom>
            <a:solidFill>
              <a:srgbClr val="113F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entury Gothic"/>
                <a:ea typeface="Century Gothic"/>
                <a:cs typeface="Century Gothic"/>
                <a:sym typeface="Century Gothic"/>
              </a:endParaRPr>
            </a:p>
          </p:txBody>
        </p:sp>
        <p:sp>
          <p:nvSpPr>
            <p:cNvPr id="117" name="Google Shape;117;p14"/>
            <p:cNvSpPr/>
            <p:nvPr/>
          </p:nvSpPr>
          <p:spPr>
            <a:xfrm>
              <a:off x="1176679" y="3689818"/>
              <a:ext cx="380404" cy="380404"/>
            </a:xfrm>
            <a:prstGeom prst="rect">
              <a:avLst/>
            </a:prstGeom>
            <a:solidFill>
              <a:srgbClr val="55C0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entury Gothic"/>
                <a:ea typeface="Century Gothic"/>
                <a:cs typeface="Century Gothic"/>
                <a:sym typeface="Century Gothic"/>
              </a:endParaRPr>
            </a:p>
          </p:txBody>
        </p:sp>
      </p:grpSp>
      <p:pic>
        <p:nvPicPr>
          <p:cNvPr id="21" name="Picture 20">
            <a:extLst>
              <a:ext uri="{FF2B5EF4-FFF2-40B4-BE49-F238E27FC236}">
                <a16:creationId xmlns="" xmlns:a16="http://schemas.microsoft.com/office/drawing/2014/main" id="{67E81F9E-9554-4840-A6CA-C59F6CE31245}"/>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1"/>
            <a:ext cx="644925" cy="675248"/>
          </a:xfrm>
          <a:prstGeom prst="rect">
            <a:avLst/>
          </a:prstGeom>
        </p:spPr>
      </p:pic>
      <p:pic>
        <p:nvPicPr>
          <p:cNvPr id="22" name="Picture 21">
            <a:extLst>
              <a:ext uri="{FF2B5EF4-FFF2-40B4-BE49-F238E27FC236}">
                <a16:creationId xmlns="" xmlns:a16="http://schemas.microsoft.com/office/drawing/2014/main" id="{D0A1ABFC-AE90-4EE9-BAA9-5820F5EDC630}"/>
              </a:ext>
            </a:extLst>
          </p:cNvPr>
          <p:cNvPicPr>
            <a:picLocks noChangeAspect="1"/>
          </p:cNvPicPr>
          <p:nvPr/>
        </p:nvPicPr>
        <p:blipFill rotWithShape="1">
          <a:blip r:embed="rId4">
            <a:extLst>
              <a:ext uri="{28A0092B-C50C-407E-A947-70E740481C1C}">
                <a14:useLocalDpi xmlns="" xmlns:a14="http://schemas.microsoft.com/office/drawing/2010/main" val="0"/>
              </a:ext>
            </a:extLst>
          </a:blip>
          <a:srcRect l="25791" t="16832" b="13861"/>
          <a:stretch/>
        </p:blipFill>
        <p:spPr>
          <a:xfrm>
            <a:off x="9340948" y="-1"/>
            <a:ext cx="2851052" cy="576775"/>
          </a:xfrm>
          <a:prstGeom prst="rect">
            <a:avLst/>
          </a:prstGeom>
        </p:spPr>
      </p:pic>
      <p:sp>
        <p:nvSpPr>
          <p:cNvPr id="23" name="Google Shape;103;p14"/>
          <p:cNvSpPr txBox="1"/>
          <p:nvPr/>
        </p:nvSpPr>
        <p:spPr>
          <a:xfrm>
            <a:off x="2794110" y="3423802"/>
            <a:ext cx="2273378" cy="523220"/>
          </a:xfrm>
          <a:prstGeom prst="rect">
            <a:avLst/>
          </a:prstGeom>
          <a:noFill/>
          <a:ln>
            <a:noFill/>
          </a:ln>
        </p:spPr>
        <p:txBody>
          <a:bodyPr spcFirstLastPara="1" wrap="square" lIns="91425" tIns="45700" rIns="91425" bIns="45700" anchor="t" anchorCtr="1">
            <a:noAutofit/>
          </a:bodyPr>
          <a:lstStyle/>
          <a:p>
            <a:pPr marL="0" marR="0" lvl="0" indent="0" algn="ctr" rtl="0">
              <a:spcBef>
                <a:spcPts val="0"/>
              </a:spcBef>
              <a:spcAft>
                <a:spcPts val="0"/>
              </a:spcAft>
              <a:buNone/>
            </a:pPr>
            <a:endParaRPr sz="2800" b="1">
              <a:solidFill>
                <a:srgbClr val="7F7F7F"/>
              </a:solidFill>
              <a:latin typeface="Century Gothic"/>
              <a:ea typeface="Century Gothic"/>
              <a:cs typeface="Century Gothic"/>
              <a:sym typeface="Century Gothic"/>
            </a:endParaRPr>
          </a:p>
        </p:txBody>
      </p:sp>
      <p:sp>
        <p:nvSpPr>
          <p:cNvPr id="24" name="Google Shape;103;p14"/>
          <p:cNvSpPr txBox="1"/>
          <p:nvPr/>
        </p:nvSpPr>
        <p:spPr>
          <a:xfrm>
            <a:off x="6794696" y="2619599"/>
            <a:ext cx="2954990" cy="523220"/>
          </a:xfrm>
          <a:prstGeom prst="rect">
            <a:avLst/>
          </a:prstGeom>
          <a:noFill/>
          <a:ln>
            <a:noFill/>
          </a:ln>
        </p:spPr>
        <p:txBody>
          <a:bodyPr spcFirstLastPara="1" wrap="square" lIns="91425" tIns="45700" rIns="91425" bIns="45700" anchor="t" anchorCtr="1">
            <a:noAutofit/>
          </a:bodyPr>
          <a:lstStyle/>
          <a:p>
            <a:pPr marL="0" marR="0" lvl="0" indent="0" algn="ctr" rtl="0">
              <a:spcBef>
                <a:spcPts val="0"/>
              </a:spcBef>
              <a:spcAft>
                <a:spcPts val="0"/>
              </a:spcAft>
              <a:buNone/>
            </a:pPr>
            <a:r>
              <a:rPr lang="en-US" sz="2800" b="1" dirty="0" smtClean="0">
                <a:solidFill>
                  <a:srgbClr val="7F7F7F"/>
                </a:solidFill>
                <a:latin typeface="Century Gothic"/>
                <a:ea typeface="Century Gothic"/>
                <a:cs typeface="Century Gothic"/>
                <a:sym typeface="Century Gothic"/>
              </a:rPr>
              <a:t>Features</a:t>
            </a:r>
            <a:endParaRPr sz="2800" b="1">
              <a:solidFill>
                <a:srgbClr val="7F7F7F"/>
              </a:solidFill>
              <a:latin typeface="Century Gothic"/>
              <a:ea typeface="Century Gothic"/>
              <a:cs typeface="Century Gothic"/>
              <a:sym typeface="Century Gothic"/>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500"/>
                                        <p:tgtEl>
                                          <p:spTgt spid="101"/>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p:tgtEl>
                                          <p:spTgt spid="102"/>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110"/>
                                        </p:tgtEl>
                                        <p:attrNameLst>
                                          <p:attrName>style.visibility</p:attrName>
                                        </p:attrNameLst>
                                      </p:cBhvr>
                                      <p:to>
                                        <p:strVal val="visible"/>
                                      </p:to>
                                    </p:set>
                                    <p:anim calcmode="lin" valueType="num">
                                      <p:cBhvr additive="base">
                                        <p:cTn id="19" dur="500"/>
                                        <p:tgtEl>
                                          <p:spTgt spid="110"/>
                                        </p:tgtEl>
                                        <p:attrNameLst>
                                          <p:attrName>ppt_x</p:attrName>
                                        </p:attrNameLst>
                                      </p:cBhvr>
                                      <p:tavLst>
                                        <p:tav tm="0">
                                          <p:val>
                                            <p:strVal val="#ppt_x-1"/>
                                          </p:val>
                                        </p:tav>
                                        <p:tav tm="100000">
                                          <p:val>
                                            <p:strVal val="#ppt_x"/>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106"/>
                                        </p:tgtEl>
                                        <p:attrNameLst>
                                          <p:attrName>style.visibility</p:attrName>
                                        </p:attrNameLst>
                                      </p:cBhvr>
                                      <p:to>
                                        <p:strVal val="visible"/>
                                      </p:to>
                                    </p:set>
                                    <p:anim calcmode="lin" valueType="num">
                                      <p:cBhvr additive="base">
                                        <p:cTn id="23" dur="500"/>
                                        <p:tgtEl>
                                          <p:spTgt spid="106"/>
                                        </p:tgtEl>
                                        <p:attrNameLst>
                                          <p:attrName>ppt_x</p:attrName>
                                        </p:attrNameLst>
                                      </p:cBhvr>
                                      <p:tavLst>
                                        <p:tav tm="0">
                                          <p:val>
                                            <p:strVal val="#ppt_x-1"/>
                                          </p:val>
                                        </p:tav>
                                        <p:tav tm="100000">
                                          <p:val>
                                            <p:strVal val="#ppt_x"/>
                                          </p:val>
                                        </p:tav>
                                      </p:tavLst>
                                    </p:anim>
                                  </p:childTnLst>
                                </p:cTn>
                              </p:par>
                            </p:childTnLst>
                          </p:cTn>
                        </p:par>
                        <p:par>
                          <p:cTn id="24" fill="hold">
                            <p:stCondLst>
                              <p:cond delay="2500"/>
                            </p:stCondLst>
                            <p:childTnLst>
                              <p:par>
                                <p:cTn id="25" presetID="2" presetClass="entr" presetSubtype="8" fill="hold" nodeType="afterEffect">
                                  <p:stCondLst>
                                    <p:cond delay="0"/>
                                  </p:stCondLst>
                                  <p:childTnLst>
                                    <p:set>
                                      <p:cBhvr>
                                        <p:cTn id="26" dur="1" fill="hold">
                                          <p:stCondLst>
                                            <p:cond delay="0"/>
                                          </p:stCondLst>
                                        </p:cTn>
                                        <p:tgtEl>
                                          <p:spTgt spid="114"/>
                                        </p:tgtEl>
                                        <p:attrNameLst>
                                          <p:attrName>style.visibility</p:attrName>
                                        </p:attrNameLst>
                                      </p:cBhvr>
                                      <p:to>
                                        <p:strVal val="visible"/>
                                      </p:to>
                                    </p:set>
                                    <p:anim calcmode="lin" valueType="num">
                                      <p:cBhvr additive="base">
                                        <p:cTn id="27" dur="500"/>
                                        <p:tgtEl>
                                          <p:spTgt spid="1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pSp>
        <p:nvGrpSpPr>
          <p:cNvPr id="137" name="Google Shape;137;p16"/>
          <p:cNvGrpSpPr/>
          <p:nvPr/>
        </p:nvGrpSpPr>
        <p:grpSpPr>
          <a:xfrm>
            <a:off x="847320" y="740102"/>
            <a:ext cx="4174846" cy="572136"/>
            <a:chOff x="956666" y="3498086"/>
            <a:chExt cx="2975299" cy="572136"/>
          </a:xfrm>
        </p:grpSpPr>
        <p:sp>
          <p:nvSpPr>
            <p:cNvPr id="138" name="Google Shape;138;p16"/>
            <p:cNvSpPr txBox="1"/>
            <p:nvPr/>
          </p:nvSpPr>
          <p:spPr>
            <a:xfrm>
              <a:off x="1586451" y="3498086"/>
              <a:ext cx="2345514" cy="523220"/>
            </a:xfrm>
            <a:prstGeom prst="rect">
              <a:avLst/>
            </a:prstGeom>
            <a:noFill/>
            <a:ln>
              <a:noFill/>
            </a:ln>
          </p:spPr>
          <p:txBody>
            <a:bodyPr spcFirstLastPara="1" wrap="square" lIns="91425" tIns="45700" rIns="91425" bIns="45700" anchor="t" anchorCtr="1">
              <a:noAutofit/>
            </a:bodyPr>
            <a:lstStyle/>
            <a:p>
              <a:pPr marL="0" marR="0" lvl="0" indent="0" algn="ctr" rtl="0">
                <a:spcBef>
                  <a:spcPts val="0"/>
                </a:spcBef>
                <a:spcAft>
                  <a:spcPts val="0"/>
                </a:spcAft>
                <a:buNone/>
              </a:pPr>
              <a:r>
                <a:rPr lang="en-US" sz="2800" b="1" dirty="0" smtClean="0">
                  <a:solidFill>
                    <a:srgbClr val="7F7F7F"/>
                  </a:solidFill>
                  <a:latin typeface="Century Gothic"/>
                  <a:ea typeface="Century Gothic"/>
                  <a:cs typeface="Century Gothic"/>
                  <a:sym typeface="Century Gothic"/>
                </a:rPr>
                <a:t>Introduction:-</a:t>
              </a:r>
              <a:endParaRPr sz="800" b="1">
                <a:solidFill>
                  <a:srgbClr val="7F7F7F"/>
                </a:solidFill>
                <a:latin typeface="Century Gothic"/>
                <a:ea typeface="Century Gothic"/>
                <a:cs typeface="Century Gothic"/>
                <a:sym typeface="Century Gothic"/>
              </a:endParaRPr>
            </a:p>
          </p:txBody>
        </p:sp>
        <p:sp>
          <p:nvSpPr>
            <p:cNvPr id="139" name="Google Shape;139;p16"/>
            <p:cNvSpPr/>
            <p:nvPr/>
          </p:nvSpPr>
          <p:spPr>
            <a:xfrm>
              <a:off x="956666" y="3498086"/>
              <a:ext cx="448664" cy="448662"/>
            </a:xfrm>
            <a:prstGeom prst="rect">
              <a:avLst/>
            </a:prstGeom>
            <a:solidFill>
              <a:srgbClr val="113F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0" name="Google Shape;140;p16"/>
            <p:cNvSpPr/>
            <p:nvPr/>
          </p:nvSpPr>
          <p:spPr>
            <a:xfrm>
              <a:off x="1176679" y="3689818"/>
              <a:ext cx="380404" cy="380404"/>
            </a:xfrm>
            <a:prstGeom prst="rect">
              <a:avLst/>
            </a:prstGeom>
            <a:solidFill>
              <a:srgbClr val="55C0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pic>
        <p:nvPicPr>
          <p:cNvPr id="31" name="Picture 30">
            <a:extLst>
              <a:ext uri="{FF2B5EF4-FFF2-40B4-BE49-F238E27FC236}">
                <a16:creationId xmlns="" xmlns:a16="http://schemas.microsoft.com/office/drawing/2014/main" id="{67E81F9E-9554-4840-A6CA-C59F6CE31245}"/>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1"/>
            <a:ext cx="644925" cy="675248"/>
          </a:xfrm>
          <a:prstGeom prst="rect">
            <a:avLst/>
          </a:prstGeom>
        </p:spPr>
      </p:pic>
      <p:pic>
        <p:nvPicPr>
          <p:cNvPr id="32" name="Picture 31">
            <a:extLst>
              <a:ext uri="{FF2B5EF4-FFF2-40B4-BE49-F238E27FC236}">
                <a16:creationId xmlns="" xmlns:a16="http://schemas.microsoft.com/office/drawing/2014/main" id="{D0A1ABFC-AE90-4EE9-BAA9-5820F5EDC630}"/>
              </a:ext>
            </a:extLst>
          </p:cNvPr>
          <p:cNvPicPr>
            <a:picLocks noChangeAspect="1"/>
          </p:cNvPicPr>
          <p:nvPr/>
        </p:nvPicPr>
        <p:blipFill rotWithShape="1">
          <a:blip r:embed="rId4">
            <a:extLst>
              <a:ext uri="{28A0092B-C50C-407E-A947-70E740481C1C}">
                <a14:useLocalDpi xmlns="" xmlns:a14="http://schemas.microsoft.com/office/drawing/2010/main" val="0"/>
              </a:ext>
            </a:extLst>
          </a:blip>
          <a:srcRect l="25791" t="16832" b="13861"/>
          <a:stretch/>
        </p:blipFill>
        <p:spPr>
          <a:xfrm>
            <a:off x="9340948" y="-1"/>
            <a:ext cx="2851052" cy="576775"/>
          </a:xfrm>
          <a:prstGeom prst="rect">
            <a:avLst/>
          </a:prstGeom>
        </p:spPr>
      </p:pic>
      <p:sp>
        <p:nvSpPr>
          <p:cNvPr id="33" name="Google Shape;747;p35"/>
          <p:cNvSpPr/>
          <p:nvPr/>
        </p:nvSpPr>
        <p:spPr>
          <a:xfrm>
            <a:off x="907414" y="1643507"/>
            <a:ext cx="9319797" cy="4152381"/>
          </a:xfrm>
          <a:prstGeom prst="rect">
            <a:avLst/>
          </a:prstGeom>
          <a:noFill/>
          <a:ln>
            <a:noFill/>
          </a:ln>
        </p:spPr>
        <p:txBody>
          <a:bodyPr spcFirstLastPara="1" wrap="square" lIns="91425" tIns="45700" rIns="91425" bIns="45700" anchor="t" anchorCtr="0">
            <a:noAutofit/>
          </a:bodyPr>
          <a:lstStyle/>
          <a:p>
            <a:pPr lvl="0"/>
            <a:r>
              <a:rPr lang="en-US" sz="2800" b="1" dirty="0" smtClean="0"/>
              <a:t>City Connect is an innovative online platform designed to facilitate seamless car rentals for traveling between cities. The platform aims to bridge the gap between travelers who need convenient transportation options for intercity travel and car rental service providers. Users can easily book a car online through the City Connect website, specifying their starting point, destination, travel dates, and vehicle preferences</a:t>
            </a:r>
            <a:endParaRPr sz="2800" b="1">
              <a:solidFill>
                <a:srgbClr val="7F7F7F"/>
              </a:solidFill>
              <a:latin typeface="Century Gothic"/>
              <a:ea typeface="Century Gothic"/>
              <a:cs typeface="Century Gothic"/>
              <a:sym typeface="Century Gothic"/>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additive="base">
                                        <p:cTn id="7" dur="500"/>
                                        <p:tgtEl>
                                          <p:spTgt spid="13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pSp>
        <p:nvGrpSpPr>
          <p:cNvPr id="2" name="Google Shape;137;p16"/>
          <p:cNvGrpSpPr/>
          <p:nvPr/>
        </p:nvGrpSpPr>
        <p:grpSpPr>
          <a:xfrm>
            <a:off x="847320" y="740102"/>
            <a:ext cx="4174847" cy="572136"/>
            <a:chOff x="956666" y="3498086"/>
            <a:chExt cx="2975300" cy="572136"/>
          </a:xfrm>
        </p:grpSpPr>
        <p:sp>
          <p:nvSpPr>
            <p:cNvPr id="138" name="Google Shape;138;p16"/>
            <p:cNvSpPr txBox="1"/>
            <p:nvPr/>
          </p:nvSpPr>
          <p:spPr>
            <a:xfrm>
              <a:off x="1014498" y="3498086"/>
              <a:ext cx="2917468" cy="523220"/>
            </a:xfrm>
            <a:prstGeom prst="rect">
              <a:avLst/>
            </a:prstGeom>
            <a:noFill/>
            <a:ln>
              <a:noFill/>
            </a:ln>
          </p:spPr>
          <p:txBody>
            <a:bodyPr spcFirstLastPara="1" wrap="square" lIns="91425" tIns="45700" rIns="91425" bIns="45700" anchor="t" anchorCtr="1">
              <a:noAutofit/>
            </a:bodyPr>
            <a:lstStyle/>
            <a:p>
              <a:pPr marL="0" marR="0" lvl="0" indent="0" algn="ctr" rtl="0">
                <a:spcBef>
                  <a:spcPts val="0"/>
                </a:spcBef>
                <a:spcAft>
                  <a:spcPts val="0"/>
                </a:spcAft>
                <a:buNone/>
              </a:pPr>
              <a:r>
                <a:rPr lang="en-US" sz="2800" b="1" dirty="0" smtClean="0">
                  <a:solidFill>
                    <a:srgbClr val="7F7F7F"/>
                  </a:solidFill>
                  <a:latin typeface="Century Gothic"/>
                  <a:ea typeface="Century Gothic"/>
                  <a:cs typeface="Century Gothic"/>
                  <a:sym typeface="Century Gothic"/>
                </a:rPr>
                <a:t>Features:-</a:t>
              </a:r>
              <a:endParaRPr sz="800" b="1">
                <a:solidFill>
                  <a:srgbClr val="7F7F7F"/>
                </a:solidFill>
                <a:latin typeface="Century Gothic"/>
                <a:ea typeface="Century Gothic"/>
                <a:cs typeface="Century Gothic"/>
                <a:sym typeface="Century Gothic"/>
              </a:endParaRPr>
            </a:p>
          </p:txBody>
        </p:sp>
        <p:sp>
          <p:nvSpPr>
            <p:cNvPr id="139" name="Google Shape;139;p16"/>
            <p:cNvSpPr/>
            <p:nvPr/>
          </p:nvSpPr>
          <p:spPr>
            <a:xfrm>
              <a:off x="956666" y="3498086"/>
              <a:ext cx="448664" cy="448662"/>
            </a:xfrm>
            <a:prstGeom prst="rect">
              <a:avLst/>
            </a:prstGeom>
            <a:solidFill>
              <a:srgbClr val="113F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0" name="Google Shape;140;p16"/>
            <p:cNvSpPr/>
            <p:nvPr/>
          </p:nvSpPr>
          <p:spPr>
            <a:xfrm>
              <a:off x="1176679" y="3689818"/>
              <a:ext cx="380404" cy="380404"/>
            </a:xfrm>
            <a:prstGeom prst="rect">
              <a:avLst/>
            </a:prstGeom>
            <a:solidFill>
              <a:srgbClr val="55C0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pic>
        <p:nvPicPr>
          <p:cNvPr id="31" name="Picture 30">
            <a:extLst>
              <a:ext uri="{FF2B5EF4-FFF2-40B4-BE49-F238E27FC236}">
                <a16:creationId xmlns="" xmlns:a16="http://schemas.microsoft.com/office/drawing/2014/main" id="{67E81F9E-9554-4840-A6CA-C59F6CE31245}"/>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1"/>
            <a:ext cx="644925" cy="675248"/>
          </a:xfrm>
          <a:prstGeom prst="rect">
            <a:avLst/>
          </a:prstGeom>
        </p:spPr>
      </p:pic>
      <p:pic>
        <p:nvPicPr>
          <p:cNvPr id="32" name="Picture 31">
            <a:extLst>
              <a:ext uri="{FF2B5EF4-FFF2-40B4-BE49-F238E27FC236}">
                <a16:creationId xmlns="" xmlns:a16="http://schemas.microsoft.com/office/drawing/2014/main" id="{D0A1ABFC-AE90-4EE9-BAA9-5820F5EDC630}"/>
              </a:ext>
            </a:extLst>
          </p:cNvPr>
          <p:cNvPicPr>
            <a:picLocks noChangeAspect="1"/>
          </p:cNvPicPr>
          <p:nvPr/>
        </p:nvPicPr>
        <p:blipFill rotWithShape="1">
          <a:blip r:embed="rId4">
            <a:extLst>
              <a:ext uri="{28A0092B-C50C-407E-A947-70E740481C1C}">
                <a14:useLocalDpi xmlns="" xmlns:a14="http://schemas.microsoft.com/office/drawing/2010/main" val="0"/>
              </a:ext>
            </a:extLst>
          </a:blip>
          <a:srcRect l="25791" t="16832" b="13861"/>
          <a:stretch/>
        </p:blipFill>
        <p:spPr>
          <a:xfrm>
            <a:off x="9340948" y="-1"/>
            <a:ext cx="2851052" cy="576775"/>
          </a:xfrm>
          <a:prstGeom prst="rect">
            <a:avLst/>
          </a:prstGeom>
        </p:spPr>
      </p:pic>
      <p:sp>
        <p:nvSpPr>
          <p:cNvPr id="33" name="Google Shape;747;p35"/>
          <p:cNvSpPr/>
          <p:nvPr/>
        </p:nvSpPr>
        <p:spPr>
          <a:xfrm>
            <a:off x="907414" y="1643507"/>
            <a:ext cx="9319797" cy="4152381"/>
          </a:xfrm>
          <a:prstGeom prst="rect">
            <a:avLst/>
          </a:prstGeom>
          <a:noFill/>
          <a:ln>
            <a:noFill/>
          </a:ln>
        </p:spPr>
        <p:txBody>
          <a:bodyPr spcFirstLastPara="1" wrap="square" lIns="91425" tIns="45700" rIns="91425" bIns="45700" anchor="t" anchorCtr="0">
            <a:noAutofit/>
          </a:bodyPr>
          <a:lstStyle/>
          <a:p>
            <a:pPr lvl="0"/>
            <a:endParaRPr sz="2800" b="1">
              <a:solidFill>
                <a:srgbClr val="7F7F7F"/>
              </a:solidFill>
              <a:latin typeface="Century Gothic"/>
              <a:ea typeface="Century Gothic"/>
              <a:cs typeface="Century Gothic"/>
              <a:sym typeface="Century Gothic"/>
            </a:endParaRPr>
          </a:p>
        </p:txBody>
      </p:sp>
      <p:sp>
        <p:nvSpPr>
          <p:cNvPr id="9" name="Google Shape;747;p35"/>
          <p:cNvSpPr/>
          <p:nvPr/>
        </p:nvSpPr>
        <p:spPr>
          <a:xfrm>
            <a:off x="1059814" y="1795907"/>
            <a:ext cx="9319797" cy="4152381"/>
          </a:xfrm>
          <a:prstGeom prst="rect">
            <a:avLst/>
          </a:prstGeom>
          <a:noFill/>
          <a:ln>
            <a:noFill/>
          </a:ln>
        </p:spPr>
        <p:txBody>
          <a:bodyPr spcFirstLastPara="1" wrap="square" lIns="91425" tIns="45700" rIns="91425" bIns="45700" anchor="t" anchorCtr="0">
            <a:noAutofit/>
          </a:bodyPr>
          <a:lstStyle/>
          <a:p>
            <a:pPr lvl="0"/>
            <a:endParaRPr sz="2800" b="1">
              <a:solidFill>
                <a:srgbClr val="7F7F7F"/>
              </a:solidFill>
              <a:latin typeface="Century Gothic"/>
              <a:ea typeface="Century Gothic"/>
              <a:cs typeface="Century Gothic"/>
              <a:sym typeface="Century Gothic"/>
            </a:endParaRPr>
          </a:p>
        </p:txBody>
      </p:sp>
      <p:sp>
        <p:nvSpPr>
          <p:cNvPr id="10" name="Rectangle 9"/>
          <p:cNvSpPr/>
          <p:nvPr/>
        </p:nvSpPr>
        <p:spPr>
          <a:xfrm>
            <a:off x="923779" y="1700313"/>
            <a:ext cx="6096000" cy="307777"/>
          </a:xfrm>
          <a:prstGeom prst="rect">
            <a:avLst/>
          </a:prstGeom>
        </p:spPr>
        <p:txBody>
          <a:bodyPr wrap="square">
            <a:spAutoFit/>
          </a:bodyPr>
          <a:lstStyle/>
          <a:p>
            <a:pPr lvl="0"/>
            <a:endParaRPr lang="en-US" b="1" dirty="0">
              <a:solidFill>
                <a:srgbClr val="7F7F7F"/>
              </a:solidFill>
              <a:latin typeface="Century Gothic"/>
              <a:ea typeface="Century Gothic"/>
              <a:cs typeface="Century Gothic"/>
              <a:sym typeface="Century Gothic"/>
            </a:endParaRPr>
          </a:p>
        </p:txBody>
      </p:sp>
      <p:sp>
        <p:nvSpPr>
          <p:cNvPr id="11" name="Google Shape;747;p35"/>
          <p:cNvSpPr/>
          <p:nvPr/>
        </p:nvSpPr>
        <p:spPr>
          <a:xfrm>
            <a:off x="1141876" y="1343396"/>
            <a:ext cx="9319797" cy="4958930"/>
          </a:xfrm>
          <a:prstGeom prst="rect">
            <a:avLst/>
          </a:prstGeom>
          <a:noFill/>
          <a:ln>
            <a:noFill/>
          </a:ln>
        </p:spPr>
        <p:txBody>
          <a:bodyPr spcFirstLastPara="1" wrap="square" lIns="91425" tIns="45700" rIns="91425" bIns="45700" anchor="t" anchorCtr="0">
            <a:noAutofit/>
          </a:bodyPr>
          <a:lstStyle/>
          <a:p>
            <a:pPr lvl="0"/>
            <a:r>
              <a:rPr lang="en-US" sz="2800" b="1" dirty="0" smtClean="0">
                <a:solidFill>
                  <a:srgbClr val="7F7F7F"/>
                </a:solidFill>
                <a:latin typeface="Century Gothic"/>
                <a:ea typeface="Century Gothic"/>
                <a:cs typeface="Century Gothic"/>
                <a:sym typeface="Century Gothic"/>
              </a:rPr>
              <a:t>-&gt;Choose a Location</a:t>
            </a:r>
          </a:p>
          <a:p>
            <a:pPr lvl="0"/>
            <a:r>
              <a:rPr lang="en-US" sz="2800" b="1" dirty="0" smtClean="0">
                <a:solidFill>
                  <a:srgbClr val="7F7F7F"/>
                </a:solidFill>
                <a:latin typeface="Century Gothic"/>
                <a:ea typeface="Century Gothic"/>
                <a:cs typeface="Century Gothic"/>
                <a:sym typeface="Century Gothic"/>
              </a:rPr>
              <a:t>-&gt;Pick-Up Date</a:t>
            </a:r>
          </a:p>
          <a:p>
            <a:pPr lvl="0"/>
            <a:r>
              <a:rPr lang="en-US" sz="2800" b="1" dirty="0" smtClean="0">
                <a:solidFill>
                  <a:srgbClr val="7F7F7F"/>
                </a:solidFill>
                <a:latin typeface="Century Gothic"/>
                <a:ea typeface="Century Gothic"/>
                <a:cs typeface="Century Gothic"/>
                <a:sym typeface="Century Gothic"/>
              </a:rPr>
              <a:t>-&gt;Book a Car</a:t>
            </a:r>
          </a:p>
          <a:p>
            <a:pPr lvl="0"/>
            <a:endParaRPr lang="en-US" sz="2800" b="1" dirty="0" smtClean="0">
              <a:solidFill>
                <a:srgbClr val="7F7F7F"/>
              </a:solidFill>
              <a:latin typeface="Century Gothic"/>
              <a:ea typeface="Century Gothic"/>
              <a:cs typeface="Century Gothic"/>
              <a:sym typeface="Century Gothic"/>
            </a:endParaRPr>
          </a:p>
          <a:p>
            <a:pPr lvl="0"/>
            <a:endParaRPr lang="en-US" sz="2800" b="1" dirty="0" smtClean="0">
              <a:solidFill>
                <a:srgbClr val="7F7F7F"/>
              </a:solidFill>
              <a:latin typeface="Century Gothic"/>
              <a:ea typeface="Century Gothic"/>
              <a:cs typeface="Century Gothic"/>
              <a:sym typeface="Century Gothic"/>
            </a:endParaRPr>
          </a:p>
          <a:p>
            <a:pPr lvl="0"/>
            <a:endParaRPr lang="en-US" sz="2800" b="1" dirty="0" smtClean="0">
              <a:solidFill>
                <a:srgbClr val="7F7F7F"/>
              </a:solidFill>
              <a:latin typeface="Century Gothic"/>
              <a:ea typeface="Century Gothic"/>
              <a:cs typeface="Century Gothic"/>
              <a:sym typeface="Century Gothic"/>
            </a:endParaRPr>
          </a:p>
          <a:p>
            <a:pPr lvl="0"/>
            <a:r>
              <a:rPr lang="en-US" sz="2800" b="1" dirty="0" smtClean="0">
                <a:solidFill>
                  <a:srgbClr val="7F7F7F"/>
                </a:solidFill>
                <a:latin typeface="Century Gothic"/>
                <a:ea typeface="Century Gothic"/>
                <a:cs typeface="Century Gothic"/>
                <a:sym typeface="Century Gothic"/>
              </a:rPr>
              <a:t>-&gt;Navbar, Header, Footer</a:t>
            </a:r>
          </a:p>
          <a:p>
            <a:pPr lvl="0"/>
            <a:r>
              <a:rPr lang="en-US" sz="2800" b="1" dirty="0" smtClean="0">
                <a:solidFill>
                  <a:srgbClr val="7F7F7F"/>
                </a:solidFill>
                <a:latin typeface="Century Gothic"/>
                <a:ea typeface="Century Gothic"/>
                <a:cs typeface="Century Gothic"/>
                <a:sym typeface="Century Gothic"/>
              </a:rPr>
              <a:t>-&gt;Display Images</a:t>
            </a:r>
          </a:p>
          <a:p>
            <a:pPr lvl="0"/>
            <a:r>
              <a:rPr lang="en-US" sz="2800" b="1" dirty="0" smtClean="0">
                <a:solidFill>
                  <a:srgbClr val="7F7F7F"/>
                </a:solidFill>
                <a:latin typeface="Century Gothic"/>
                <a:ea typeface="Century Gothic"/>
                <a:cs typeface="Century Gothic"/>
                <a:sym typeface="Century Gothic"/>
              </a:rPr>
              <a:t>-&gt;Sign-In / login Form</a:t>
            </a:r>
          </a:p>
          <a:p>
            <a:pPr lvl="0"/>
            <a:r>
              <a:rPr lang="en-US" sz="2800" b="1" dirty="0" smtClean="0">
                <a:solidFill>
                  <a:srgbClr val="7F7F7F"/>
                </a:solidFill>
                <a:latin typeface="Century Gothic"/>
                <a:ea typeface="Century Gothic"/>
                <a:cs typeface="Century Gothic"/>
                <a:sym typeface="Century Gothic"/>
              </a:rPr>
              <a:t>-&gt;Different Pages</a:t>
            </a:r>
          </a:p>
          <a:p>
            <a:pPr lvl="0"/>
            <a:r>
              <a:rPr lang="en-US" sz="2800" b="1" dirty="0" smtClean="0">
                <a:solidFill>
                  <a:srgbClr val="7F7F7F"/>
                </a:solidFill>
                <a:latin typeface="Century Gothic"/>
                <a:ea typeface="Century Gothic"/>
                <a:cs typeface="Century Gothic"/>
                <a:sym typeface="Century Gothic"/>
              </a:rPr>
              <a:t>-&gt;Footer</a:t>
            </a:r>
            <a:endParaRPr sz="2800" b="1">
              <a:solidFill>
                <a:srgbClr val="7F7F7F"/>
              </a:solidFill>
              <a:latin typeface="Century Gothic"/>
              <a:ea typeface="Century Gothic"/>
              <a:cs typeface="Century Gothic"/>
              <a:sym typeface="Century Gothic"/>
            </a:endParaRPr>
          </a:p>
        </p:txBody>
      </p:sp>
      <p:grpSp>
        <p:nvGrpSpPr>
          <p:cNvPr id="12" name="Google Shape;137;p16"/>
          <p:cNvGrpSpPr/>
          <p:nvPr/>
        </p:nvGrpSpPr>
        <p:grpSpPr>
          <a:xfrm>
            <a:off x="760569" y="3171468"/>
            <a:ext cx="4174846" cy="572136"/>
            <a:chOff x="956666" y="3498086"/>
            <a:chExt cx="2975299" cy="572136"/>
          </a:xfrm>
        </p:grpSpPr>
        <p:sp>
          <p:nvSpPr>
            <p:cNvPr id="13" name="Google Shape;138;p16"/>
            <p:cNvSpPr txBox="1"/>
            <p:nvPr/>
          </p:nvSpPr>
          <p:spPr>
            <a:xfrm>
              <a:off x="1586451" y="3498086"/>
              <a:ext cx="2345514" cy="523220"/>
            </a:xfrm>
            <a:prstGeom prst="rect">
              <a:avLst/>
            </a:prstGeom>
            <a:noFill/>
            <a:ln>
              <a:noFill/>
            </a:ln>
          </p:spPr>
          <p:txBody>
            <a:bodyPr spcFirstLastPara="1" wrap="square" lIns="91425" tIns="45700" rIns="91425" bIns="45700" anchor="t" anchorCtr="1">
              <a:noAutofit/>
            </a:bodyPr>
            <a:lstStyle/>
            <a:p>
              <a:pPr marL="0" marR="0" lvl="0" indent="0" algn="ctr" rtl="0">
                <a:spcBef>
                  <a:spcPts val="0"/>
                </a:spcBef>
                <a:spcAft>
                  <a:spcPts val="0"/>
                </a:spcAft>
                <a:buNone/>
              </a:pPr>
              <a:r>
                <a:rPr lang="en-US" sz="2800" b="1" dirty="0" smtClean="0">
                  <a:solidFill>
                    <a:srgbClr val="7F7F7F"/>
                  </a:solidFill>
                  <a:latin typeface="Century Gothic"/>
                  <a:ea typeface="Century Gothic"/>
                  <a:cs typeface="Century Gothic"/>
                  <a:sym typeface="Century Gothic"/>
                </a:rPr>
                <a:t>Functionalities:-</a:t>
              </a:r>
              <a:endParaRPr sz="800" b="1">
                <a:solidFill>
                  <a:srgbClr val="7F7F7F"/>
                </a:solidFill>
                <a:latin typeface="Century Gothic"/>
                <a:ea typeface="Century Gothic"/>
                <a:cs typeface="Century Gothic"/>
                <a:sym typeface="Century Gothic"/>
              </a:endParaRPr>
            </a:p>
          </p:txBody>
        </p:sp>
        <p:sp>
          <p:nvSpPr>
            <p:cNvPr id="14" name="Google Shape;139;p16"/>
            <p:cNvSpPr/>
            <p:nvPr/>
          </p:nvSpPr>
          <p:spPr>
            <a:xfrm>
              <a:off x="956666" y="3498086"/>
              <a:ext cx="448664" cy="448662"/>
            </a:xfrm>
            <a:prstGeom prst="rect">
              <a:avLst/>
            </a:prstGeom>
            <a:solidFill>
              <a:srgbClr val="113F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 name="Google Shape;140;p16"/>
            <p:cNvSpPr/>
            <p:nvPr/>
          </p:nvSpPr>
          <p:spPr>
            <a:xfrm>
              <a:off x="1176679" y="3689818"/>
              <a:ext cx="380404" cy="380404"/>
            </a:xfrm>
            <a:prstGeom prst="rect">
              <a:avLst/>
            </a:prstGeom>
            <a:solidFill>
              <a:srgbClr val="55C0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p:tgtEl>
                                          <p:spTgt spid="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p:nvPr/>
        </p:nvSpPr>
        <p:spPr>
          <a:xfrm>
            <a:off x="2063182" y="2726877"/>
            <a:ext cx="3703963" cy="3393363"/>
          </a:xfrm>
          <a:prstGeom prst="rect">
            <a:avLst/>
          </a:prstGeom>
          <a:noFill/>
          <a:ln w="12700" cap="flat" cmpd="sng">
            <a:solidFill>
              <a:srgbClr val="55C0AF"/>
            </a:solidFill>
            <a:prstDash val="solid"/>
            <a:miter lim="800000"/>
            <a:headEnd type="none" w="sm" len="sm"/>
            <a:tailEnd type="none" w="sm" len="sm"/>
          </a:ln>
        </p:spPr>
        <p:txBody>
          <a:bodyPr spcFirstLastPara="1" wrap="square" lIns="91450" tIns="45725" rIns="91450" bIns="45725"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08" name="Google Shape;508;p28"/>
          <p:cNvSpPr/>
          <p:nvPr/>
        </p:nvSpPr>
        <p:spPr>
          <a:xfrm>
            <a:off x="2063182" y="1803412"/>
            <a:ext cx="3703963" cy="790298"/>
          </a:xfrm>
          <a:prstGeom prst="homePlate">
            <a:avLst>
              <a:gd name="adj" fmla="val 63872"/>
            </a:avLst>
          </a:prstGeom>
          <a:solidFill>
            <a:srgbClr val="55C0AF"/>
          </a:solidFill>
          <a:ln>
            <a:noFill/>
          </a:ln>
        </p:spPr>
        <p:txBody>
          <a:bodyPr spcFirstLastPara="1" wrap="square" lIns="91450" tIns="45725" rIns="91450" bIns="45725" anchor="ctr" anchorCtr="0">
            <a:noAutofit/>
          </a:bodyPr>
          <a:lstStyle/>
          <a:p>
            <a:pPr marL="0" marR="0" lvl="0" indent="0" algn="ctr" rtl="0">
              <a:spcBef>
                <a:spcPts val="0"/>
              </a:spcBef>
              <a:spcAft>
                <a:spcPts val="0"/>
              </a:spcAft>
              <a:buNone/>
            </a:pPr>
            <a:r>
              <a:rPr lang="en-US" sz="2800" b="1" dirty="0" smtClean="0">
                <a:solidFill>
                  <a:srgbClr val="FFFFFF"/>
                </a:solidFill>
                <a:latin typeface="Century Gothic"/>
                <a:ea typeface="Century Gothic"/>
                <a:cs typeface="Century Gothic"/>
                <a:sym typeface="Century Gothic"/>
              </a:rPr>
              <a:t>Merits</a:t>
            </a:r>
            <a:endParaRPr sz="2800" b="1">
              <a:solidFill>
                <a:srgbClr val="FFFFFF"/>
              </a:solidFill>
              <a:latin typeface="Century Gothic"/>
              <a:ea typeface="Century Gothic"/>
              <a:cs typeface="Century Gothic"/>
              <a:sym typeface="Century Gothic"/>
            </a:endParaRPr>
          </a:p>
        </p:txBody>
      </p:sp>
      <p:sp>
        <p:nvSpPr>
          <p:cNvPr id="509" name="Google Shape;509;p28"/>
          <p:cNvSpPr txBox="1"/>
          <p:nvPr/>
        </p:nvSpPr>
        <p:spPr>
          <a:xfrm>
            <a:off x="2207292" y="3221502"/>
            <a:ext cx="3559853" cy="2982349"/>
          </a:xfrm>
          <a:prstGeom prst="rect">
            <a:avLst/>
          </a:prstGeom>
          <a:noFill/>
          <a:ln>
            <a:noFill/>
          </a:ln>
        </p:spPr>
        <p:txBody>
          <a:bodyPr spcFirstLastPara="1" wrap="square" lIns="91450" tIns="45725" rIns="91450" bIns="45725" anchor="t" anchorCtr="0">
            <a:noAutofit/>
          </a:bodyPr>
          <a:lstStyle/>
          <a:p>
            <a:pPr lvl="0">
              <a:lnSpc>
                <a:spcPct val="130000"/>
              </a:lnSpc>
            </a:pPr>
            <a:r>
              <a:rPr lang="en-US" sz="2000" b="1" dirty="0" smtClean="0">
                <a:sym typeface="Wingdings" pitchFamily="2" charset="2"/>
              </a:rPr>
              <a:t></a:t>
            </a:r>
            <a:r>
              <a:rPr lang="en-US" sz="2000" b="1" dirty="0" smtClean="0"/>
              <a:t>Convenience</a:t>
            </a:r>
          </a:p>
          <a:p>
            <a:pPr lvl="0">
              <a:lnSpc>
                <a:spcPct val="130000"/>
              </a:lnSpc>
              <a:buFont typeface="Wingdings"/>
              <a:buChar char="à"/>
            </a:pPr>
            <a:r>
              <a:rPr lang="en-US" sz="2000" b="1" dirty="0" smtClean="0"/>
              <a:t>Flexible Options</a:t>
            </a:r>
          </a:p>
          <a:p>
            <a:pPr lvl="0">
              <a:lnSpc>
                <a:spcPct val="130000"/>
              </a:lnSpc>
              <a:buFont typeface="Wingdings"/>
              <a:buChar char="à"/>
            </a:pPr>
            <a:r>
              <a:rPr lang="en-US" sz="2000" b="1" dirty="0" smtClean="0"/>
              <a:t>Cost-Effective</a:t>
            </a:r>
          </a:p>
          <a:p>
            <a:pPr lvl="0">
              <a:lnSpc>
                <a:spcPct val="130000"/>
              </a:lnSpc>
              <a:buFont typeface="Wingdings"/>
              <a:buChar char="à"/>
            </a:pPr>
            <a:r>
              <a:rPr lang="en-US" sz="2000" b="1" dirty="0" smtClean="0"/>
              <a:t>Accessibility</a:t>
            </a:r>
          </a:p>
          <a:p>
            <a:pPr lvl="0">
              <a:lnSpc>
                <a:spcPct val="130000"/>
              </a:lnSpc>
              <a:buFont typeface="Wingdings"/>
              <a:buChar char="à"/>
            </a:pPr>
            <a:r>
              <a:rPr lang="en-US" sz="2000" b="1" dirty="0" smtClean="0"/>
              <a:t>Customizable Routes</a:t>
            </a:r>
            <a:endParaRPr sz="2000">
              <a:solidFill>
                <a:srgbClr val="7F7F7F"/>
              </a:solidFill>
              <a:latin typeface="Century Gothic"/>
              <a:ea typeface="Century Gothic"/>
              <a:cs typeface="Century Gothic"/>
              <a:sym typeface="Century Gothic"/>
            </a:endParaRPr>
          </a:p>
        </p:txBody>
      </p:sp>
      <p:sp>
        <p:nvSpPr>
          <p:cNvPr id="510" name="Google Shape;510;p28"/>
          <p:cNvSpPr/>
          <p:nvPr/>
        </p:nvSpPr>
        <p:spPr>
          <a:xfrm>
            <a:off x="6444016" y="2726877"/>
            <a:ext cx="3703963" cy="3393363"/>
          </a:xfrm>
          <a:prstGeom prst="rect">
            <a:avLst/>
          </a:prstGeom>
          <a:noFill/>
          <a:ln w="12700" cap="flat" cmpd="sng">
            <a:solidFill>
              <a:srgbClr val="113F4E"/>
            </a:solidFill>
            <a:prstDash val="solid"/>
            <a:miter lim="800000"/>
            <a:headEnd type="none" w="sm" len="sm"/>
            <a:tailEnd type="none" w="sm" len="sm"/>
          </a:ln>
        </p:spPr>
        <p:txBody>
          <a:bodyPr spcFirstLastPara="1" wrap="square" lIns="91450" tIns="45725" rIns="91450" bIns="45725"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11" name="Google Shape;511;p28"/>
          <p:cNvSpPr/>
          <p:nvPr/>
        </p:nvSpPr>
        <p:spPr>
          <a:xfrm flipH="1">
            <a:off x="6458530" y="1803412"/>
            <a:ext cx="3703963" cy="790298"/>
          </a:xfrm>
          <a:prstGeom prst="homePlate">
            <a:avLst>
              <a:gd name="adj" fmla="val 63872"/>
            </a:avLst>
          </a:prstGeom>
          <a:solidFill>
            <a:srgbClr val="113F4E"/>
          </a:solidFill>
          <a:ln>
            <a:noFill/>
          </a:ln>
        </p:spPr>
        <p:txBody>
          <a:bodyPr spcFirstLastPara="1" wrap="square" lIns="91450" tIns="45725" rIns="91450" bIns="45725" anchor="ctr" anchorCtr="0">
            <a:noAutofit/>
          </a:bodyPr>
          <a:lstStyle/>
          <a:p>
            <a:pPr marL="0" marR="0" lvl="0" indent="0" algn="ctr" rtl="0">
              <a:spcBef>
                <a:spcPts val="0"/>
              </a:spcBef>
              <a:spcAft>
                <a:spcPts val="0"/>
              </a:spcAft>
              <a:buNone/>
            </a:pPr>
            <a:r>
              <a:rPr lang="en-US" sz="2400" b="1" dirty="0" smtClean="0">
                <a:solidFill>
                  <a:srgbClr val="FFFFFF"/>
                </a:solidFill>
                <a:latin typeface="Century Gothic"/>
                <a:ea typeface="Century Gothic"/>
                <a:cs typeface="Century Gothic"/>
                <a:sym typeface="Century Gothic"/>
              </a:rPr>
              <a:t>Demerits</a:t>
            </a:r>
          </a:p>
        </p:txBody>
      </p:sp>
      <p:sp>
        <p:nvSpPr>
          <p:cNvPr id="512" name="Google Shape;512;p28"/>
          <p:cNvSpPr txBox="1"/>
          <p:nvPr/>
        </p:nvSpPr>
        <p:spPr>
          <a:xfrm>
            <a:off x="6602640" y="3343305"/>
            <a:ext cx="3559853" cy="2052902"/>
          </a:xfrm>
          <a:prstGeom prst="rect">
            <a:avLst/>
          </a:prstGeom>
          <a:noFill/>
          <a:ln>
            <a:noFill/>
          </a:ln>
        </p:spPr>
        <p:txBody>
          <a:bodyPr spcFirstLastPara="1" wrap="square" lIns="91450" tIns="45725" rIns="91450" bIns="45725" anchor="t" anchorCtr="0">
            <a:noAutofit/>
          </a:bodyPr>
          <a:lstStyle/>
          <a:p>
            <a:pPr lvl="0">
              <a:lnSpc>
                <a:spcPct val="130000"/>
              </a:lnSpc>
              <a:buFont typeface="Wingdings"/>
              <a:buChar char="à"/>
            </a:pPr>
            <a:r>
              <a:rPr lang="en-US" sz="2000" b="1" dirty="0" smtClean="0"/>
              <a:t>Traffic </a:t>
            </a:r>
            <a:r>
              <a:rPr lang="en-US" sz="2000" b="1" dirty="0" smtClean="0"/>
              <a:t>and </a:t>
            </a:r>
            <a:r>
              <a:rPr lang="en-US" sz="2000" b="1" dirty="0" smtClean="0"/>
              <a:t>Delays</a:t>
            </a:r>
          </a:p>
          <a:p>
            <a:pPr lvl="0">
              <a:lnSpc>
                <a:spcPct val="130000"/>
              </a:lnSpc>
              <a:buFont typeface="Wingdings"/>
              <a:buChar char="à"/>
            </a:pPr>
            <a:r>
              <a:rPr lang="en-US" sz="2000" b="1" dirty="0" smtClean="0"/>
              <a:t>Maintenance </a:t>
            </a:r>
            <a:r>
              <a:rPr lang="en-US" sz="2000" b="1" dirty="0" smtClean="0"/>
              <a:t>Concerns</a:t>
            </a:r>
          </a:p>
          <a:p>
            <a:pPr lvl="0">
              <a:lnSpc>
                <a:spcPct val="130000"/>
              </a:lnSpc>
              <a:buFont typeface="Wingdings"/>
              <a:buChar char="à"/>
            </a:pPr>
            <a:r>
              <a:rPr lang="en-US" sz="2000" b="1" dirty="0" smtClean="0"/>
              <a:t>Fuel </a:t>
            </a:r>
            <a:r>
              <a:rPr lang="en-US" sz="2000" b="1" dirty="0" smtClean="0"/>
              <a:t>Costs</a:t>
            </a:r>
          </a:p>
          <a:p>
            <a:pPr lvl="0">
              <a:lnSpc>
                <a:spcPct val="130000"/>
              </a:lnSpc>
              <a:buFont typeface="Wingdings"/>
              <a:buChar char="à"/>
            </a:pPr>
            <a:r>
              <a:rPr lang="en-US" sz="2000" b="1" dirty="0" smtClean="0"/>
              <a:t>Parking Challenges</a:t>
            </a:r>
            <a:endParaRPr sz="2000">
              <a:solidFill>
                <a:srgbClr val="7F7F7F"/>
              </a:solidFill>
              <a:latin typeface="Century Gothic"/>
              <a:ea typeface="Century Gothic"/>
              <a:cs typeface="Century Gothic"/>
              <a:sym typeface="Century Gothic"/>
            </a:endParaRPr>
          </a:p>
        </p:txBody>
      </p:sp>
      <p:grpSp>
        <p:nvGrpSpPr>
          <p:cNvPr id="513" name="Google Shape;513;p28"/>
          <p:cNvGrpSpPr/>
          <p:nvPr/>
        </p:nvGrpSpPr>
        <p:grpSpPr>
          <a:xfrm>
            <a:off x="509696" y="346206"/>
            <a:ext cx="4399930" cy="572136"/>
            <a:chOff x="956666" y="3498086"/>
            <a:chExt cx="3250669" cy="572136"/>
          </a:xfrm>
        </p:grpSpPr>
        <p:sp>
          <p:nvSpPr>
            <p:cNvPr id="514" name="Google Shape;514;p28"/>
            <p:cNvSpPr txBox="1"/>
            <p:nvPr/>
          </p:nvSpPr>
          <p:spPr>
            <a:xfrm>
              <a:off x="1765640" y="3498086"/>
              <a:ext cx="2441695" cy="523220"/>
            </a:xfrm>
            <a:prstGeom prst="rect">
              <a:avLst/>
            </a:prstGeom>
            <a:noFill/>
            <a:ln>
              <a:noFill/>
            </a:ln>
          </p:spPr>
          <p:txBody>
            <a:bodyPr spcFirstLastPara="1" wrap="square" lIns="91425" tIns="45700" rIns="91425" bIns="45700" anchor="t" anchorCtr="1">
              <a:noAutofit/>
            </a:bodyPr>
            <a:lstStyle/>
            <a:p>
              <a:pPr marL="0" marR="0" lvl="0" indent="0" algn="ctr" rtl="0">
                <a:spcBef>
                  <a:spcPts val="0"/>
                </a:spcBef>
                <a:spcAft>
                  <a:spcPts val="0"/>
                </a:spcAft>
                <a:buNone/>
              </a:pPr>
              <a:r>
                <a:rPr lang="en-US" sz="2800" b="1" dirty="0" smtClean="0">
                  <a:solidFill>
                    <a:srgbClr val="7F7F7F"/>
                  </a:solidFill>
                  <a:latin typeface="Century Gothic"/>
                  <a:ea typeface="Century Gothic"/>
                  <a:cs typeface="Century Gothic"/>
                  <a:sym typeface="Century Gothic"/>
                </a:rPr>
                <a:t>Merits &amp; Demerits</a:t>
              </a:r>
              <a:endParaRPr sz="800" b="1">
                <a:solidFill>
                  <a:srgbClr val="7F7F7F"/>
                </a:solidFill>
                <a:latin typeface="Century Gothic"/>
                <a:ea typeface="Century Gothic"/>
                <a:cs typeface="Century Gothic"/>
                <a:sym typeface="Century Gothic"/>
              </a:endParaRPr>
            </a:p>
          </p:txBody>
        </p:sp>
        <p:sp>
          <p:nvSpPr>
            <p:cNvPr id="515" name="Google Shape;515;p28"/>
            <p:cNvSpPr/>
            <p:nvPr/>
          </p:nvSpPr>
          <p:spPr>
            <a:xfrm>
              <a:off x="956666" y="3498086"/>
              <a:ext cx="448664" cy="448662"/>
            </a:xfrm>
            <a:prstGeom prst="rect">
              <a:avLst/>
            </a:prstGeom>
            <a:solidFill>
              <a:srgbClr val="113F4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16" name="Google Shape;516;p28"/>
            <p:cNvSpPr/>
            <p:nvPr/>
          </p:nvSpPr>
          <p:spPr>
            <a:xfrm>
              <a:off x="1176679" y="3689818"/>
              <a:ext cx="380404" cy="380404"/>
            </a:xfrm>
            <a:prstGeom prst="rect">
              <a:avLst/>
            </a:prstGeom>
            <a:solidFill>
              <a:srgbClr val="55C0A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pic>
        <p:nvPicPr>
          <p:cNvPr id="12" name="Picture 11">
            <a:extLst>
              <a:ext uri="{FF2B5EF4-FFF2-40B4-BE49-F238E27FC236}">
                <a16:creationId xmlns="" xmlns:a16="http://schemas.microsoft.com/office/drawing/2014/main" id="{67E81F9E-9554-4840-A6CA-C59F6CE31245}"/>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1"/>
            <a:ext cx="644925" cy="675248"/>
          </a:xfrm>
          <a:prstGeom prst="rect">
            <a:avLst/>
          </a:prstGeom>
        </p:spPr>
      </p:pic>
      <p:pic>
        <p:nvPicPr>
          <p:cNvPr id="13" name="Picture 12">
            <a:extLst>
              <a:ext uri="{FF2B5EF4-FFF2-40B4-BE49-F238E27FC236}">
                <a16:creationId xmlns="" xmlns:a16="http://schemas.microsoft.com/office/drawing/2014/main" id="{D0A1ABFC-AE90-4EE9-BAA9-5820F5EDC630}"/>
              </a:ext>
            </a:extLst>
          </p:cNvPr>
          <p:cNvPicPr>
            <a:picLocks noChangeAspect="1"/>
          </p:cNvPicPr>
          <p:nvPr/>
        </p:nvPicPr>
        <p:blipFill rotWithShape="1">
          <a:blip r:embed="rId4">
            <a:extLst>
              <a:ext uri="{28A0092B-C50C-407E-A947-70E740481C1C}">
                <a14:useLocalDpi xmlns="" xmlns:a14="http://schemas.microsoft.com/office/drawing/2010/main" val="0"/>
              </a:ext>
            </a:extLst>
          </a:blip>
          <a:srcRect l="25791" t="16832" b="13861"/>
          <a:stretch/>
        </p:blipFill>
        <p:spPr>
          <a:xfrm>
            <a:off x="9340948" y="-1"/>
            <a:ext cx="2851052" cy="576775"/>
          </a:xfrm>
          <a:prstGeom prst="rect">
            <a:avLst/>
          </a:prstGeom>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08"/>
                                        </p:tgtEl>
                                        <p:attrNameLst>
                                          <p:attrName>style.visibility</p:attrName>
                                        </p:attrNameLst>
                                      </p:cBhvr>
                                      <p:to>
                                        <p:strVal val="visible"/>
                                      </p:to>
                                    </p:set>
                                    <p:anim calcmode="lin" valueType="num">
                                      <p:cBhvr additive="base">
                                        <p:cTn id="7" dur="500"/>
                                        <p:tgtEl>
                                          <p:spTgt spid="508"/>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7"/>
                                        </p:tgtEl>
                                        <p:attrNameLst>
                                          <p:attrName>style.visibility</p:attrName>
                                        </p:attrNameLst>
                                      </p:cBhvr>
                                      <p:to>
                                        <p:strVal val="visible"/>
                                      </p:to>
                                    </p:set>
                                    <p:animEffect transition="in" filter="fade">
                                      <p:cBhvr>
                                        <p:cTn id="11" dur="500"/>
                                        <p:tgtEl>
                                          <p:spTgt spid="50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09"/>
                                        </p:tgtEl>
                                        <p:attrNameLst>
                                          <p:attrName>style.visibility</p:attrName>
                                        </p:attrNameLst>
                                      </p:cBhvr>
                                      <p:to>
                                        <p:strVal val="visible"/>
                                      </p:to>
                                    </p:set>
                                    <p:animEffect transition="in" filter="fade">
                                      <p:cBhvr>
                                        <p:cTn id="15" dur="100"/>
                                        <p:tgtEl>
                                          <p:spTgt spid="509"/>
                                        </p:tgtEl>
                                      </p:cBhvr>
                                    </p:animEffect>
                                  </p:childTnLst>
                                </p:cTn>
                              </p:par>
                            </p:childTnLst>
                          </p:cTn>
                        </p:par>
                        <p:par>
                          <p:cTn id="16" fill="hold">
                            <p:stCondLst>
                              <p:cond delay="1100"/>
                            </p:stCondLst>
                            <p:childTnLst>
                              <p:par>
                                <p:cTn id="17" presetID="2" presetClass="entr" presetSubtype="2" fill="hold" nodeType="afterEffect">
                                  <p:stCondLst>
                                    <p:cond delay="0"/>
                                  </p:stCondLst>
                                  <p:childTnLst>
                                    <p:set>
                                      <p:cBhvr>
                                        <p:cTn id="18" dur="1" fill="hold">
                                          <p:stCondLst>
                                            <p:cond delay="0"/>
                                          </p:stCondLst>
                                        </p:cTn>
                                        <p:tgtEl>
                                          <p:spTgt spid="511"/>
                                        </p:tgtEl>
                                        <p:attrNameLst>
                                          <p:attrName>style.visibility</p:attrName>
                                        </p:attrNameLst>
                                      </p:cBhvr>
                                      <p:to>
                                        <p:strVal val="visible"/>
                                      </p:to>
                                    </p:set>
                                    <p:anim calcmode="lin" valueType="num">
                                      <p:cBhvr additive="base">
                                        <p:cTn id="19" dur="500"/>
                                        <p:tgtEl>
                                          <p:spTgt spid="511"/>
                                        </p:tgtEl>
                                        <p:attrNameLst>
                                          <p:attrName>ppt_x</p:attrName>
                                        </p:attrNameLst>
                                      </p:cBhvr>
                                      <p:tavLst>
                                        <p:tav tm="0">
                                          <p:val>
                                            <p:strVal val="#ppt_x+1"/>
                                          </p:val>
                                        </p:tav>
                                        <p:tav tm="100000">
                                          <p:val>
                                            <p:strVal val="#ppt_x"/>
                                          </p:val>
                                        </p:tav>
                                      </p:tavLst>
                                    </p:anim>
                                  </p:childTnLst>
                                </p:cTn>
                              </p:par>
                            </p:childTnLst>
                          </p:cTn>
                        </p:par>
                        <p:par>
                          <p:cTn id="20" fill="hold">
                            <p:stCondLst>
                              <p:cond delay="1600"/>
                            </p:stCondLst>
                            <p:childTnLst>
                              <p:par>
                                <p:cTn id="21" presetID="10" presetClass="entr" presetSubtype="0" fill="hold" nodeType="afterEffect">
                                  <p:stCondLst>
                                    <p:cond delay="0"/>
                                  </p:stCondLst>
                                  <p:childTnLst>
                                    <p:set>
                                      <p:cBhvr>
                                        <p:cTn id="22" dur="1" fill="hold">
                                          <p:stCondLst>
                                            <p:cond delay="0"/>
                                          </p:stCondLst>
                                        </p:cTn>
                                        <p:tgtEl>
                                          <p:spTgt spid="510"/>
                                        </p:tgtEl>
                                        <p:attrNameLst>
                                          <p:attrName>style.visibility</p:attrName>
                                        </p:attrNameLst>
                                      </p:cBhvr>
                                      <p:to>
                                        <p:strVal val="visible"/>
                                      </p:to>
                                    </p:set>
                                    <p:animEffect transition="in" filter="fade">
                                      <p:cBhvr>
                                        <p:cTn id="23" dur="500"/>
                                        <p:tgtEl>
                                          <p:spTgt spid="510"/>
                                        </p:tgtEl>
                                      </p:cBhvr>
                                    </p:animEffect>
                                  </p:childTnLst>
                                </p:cTn>
                              </p:par>
                            </p:childTnLst>
                          </p:cTn>
                        </p:par>
                        <p:par>
                          <p:cTn id="24" fill="hold">
                            <p:stCondLst>
                              <p:cond delay="2100"/>
                            </p:stCondLst>
                            <p:childTnLst>
                              <p:par>
                                <p:cTn id="25" presetID="10" presetClass="entr" presetSubtype="0" fill="hold" nodeType="afterEffect">
                                  <p:stCondLst>
                                    <p:cond delay="0"/>
                                  </p:stCondLst>
                                  <p:childTnLst>
                                    <p:set>
                                      <p:cBhvr>
                                        <p:cTn id="26" dur="1" fill="hold">
                                          <p:stCondLst>
                                            <p:cond delay="0"/>
                                          </p:stCondLst>
                                        </p:cTn>
                                        <p:tgtEl>
                                          <p:spTgt spid="512"/>
                                        </p:tgtEl>
                                        <p:attrNameLst>
                                          <p:attrName>style.visibility</p:attrName>
                                        </p:attrNameLst>
                                      </p:cBhvr>
                                      <p:to>
                                        <p:strVal val="visible"/>
                                      </p:to>
                                    </p:set>
                                    <p:animEffect transition="in" filter="fade">
                                      <p:cBhvr>
                                        <p:cTn id="27" dur="100"/>
                                        <p:tgtEl>
                                          <p:spTgt spid="512"/>
                                        </p:tgtEl>
                                      </p:cBhvr>
                                    </p:animEffect>
                                  </p:childTnLst>
                                </p:cTn>
                              </p:par>
                              <p:par>
                                <p:cTn id="28" presetID="2" presetClass="entr" presetSubtype="8" fill="hold" nodeType="withEffect">
                                  <p:stCondLst>
                                    <p:cond delay="0"/>
                                  </p:stCondLst>
                                  <p:childTnLst>
                                    <p:set>
                                      <p:cBhvr>
                                        <p:cTn id="29" dur="1" fill="hold">
                                          <p:stCondLst>
                                            <p:cond delay="0"/>
                                          </p:stCondLst>
                                        </p:cTn>
                                        <p:tgtEl>
                                          <p:spTgt spid="513"/>
                                        </p:tgtEl>
                                        <p:attrNameLst>
                                          <p:attrName>style.visibility</p:attrName>
                                        </p:attrNameLst>
                                      </p:cBhvr>
                                      <p:to>
                                        <p:strVal val="visible"/>
                                      </p:to>
                                    </p:set>
                                    <p:anim calcmode="lin" valueType="num">
                                      <p:cBhvr additive="base">
                                        <p:cTn id="30" dur="500"/>
                                        <p:tgtEl>
                                          <p:spTgt spid="51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pic>
        <p:nvPicPr>
          <p:cNvPr id="769" name="Google Shape;769;p3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70" name="Google Shape;770;p36"/>
          <p:cNvSpPr txBox="1"/>
          <p:nvPr/>
        </p:nvSpPr>
        <p:spPr>
          <a:xfrm>
            <a:off x="2293035" y="689278"/>
            <a:ext cx="9160704"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7200" b="1" dirty="0" smtClean="0">
                <a:solidFill>
                  <a:srgbClr val="113F4E"/>
                </a:solidFill>
                <a:latin typeface="Century Gothic"/>
                <a:ea typeface="Century Gothic"/>
                <a:cs typeface="Century Gothic"/>
                <a:sym typeface="Century Gothic"/>
              </a:rPr>
              <a:t>Future Scope</a:t>
            </a:r>
            <a:endParaRPr sz="7200" b="1">
              <a:solidFill>
                <a:srgbClr val="113F4E"/>
              </a:solidFill>
              <a:latin typeface="Century Gothic"/>
              <a:ea typeface="Century Gothic"/>
              <a:cs typeface="Century Gothic"/>
              <a:sym typeface="Century Gothic"/>
            </a:endParaRPr>
          </a:p>
        </p:txBody>
      </p:sp>
      <p:sp>
        <p:nvSpPr>
          <p:cNvPr id="771" name="Google Shape;771;p36"/>
          <p:cNvSpPr/>
          <p:nvPr/>
        </p:nvSpPr>
        <p:spPr>
          <a:xfrm>
            <a:off x="6011318" y="5067902"/>
            <a:ext cx="6000750" cy="39552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00">
              <a:solidFill>
                <a:srgbClr val="113F4E"/>
              </a:solidFill>
              <a:latin typeface="Century Gothic"/>
              <a:ea typeface="Century Gothic"/>
              <a:cs typeface="Century Gothic"/>
              <a:sym typeface="Century Gothic"/>
            </a:endParaRPr>
          </a:p>
        </p:txBody>
      </p:sp>
      <p:sp>
        <p:nvSpPr>
          <p:cNvPr id="6" name="Google Shape;126;p15"/>
          <p:cNvSpPr txBox="1"/>
          <p:nvPr/>
        </p:nvSpPr>
        <p:spPr>
          <a:xfrm>
            <a:off x="5190978" y="1955408"/>
            <a:ext cx="6372665" cy="4262511"/>
          </a:xfrm>
          <a:prstGeom prst="rect">
            <a:avLst/>
          </a:prstGeom>
          <a:noFill/>
          <a:ln>
            <a:noFill/>
          </a:ln>
        </p:spPr>
        <p:txBody>
          <a:bodyPr spcFirstLastPara="1" wrap="square" lIns="91425" tIns="45700" rIns="91425" bIns="45700" anchor="t" anchorCtr="0">
            <a:noAutofit/>
          </a:bodyPr>
          <a:lstStyle/>
          <a:p>
            <a:pPr lvl="0"/>
            <a:r>
              <a:rPr lang="en-US" sz="2000" b="1" dirty="0" smtClean="0"/>
              <a:t/>
            </a:r>
            <a:br>
              <a:rPr lang="en-US" sz="2000" b="1" dirty="0" smtClean="0"/>
            </a:br>
            <a:r>
              <a:rPr lang="en-US" sz="2000" b="1" dirty="0" smtClean="0"/>
              <a:t>In conclusion, City Connect offers a convenient solution for intercity travel with its online car rental platform. While it provides flexibility, cost-effectiveness, and accessibility, challenges such as traffic, maintenance issues, and fuel costs exist. However, with future expansions, technological advancements, strategic partnerships, and a focus on sustainability and user experience enhancements, City Connect has promising potential to evolve and meet the evolving needs of travelers, ensuring seamless and enjoyable intercity journeys</a:t>
            </a:r>
            <a:endParaRPr sz="2000" b="1">
              <a:solidFill>
                <a:srgbClr val="113F4E"/>
              </a:solidFill>
              <a:latin typeface="Century Gothic"/>
              <a:ea typeface="Century Gothic"/>
              <a:cs typeface="Century Gothic"/>
              <a:sym typeface="Century Gothic"/>
            </a:endParaRPr>
          </a:p>
        </p:txBody>
      </p:sp>
      <p:pic>
        <p:nvPicPr>
          <p:cNvPr id="7" name="Picture 6">
            <a:extLst>
              <a:ext uri="{FF2B5EF4-FFF2-40B4-BE49-F238E27FC236}">
                <a16:creationId xmlns="" xmlns:a16="http://schemas.microsoft.com/office/drawing/2014/main" id="{67E81F9E-9554-4840-A6CA-C59F6CE31245}"/>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 y="1"/>
            <a:ext cx="644925" cy="675248"/>
          </a:xfrm>
          <a:prstGeom prst="rect">
            <a:avLst/>
          </a:prstGeom>
        </p:spPr>
      </p:pic>
      <p:pic>
        <p:nvPicPr>
          <p:cNvPr id="8" name="Picture 7">
            <a:extLst>
              <a:ext uri="{FF2B5EF4-FFF2-40B4-BE49-F238E27FC236}">
                <a16:creationId xmlns="" xmlns:a16="http://schemas.microsoft.com/office/drawing/2014/main" id="{D0A1ABFC-AE90-4EE9-BAA9-5820F5EDC630}"/>
              </a:ext>
            </a:extLst>
          </p:cNvPr>
          <p:cNvPicPr>
            <a:picLocks noChangeAspect="1"/>
          </p:cNvPicPr>
          <p:nvPr/>
        </p:nvPicPr>
        <p:blipFill rotWithShape="1">
          <a:blip r:embed="rId5">
            <a:extLst>
              <a:ext uri="{28A0092B-C50C-407E-A947-70E740481C1C}">
                <a14:useLocalDpi xmlns="" xmlns:a14="http://schemas.microsoft.com/office/drawing/2010/main" val="0"/>
              </a:ext>
            </a:extLst>
          </a:blip>
          <a:srcRect l="25791" t="16832" b="13861"/>
          <a:stretch/>
        </p:blipFill>
        <p:spPr>
          <a:xfrm>
            <a:off x="9340948" y="-1"/>
            <a:ext cx="2851052" cy="576775"/>
          </a:xfrm>
          <a:prstGeom prst="rect">
            <a:avLst/>
          </a:prstGeom>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9"/>
                                        </p:tgtEl>
                                        <p:attrNameLst>
                                          <p:attrName>style.visibility</p:attrName>
                                        </p:attrNameLst>
                                      </p:cBhvr>
                                      <p:to>
                                        <p:strVal val="visible"/>
                                      </p:to>
                                    </p:set>
                                    <p:animEffect transition="in" filter="fade">
                                      <p:cBhvr>
                                        <p:cTn id="7" dur="750"/>
                                        <p:tgtEl>
                                          <p:spTgt spid="769"/>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770"/>
                                        </p:tgtEl>
                                        <p:attrNameLst>
                                          <p:attrName>style.visibility</p:attrName>
                                        </p:attrNameLst>
                                      </p:cBhvr>
                                      <p:to>
                                        <p:strVal val="visible"/>
                                      </p:to>
                                    </p:set>
                                    <p:animEffect transition="in" filter="fade">
                                      <p:cBhvr>
                                        <p:cTn id="11" dur="500"/>
                                        <p:tgtEl>
                                          <p:spTgt spid="770"/>
                                        </p:tgtEl>
                                      </p:cBhvr>
                                    </p:animEffect>
                                  </p:childTnLst>
                                </p:cTn>
                              </p:par>
                              <p:par>
                                <p:cTn id="12" presetID="10" presetClass="entr" presetSubtype="0" fill="hold" nodeType="withEffect">
                                  <p:stCondLst>
                                    <p:cond delay="0"/>
                                  </p:stCondLst>
                                  <p:childTnLst>
                                    <p:set>
                                      <p:cBhvr>
                                        <p:cTn id="13" dur="1" fill="hold">
                                          <p:stCondLst>
                                            <p:cond delay="0"/>
                                          </p:stCondLst>
                                        </p:cTn>
                                        <p:tgtEl>
                                          <p:spTgt spid="771"/>
                                        </p:tgtEl>
                                        <p:attrNameLst>
                                          <p:attrName>style.visibility</p:attrName>
                                        </p:attrNameLst>
                                      </p:cBhvr>
                                      <p:to>
                                        <p:strVal val="visible"/>
                                      </p:to>
                                    </p:set>
                                    <p:animEffect transition="in" filter="fade">
                                      <p:cBhvr>
                                        <p:cTn id="14" dur="1000"/>
                                        <p:tgtEl>
                                          <p:spTgt spid="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rmal Presentation Template，Freepptbackgrounds.ne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163</Words>
  <PresentationFormat>Custom</PresentationFormat>
  <Paragraphs>52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Wingdings</vt:lpstr>
      <vt:lpstr>Microsoft Yahei</vt:lpstr>
      <vt:lpstr>Calibri</vt:lpstr>
      <vt:lpstr>Formal Presentation Template，Freepptbackgrounds.net</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Acer</cp:lastModifiedBy>
  <cp:revision>8</cp:revision>
  <dcterms:modified xsi:type="dcterms:W3CDTF">2024-03-29T21:38:11Z</dcterms:modified>
</cp:coreProperties>
</file>