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A4B647-CEB7-4F23-8463-A223734AC9CB}">
          <p14:sldIdLst>
            <p14:sldId id="256"/>
            <p14:sldId id="257"/>
            <p14:sldId id="258"/>
            <p14:sldId id="259"/>
            <p14:sldId id="276"/>
            <p14:sldId id="260"/>
            <p14:sldId id="261"/>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278" autoAdjust="0"/>
  </p:normalViewPr>
  <p:slideViewPr>
    <p:cSldViewPr snapToGrid="0">
      <p:cViewPr>
        <p:scale>
          <a:sx n="78" d="100"/>
          <a:sy n="78" d="100"/>
        </p:scale>
        <p:origin x="-1776" y="-5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image" Target="../media/image90.PNG"/><Relationship Id="rId4" Type="http://schemas.openxmlformats.org/officeDocument/2006/relationships/image" Target="../media/image120.png"/></Relationships>
</file>

<file path=ppt/diagrams/_rels/data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image" Target="../media/image130.png"/><Relationship Id="rId4" Type="http://schemas.openxmlformats.org/officeDocument/2006/relationships/image" Target="../media/image16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1</m:t>
                        </m:r>
                      </m:sub>
                    </m:sSub>
                    <m:groupChr>
                      <m:groupChrPr>
                        <m:chr m:val="→"/>
                        <m:vertJc m:val="bot"/>
                        <m:ctrlPr>
                          <a:rPr lang="en-US" sz="2500" b="0" i="1" smtClean="0">
                            <a:latin typeface="Cambria Math"/>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𝑀_1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EBCE39B8-8700-4987-AC11-39EB6A08CFC5}" type="presOf" srcId="{625A08C1-A9FB-4232-B2DC-F5AB45BD8A8A}" destId="{F930914A-937F-49B9-82E2-1666A33C64A6}"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30D4B9BB-FFF3-4DFF-85D4-F9A457C52F6D}" type="presOf" srcId="{244A4513-B019-405A-9532-71FFDC75C343}" destId="{EB3E31E8-654B-421A-8D9D-563A4F5AF9BA}" srcOrd="0" destOrd="0" presId="urn:microsoft.com/office/officeart/2005/8/layout/hProcess9"/>
    <dgm:cxn modelId="{27D3557E-DE03-4CFD-AE20-473133B2F0DF}" type="presOf" srcId="{5E0BD850-6211-4E73-A058-BC4B62206B5E}" destId="{670D31F1-D192-4B9A-B605-D70EDF202976}" srcOrd="0" destOrd="0" presId="urn:microsoft.com/office/officeart/2005/8/layout/hProcess9"/>
    <dgm:cxn modelId="{10EE88E7-BBCE-4426-87DC-5302A236B4C8}" type="presOf" srcId="{92C54996-1011-4D52-9FE2-ED3592FDF2AD}" destId="{2D5FC9D6-D82A-4EEE-845C-59ADB25CECF9}"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EBC3FFB1-D0F4-4059-B22E-5A42D53BE446}" srcId="{625A08C1-A9FB-4232-B2DC-F5AB45BD8A8A}" destId="{92C54996-1011-4D52-9FE2-ED3592FDF2AD}" srcOrd="1" destOrd="0" parTransId="{702D381F-0B4C-4F10-BB57-986D03A29C54}" sibTransId="{C3341419-11B9-49D9-957A-F0458FA9CDC7}"/>
    <dgm:cxn modelId="{27D3557E-DE03-4CFD-AE20-473133B2F0DF}" type="presOf" srcId="{5E0BD850-6211-4E73-A058-BC4B62206B5E}" destId="{670D31F1-D192-4B9A-B605-D70EDF202976}" srcOrd="0" destOrd="0" presId="urn:microsoft.com/office/officeart/2005/8/layout/hProcess9"/>
    <dgm:cxn modelId="{3FAC711B-FFE0-47D8-B380-B472056CECD4}" srcId="{625A08C1-A9FB-4232-B2DC-F5AB45BD8A8A}" destId="{E29AACE7-F0EB-40F2-8D8C-AD332CED0AFE}" srcOrd="2" destOrd="0" parTransId="{03F8A643-7B1A-4436-B8DF-0F87B2690736}" sibTransId="{9797B9B8-F085-4B8C-8CD0-81CDBDFA5BC5}"/>
    <dgm:cxn modelId="{10EE88E7-BBCE-4426-87DC-5302A236B4C8}" type="presOf" srcId="{92C54996-1011-4D52-9FE2-ED3592FDF2AD}" destId="{2D5FC9D6-D82A-4EEE-845C-59ADB25CECF9}" srcOrd="0" destOrd="0" presId="urn:microsoft.com/office/officeart/2005/8/layout/hProcess9"/>
    <dgm:cxn modelId="{1BB3F47F-501B-432B-B7D0-E5F86AC305F9}" type="presOf" srcId="{E29AACE7-F0EB-40F2-8D8C-AD332CED0AFE}" destId="{0AB99462-DCB2-445B-B29D-CBAE114DFA3B}" srcOrd="0" destOrd="0" presId="urn:microsoft.com/office/officeart/2005/8/layout/hProcess9"/>
    <dgm:cxn modelId="{30D4B9BB-FFF3-4DFF-85D4-F9A457C52F6D}" type="presOf" srcId="{244A4513-B019-405A-9532-71FFDC75C343}" destId="{EB3E31E8-654B-421A-8D9D-563A4F5AF9BA}"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EBCE39B8-8700-4987-AC11-39EB6A08CFC5}" type="presOf" srcId="{625A08C1-A9FB-4232-B2DC-F5AB45BD8A8A}" destId="{F930914A-937F-49B9-82E2-1666A33C64A6}" srcOrd="0" destOrd="0" presId="urn:microsoft.com/office/officeart/2005/8/layout/hProcess9"/>
    <dgm:cxn modelId="{73BF564A-A47B-48AF-AF09-96F2A4A67326}" type="presParOf" srcId="{F930914A-937F-49B9-82E2-1666A33C64A6}" destId="{6C31047A-478C-4371-9192-4EDC94826CDB}" srcOrd="0" destOrd="0" presId="urn:microsoft.com/office/officeart/2005/8/layout/hProcess9"/>
    <dgm:cxn modelId="{A014523D-FCED-4F80-B5CA-95A9E9395FE6}" type="presParOf" srcId="{F930914A-937F-49B9-82E2-1666A33C64A6}" destId="{6D971484-FDFB-4D3F-9B61-12868B9BC500}" srcOrd="1" destOrd="0" presId="urn:microsoft.com/office/officeart/2005/8/layout/hProcess9"/>
    <dgm:cxn modelId="{F6709702-7632-4783-AD5E-22990E768E26}" type="presParOf" srcId="{6D971484-FDFB-4D3F-9B61-12868B9BC500}" destId="{EB3E31E8-654B-421A-8D9D-563A4F5AF9BA}" srcOrd="0" destOrd="0" presId="urn:microsoft.com/office/officeart/2005/8/layout/hProcess9"/>
    <dgm:cxn modelId="{FF237D6A-A87F-4F47-A77A-8731B96186A0}" type="presParOf" srcId="{6D971484-FDFB-4D3F-9B61-12868B9BC500}" destId="{0EEE4BA6-6DD5-438D-81EC-FC45E5B3F99A}" srcOrd="1" destOrd="0" presId="urn:microsoft.com/office/officeart/2005/8/layout/hProcess9"/>
    <dgm:cxn modelId="{2D34ED40-4B93-4A1D-A9E0-99C82B73721E}" type="presParOf" srcId="{6D971484-FDFB-4D3F-9B61-12868B9BC500}" destId="{2D5FC9D6-D82A-4EEE-845C-59ADB25CECF9}" srcOrd="2" destOrd="0" presId="urn:microsoft.com/office/officeart/2005/8/layout/hProcess9"/>
    <dgm:cxn modelId="{420343E4-3189-4021-936D-86BF5ACF1D84}" type="presParOf" srcId="{6D971484-FDFB-4D3F-9B61-12868B9BC500}" destId="{031A6CFC-83ED-412C-8A28-303BE2C4FCBB}" srcOrd="3" destOrd="0" presId="urn:microsoft.com/office/officeart/2005/8/layout/hProcess9"/>
    <dgm:cxn modelId="{0E1054C6-3971-4415-833F-88365818832B}" type="presParOf" srcId="{6D971484-FDFB-4D3F-9B61-12868B9BC500}" destId="{0AB99462-DCB2-445B-B29D-CBAE114DFA3B}" srcOrd="4" destOrd="0" presId="urn:microsoft.com/office/officeart/2005/8/layout/hProcess9"/>
    <dgm:cxn modelId="{67F022D5-5E95-4655-B5DD-153FF7348A9F}" type="presParOf" srcId="{6D971484-FDFB-4D3F-9B61-12868B9BC500}" destId="{FCE4E663-69CA-4CB3-9AF7-A1B3BCEA10FC}" srcOrd="5" destOrd="0" presId="urn:microsoft.com/office/officeart/2005/8/layout/hProcess9"/>
    <dgm:cxn modelId="{3E900C54-EBF3-4305-A850-5C6ED0D18E9E}"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244A4513-B019-405A-9532-71FFDC75C343}">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500" b="0" i="1" smtClean="0">
                            <a:latin typeface="Cambria Math"/>
                          </a:rPr>
                        </m:ctrlPr>
                      </m:sSubPr>
                      <m:e>
                        <m:r>
                          <a:rPr lang="en-US" sz="2500" b="0" i="1" smtClean="0">
                            <a:latin typeface="Cambria Math" panose="02040503050406030204" pitchFamily="18" charset="0"/>
                          </a:rPr>
                          <m:t>𝑀</m:t>
                        </m:r>
                      </m:e>
                      <m:sub>
                        <m:r>
                          <a:rPr lang="en-US" sz="2500" b="0" i="1" smtClean="0">
                            <a:latin typeface="Cambria Math" panose="02040503050406030204" pitchFamily="18" charset="0"/>
                          </a:rPr>
                          <m:t>2</m:t>
                        </m:r>
                      </m:sub>
                    </m:sSub>
                    <m:groupChr>
                      <m:groupChrPr>
                        <m:chr m:val="→"/>
                        <m:vertJc m:val="bot"/>
                        <m:ctrlPr>
                          <a:rPr lang="en-US" sz="2500" b="0" i="1" smtClean="0">
                            <a:latin typeface="Cambria Math"/>
                          </a:rPr>
                        </m:ctrlPr>
                      </m:groupChrPr>
                      <m:e>
                        <m:r>
                          <m:rPr>
                            <m:nor/>
                          </m:rPr>
                          <a:rPr lang="en-US" sz="2500" b="0" i="0" smtClean="0">
                            <a:latin typeface="Cambria Math" panose="02040503050406030204" pitchFamily="18" charset="0"/>
                          </a:rPr>
                          <m:t>yields</m:t>
                        </m:r>
                      </m:e>
                    </m:groupChr>
                  </m:oMath>
                </m:oMathPara>
              </a14:m>
              <a:endParaRPr lang="en-US" sz="2500" b="0" dirty="0" smtClean="0"/>
            </a:p>
          </dgm:t>
        </dgm:pt>
      </mc:Choice>
      <mc:Fallback xmlns="">
        <dgm:pt modelId="{244A4513-B019-405A-9532-71FFDC75C343}">
          <dgm:prSet phldrT="[Text]" custT="1"/>
          <dgm:spPr/>
          <dgm:t>
            <a:bodyPr/>
            <a:lstStyle/>
            <a:p>
              <a:r>
                <a:rPr lang="en-US" sz="2500" b="0" i="0" smtClean="0">
                  <a:latin typeface="Cambria Math" panose="02040503050406030204" pitchFamily="18" charset="0"/>
                </a:rPr>
                <a:t>𝑀_2 →┴"yields" </a:t>
              </a:r>
              <a:endParaRPr lang="en-US" sz="2500" b="0" dirty="0" smtClean="0"/>
            </a:p>
          </dgm:t>
        </dgm:pt>
      </mc:Fallback>
    </mc:AlternateConten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mc:AlternateContent xmlns:mc="http://schemas.openxmlformats.org/markup-compatibility/2006" xmlns:a14="http://schemas.microsoft.com/office/drawing/2010/main">
      <mc:Choice Requires="a14">
        <dgm:pt modelId="{92C54996-1011-4D52-9FE2-ED3592FDF2AD}">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m:oMathPara>
              </a14:m>
              <a:endParaRPr lang="en-US" b="0" dirty="0" smtClean="0"/>
            </a:p>
          </dgm:t>
        </dgm:pt>
      </mc:Choice>
      <mc:Fallback xmlns="">
        <dgm:pt modelId="{92C54996-1011-4D52-9FE2-ED3592FDF2AD}">
          <dgm:prSet phldrT="[Text]"/>
          <dgm:spPr/>
          <dgm:t>
            <a:bodyPr/>
            <a:lstStyle/>
            <a:p>
              <a:r>
                <a:rPr lang="en-US" b="0" i="0" smtClean="0">
                  <a:latin typeface="Cambria Math" panose="02040503050406030204" pitchFamily="18" charset="0"/>
                </a:rPr>
                <a:t>𝐽_2</a:t>
              </a:r>
              <a:endParaRPr lang="en-US" b="0" dirty="0" smtClean="0"/>
            </a:p>
          </dgm:t>
        </dgm:pt>
      </mc:Fallback>
    </mc:AlternateConten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mc:AlternateContent xmlns:mc="http://schemas.openxmlformats.org/markup-compatibility/2006" xmlns:a14="http://schemas.microsoft.com/office/drawing/2010/main">
      <mc:Choice Requires="a14">
        <dgm:pt modelId="{E29AACE7-F0EB-40F2-8D8C-AD332CED0AF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m:oMathPara>
              </a14:m>
              <a:endParaRPr lang="en-US" b="0" dirty="0" smtClean="0"/>
            </a:p>
          </dgm:t>
        </dgm:pt>
      </mc:Choice>
      <mc:Fallback xmlns="">
        <dgm:pt modelId="{E29AACE7-F0EB-40F2-8D8C-AD332CED0AFE}">
          <dgm:prSet phldrT="[Text]"/>
          <dgm:spPr/>
          <dgm:t>
            <a:bodyPr/>
            <a:lstStyle/>
            <a:p>
              <a:r>
                <a:rPr lang="en-US" b="0" i="0" smtClean="0">
                  <a:latin typeface="Cambria Math" panose="02040503050406030204" pitchFamily="18" charset="0"/>
                </a:rPr>
                <a:t>𝐽_1</a:t>
              </a:r>
              <a:endParaRPr lang="en-US" b="0" dirty="0" smtClean="0"/>
            </a:p>
          </dgm:t>
        </dgm:pt>
      </mc:Fallback>
    </mc:AlternateConten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mc:AlternateContent xmlns:mc="http://schemas.openxmlformats.org/markup-compatibility/2006" xmlns:a14="http://schemas.microsoft.com/office/drawing/2010/main">
      <mc:Choice Requires="a14">
        <dgm:pt modelId="{5E0BD850-6211-4E73-A058-BC4B62206B5E}">
          <dgm:prSet phldrT="[Text]"/>
          <dgm:spPr/>
          <dgm: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m:oMathPara>
              </a14:m>
              <a:endParaRPr lang="en-US" b="0" dirty="0" smtClean="0"/>
            </a:p>
          </dgm:t>
        </dgm:pt>
      </mc:Choice>
      <mc:Fallback xmlns="">
        <dgm:pt modelId="{5E0BD850-6211-4E73-A058-BC4B62206B5E}">
          <dgm:prSet phldrT="[Text]"/>
          <dgm:spPr/>
          <dgm:t>
            <a:bodyPr/>
            <a:lstStyle/>
            <a:p>
              <a:r>
                <a:rPr lang="en-US" b="0" i="0" smtClean="0">
                  <a:latin typeface="Cambria Math" panose="02040503050406030204" pitchFamily="18" charset="0"/>
                </a:rPr>
                <a:t>𝐽_3</a:t>
              </a:r>
              <a:endParaRPr lang="en-US" b="0" dirty="0" smtClean="0"/>
            </a:p>
          </dgm:t>
        </dgm:pt>
      </mc:Fallback>
    </mc:AlternateConten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5A08C1-A9FB-4232-B2DC-F5AB45BD8A8A}" type="doc">
      <dgm:prSet loTypeId="urn:microsoft.com/office/officeart/2005/8/layout/hProcess9" loCatId="process" qsTypeId="urn:microsoft.com/office/officeart/2005/8/quickstyle/simple1" qsCatId="simple" csTypeId="urn:microsoft.com/office/officeart/2005/8/colors/accent1_2" csCatId="accent1" phldr="1"/>
      <dgm:spPr/>
    </dgm:pt>
    <dgm:pt modelId="{244A4513-B019-405A-9532-71FFDC75C343}">
      <dgm:prSet phldrT="[Text]" custT="1"/>
      <dgm:spPr>
        <a:blipFill rotWithShape="0">
          <a:blip xmlns:r="http://schemas.openxmlformats.org/officeDocument/2006/relationships" r:embed="rId1"/>
          <a:stretch>
            <a:fillRect/>
          </a:stretch>
        </a:blipFill>
      </dgm:spPr>
      <dgm:t>
        <a:bodyPr/>
        <a:lstStyle/>
        <a:p>
          <a:r>
            <a:rPr lang="en-US">
              <a:noFill/>
            </a:rPr>
            <a:t> </a:t>
          </a:r>
        </a:p>
      </dgm:t>
    </dgm:pt>
    <dgm:pt modelId="{A44204F8-56B1-40D0-A07E-A38A7313DCE0}" type="parTrans" cxnId="{8337347F-A103-4C8A-8C60-5676983E3E20}">
      <dgm:prSet/>
      <dgm:spPr/>
      <dgm:t>
        <a:bodyPr/>
        <a:lstStyle/>
        <a:p>
          <a:endParaRPr lang="en-US"/>
        </a:p>
      </dgm:t>
    </dgm:pt>
    <dgm:pt modelId="{B3D6C971-EB99-4511-B22D-6F5481C3BA15}" type="sibTrans" cxnId="{8337347F-A103-4C8A-8C60-5676983E3E20}">
      <dgm:prSet/>
      <dgm:spPr/>
      <dgm:t>
        <a:bodyPr/>
        <a:lstStyle/>
        <a:p>
          <a:endParaRPr lang="en-US"/>
        </a:p>
      </dgm:t>
    </dgm:pt>
    <dgm:pt modelId="{92C54996-1011-4D52-9FE2-ED3592FDF2AD}">
      <dgm:prSet phldrT="[Text]"/>
      <dgm:spPr>
        <a:blipFill rotWithShape="0">
          <a:blip xmlns:r="http://schemas.openxmlformats.org/officeDocument/2006/relationships" r:embed="rId2"/>
          <a:stretch>
            <a:fillRect/>
          </a:stretch>
        </a:blipFill>
      </dgm:spPr>
      <dgm:t>
        <a:bodyPr/>
        <a:lstStyle/>
        <a:p>
          <a:r>
            <a:rPr lang="en-US">
              <a:noFill/>
            </a:rPr>
            <a:t> </a:t>
          </a:r>
        </a:p>
      </dgm:t>
    </dgm:pt>
    <dgm:pt modelId="{702D381F-0B4C-4F10-BB57-986D03A29C54}" type="parTrans" cxnId="{EBC3FFB1-D0F4-4059-B22E-5A42D53BE446}">
      <dgm:prSet/>
      <dgm:spPr/>
      <dgm:t>
        <a:bodyPr/>
        <a:lstStyle/>
        <a:p>
          <a:endParaRPr lang="en-US"/>
        </a:p>
      </dgm:t>
    </dgm:pt>
    <dgm:pt modelId="{C3341419-11B9-49D9-957A-F0458FA9CDC7}" type="sibTrans" cxnId="{EBC3FFB1-D0F4-4059-B22E-5A42D53BE446}">
      <dgm:prSet/>
      <dgm:spPr/>
      <dgm:t>
        <a:bodyPr/>
        <a:lstStyle/>
        <a:p>
          <a:endParaRPr lang="en-US"/>
        </a:p>
      </dgm:t>
    </dgm:pt>
    <dgm:pt modelId="{E29AACE7-F0EB-40F2-8D8C-AD332CED0AFE}">
      <dgm:prSet phldrT="[Text]"/>
      <dgm:spPr>
        <a:blipFill rotWithShape="0">
          <a:blip xmlns:r="http://schemas.openxmlformats.org/officeDocument/2006/relationships" r:embed="rId3"/>
          <a:stretch>
            <a:fillRect/>
          </a:stretch>
        </a:blipFill>
      </dgm:spPr>
      <dgm:t>
        <a:bodyPr/>
        <a:lstStyle/>
        <a:p>
          <a:r>
            <a:rPr lang="en-US">
              <a:noFill/>
            </a:rPr>
            <a:t> </a:t>
          </a:r>
        </a:p>
      </dgm:t>
    </dgm:pt>
    <dgm:pt modelId="{03F8A643-7B1A-4436-B8DF-0F87B2690736}" type="parTrans" cxnId="{3FAC711B-FFE0-47D8-B380-B472056CECD4}">
      <dgm:prSet/>
      <dgm:spPr/>
      <dgm:t>
        <a:bodyPr/>
        <a:lstStyle/>
        <a:p>
          <a:endParaRPr lang="en-US"/>
        </a:p>
      </dgm:t>
    </dgm:pt>
    <dgm:pt modelId="{9797B9B8-F085-4B8C-8CD0-81CDBDFA5BC5}" type="sibTrans" cxnId="{3FAC711B-FFE0-47D8-B380-B472056CECD4}">
      <dgm:prSet/>
      <dgm:spPr/>
      <dgm:t>
        <a:bodyPr/>
        <a:lstStyle/>
        <a:p>
          <a:endParaRPr lang="en-US"/>
        </a:p>
      </dgm:t>
    </dgm:pt>
    <dgm:pt modelId="{5E0BD850-6211-4E73-A058-BC4B62206B5E}">
      <dgm:prSet phldrT="[Text]"/>
      <dgm:spPr>
        <a:blipFill rotWithShape="0">
          <a:blip xmlns:r="http://schemas.openxmlformats.org/officeDocument/2006/relationships" r:embed="rId4"/>
          <a:stretch>
            <a:fillRect/>
          </a:stretch>
        </a:blipFill>
      </dgm:spPr>
      <dgm:t>
        <a:bodyPr/>
        <a:lstStyle/>
        <a:p>
          <a:r>
            <a:rPr lang="en-US">
              <a:noFill/>
            </a:rPr>
            <a:t> </a:t>
          </a:r>
        </a:p>
      </dgm:t>
    </dgm:pt>
    <dgm:pt modelId="{D9D35E7B-6CCA-4489-8958-3706DA5EA60A}" type="parTrans" cxnId="{FAFCBA96-63D2-4F46-BCD7-DA8A5BDD8A0A}">
      <dgm:prSet/>
      <dgm:spPr/>
      <dgm:t>
        <a:bodyPr/>
        <a:lstStyle/>
        <a:p>
          <a:endParaRPr lang="en-US"/>
        </a:p>
      </dgm:t>
    </dgm:pt>
    <dgm:pt modelId="{E20F42DF-876A-41E7-8BB8-7B4976F71354}" type="sibTrans" cxnId="{FAFCBA96-63D2-4F46-BCD7-DA8A5BDD8A0A}">
      <dgm:prSet/>
      <dgm:spPr/>
      <dgm:t>
        <a:bodyPr/>
        <a:lstStyle/>
        <a:p>
          <a:endParaRPr lang="en-US"/>
        </a:p>
      </dgm:t>
    </dgm:pt>
    <dgm:pt modelId="{F930914A-937F-49B9-82E2-1666A33C64A6}" type="pres">
      <dgm:prSet presAssocID="{625A08C1-A9FB-4232-B2DC-F5AB45BD8A8A}" presName="CompostProcess" presStyleCnt="0">
        <dgm:presLayoutVars>
          <dgm:dir/>
          <dgm:resizeHandles val="exact"/>
        </dgm:presLayoutVars>
      </dgm:prSet>
      <dgm:spPr/>
    </dgm:pt>
    <dgm:pt modelId="{6C31047A-478C-4371-9192-4EDC94826CDB}" type="pres">
      <dgm:prSet presAssocID="{625A08C1-A9FB-4232-B2DC-F5AB45BD8A8A}" presName="arrow" presStyleLbl="bgShp" presStyleIdx="0" presStyleCnt="1" custLinFactNeighborY="22751"/>
      <dgm:spPr/>
    </dgm:pt>
    <dgm:pt modelId="{6D971484-FDFB-4D3F-9B61-12868B9BC500}" type="pres">
      <dgm:prSet presAssocID="{625A08C1-A9FB-4232-B2DC-F5AB45BD8A8A}" presName="linearProcess" presStyleCnt="0"/>
      <dgm:spPr/>
    </dgm:pt>
    <dgm:pt modelId="{EB3E31E8-654B-421A-8D9D-563A4F5AF9BA}" type="pres">
      <dgm:prSet presAssocID="{244A4513-B019-405A-9532-71FFDC75C343}" presName="textNode" presStyleLbl="node1" presStyleIdx="0" presStyleCnt="4" custScaleX="86604" custScaleY="81851" custLinFactNeighborX="-69771" custLinFactNeighborY="2569">
        <dgm:presLayoutVars>
          <dgm:bulletEnabled val="1"/>
        </dgm:presLayoutVars>
      </dgm:prSet>
      <dgm:spPr/>
      <dgm:t>
        <a:bodyPr/>
        <a:lstStyle/>
        <a:p>
          <a:endParaRPr lang="en-US"/>
        </a:p>
      </dgm:t>
    </dgm:pt>
    <dgm:pt modelId="{0EEE4BA6-6DD5-438D-81EC-FC45E5B3F99A}" type="pres">
      <dgm:prSet presAssocID="{B3D6C971-EB99-4511-B22D-6F5481C3BA15}" presName="sibTrans" presStyleCnt="0"/>
      <dgm:spPr/>
    </dgm:pt>
    <dgm:pt modelId="{2D5FC9D6-D82A-4EEE-845C-59ADB25CECF9}" type="pres">
      <dgm:prSet presAssocID="{92C54996-1011-4D52-9FE2-ED3592FDF2AD}" presName="textNode" presStyleLbl="node1" presStyleIdx="1" presStyleCnt="4" custScaleX="39811" custScaleY="47157" custLinFactNeighborX="-94081" custLinFactNeighborY="4279">
        <dgm:presLayoutVars>
          <dgm:bulletEnabled val="1"/>
        </dgm:presLayoutVars>
      </dgm:prSet>
      <dgm:spPr/>
      <dgm:t>
        <a:bodyPr/>
        <a:lstStyle/>
        <a:p>
          <a:endParaRPr lang="en-US"/>
        </a:p>
      </dgm:t>
    </dgm:pt>
    <dgm:pt modelId="{031A6CFC-83ED-412C-8A28-303BE2C4FCBB}" type="pres">
      <dgm:prSet presAssocID="{C3341419-11B9-49D9-957A-F0458FA9CDC7}" presName="sibTrans" presStyleCnt="0"/>
      <dgm:spPr/>
    </dgm:pt>
    <dgm:pt modelId="{0AB99462-DCB2-445B-B29D-CBAE114DFA3B}" type="pres">
      <dgm:prSet presAssocID="{E29AACE7-F0EB-40F2-8D8C-AD332CED0AFE}" presName="textNode" presStyleLbl="node1" presStyleIdx="2" presStyleCnt="4" custScaleX="39811" custScaleY="47157" custLinFactNeighborX="-97548" custLinFactNeighborY="4279">
        <dgm:presLayoutVars>
          <dgm:bulletEnabled val="1"/>
        </dgm:presLayoutVars>
      </dgm:prSet>
      <dgm:spPr/>
      <dgm:t>
        <a:bodyPr/>
        <a:lstStyle/>
        <a:p>
          <a:endParaRPr lang="en-US"/>
        </a:p>
      </dgm:t>
    </dgm:pt>
    <dgm:pt modelId="{FCE4E663-69CA-4CB3-9AF7-A1B3BCEA10FC}" type="pres">
      <dgm:prSet presAssocID="{9797B9B8-F085-4B8C-8CD0-81CDBDFA5BC5}" presName="sibTrans" presStyleCnt="0"/>
      <dgm:spPr/>
    </dgm:pt>
    <dgm:pt modelId="{670D31F1-D192-4B9A-B605-D70EDF202976}" type="pres">
      <dgm:prSet presAssocID="{5E0BD850-6211-4E73-A058-BC4B62206B5E}" presName="textNode" presStyleLbl="node1" presStyleIdx="3" presStyleCnt="4" custScaleX="39811" custScaleY="47157" custLinFactX="-1903" custLinFactNeighborX="-100000" custLinFactNeighborY="4279">
        <dgm:presLayoutVars>
          <dgm:bulletEnabled val="1"/>
        </dgm:presLayoutVars>
      </dgm:prSet>
      <dgm:spPr/>
      <dgm:t>
        <a:bodyPr/>
        <a:lstStyle/>
        <a:p>
          <a:endParaRPr lang="en-US"/>
        </a:p>
      </dgm:t>
    </dgm:pt>
  </dgm:ptLst>
  <dgm:cxnLst>
    <dgm:cxn modelId="{8337347F-A103-4C8A-8C60-5676983E3E20}" srcId="{625A08C1-A9FB-4232-B2DC-F5AB45BD8A8A}" destId="{244A4513-B019-405A-9532-71FFDC75C343}" srcOrd="0" destOrd="0" parTransId="{A44204F8-56B1-40D0-A07E-A38A7313DCE0}" sibTransId="{B3D6C971-EB99-4511-B22D-6F5481C3BA15}"/>
    <dgm:cxn modelId="{3FAC711B-FFE0-47D8-B380-B472056CECD4}" srcId="{625A08C1-A9FB-4232-B2DC-F5AB45BD8A8A}" destId="{E29AACE7-F0EB-40F2-8D8C-AD332CED0AFE}" srcOrd="2" destOrd="0" parTransId="{03F8A643-7B1A-4436-B8DF-0F87B2690736}" sibTransId="{9797B9B8-F085-4B8C-8CD0-81CDBDFA5BC5}"/>
    <dgm:cxn modelId="{F354CA93-9CF7-415C-9C60-C4AAA8B0BE0F}" type="presOf" srcId="{92C54996-1011-4D52-9FE2-ED3592FDF2AD}" destId="{2D5FC9D6-D82A-4EEE-845C-59ADB25CECF9}" srcOrd="0" destOrd="0" presId="urn:microsoft.com/office/officeart/2005/8/layout/hProcess9"/>
    <dgm:cxn modelId="{EBC3FFB1-D0F4-4059-B22E-5A42D53BE446}" srcId="{625A08C1-A9FB-4232-B2DC-F5AB45BD8A8A}" destId="{92C54996-1011-4D52-9FE2-ED3592FDF2AD}" srcOrd="1" destOrd="0" parTransId="{702D381F-0B4C-4F10-BB57-986D03A29C54}" sibTransId="{C3341419-11B9-49D9-957A-F0458FA9CDC7}"/>
    <dgm:cxn modelId="{0E4AB769-77B5-4BD5-B789-92064B3851FA}" type="presOf" srcId="{244A4513-B019-405A-9532-71FFDC75C343}" destId="{EB3E31E8-654B-421A-8D9D-563A4F5AF9BA}" srcOrd="0" destOrd="0" presId="urn:microsoft.com/office/officeart/2005/8/layout/hProcess9"/>
    <dgm:cxn modelId="{921B98AC-B921-4E38-8DEE-9B628BE676E9}" type="presOf" srcId="{5E0BD850-6211-4E73-A058-BC4B62206B5E}" destId="{670D31F1-D192-4B9A-B605-D70EDF202976}" srcOrd="0" destOrd="0" presId="urn:microsoft.com/office/officeart/2005/8/layout/hProcess9"/>
    <dgm:cxn modelId="{FAFCBA96-63D2-4F46-BCD7-DA8A5BDD8A0A}" srcId="{625A08C1-A9FB-4232-B2DC-F5AB45BD8A8A}" destId="{5E0BD850-6211-4E73-A058-BC4B62206B5E}" srcOrd="3" destOrd="0" parTransId="{D9D35E7B-6CCA-4489-8958-3706DA5EA60A}" sibTransId="{E20F42DF-876A-41E7-8BB8-7B4976F71354}"/>
    <dgm:cxn modelId="{A8519072-077A-46E9-B5EB-389ACE38035D}" type="presOf" srcId="{625A08C1-A9FB-4232-B2DC-F5AB45BD8A8A}" destId="{F930914A-937F-49B9-82E2-1666A33C64A6}" srcOrd="0" destOrd="0" presId="urn:microsoft.com/office/officeart/2005/8/layout/hProcess9"/>
    <dgm:cxn modelId="{8EC2A72E-00CF-4BDB-B722-F6DAC3013F93}" type="presOf" srcId="{E29AACE7-F0EB-40F2-8D8C-AD332CED0AFE}" destId="{0AB99462-DCB2-445B-B29D-CBAE114DFA3B}" srcOrd="0" destOrd="0" presId="urn:microsoft.com/office/officeart/2005/8/layout/hProcess9"/>
    <dgm:cxn modelId="{3D7F6441-365E-4F13-A9E2-D973A02A9EAB}" type="presParOf" srcId="{F930914A-937F-49B9-82E2-1666A33C64A6}" destId="{6C31047A-478C-4371-9192-4EDC94826CDB}" srcOrd="0" destOrd="0" presId="urn:microsoft.com/office/officeart/2005/8/layout/hProcess9"/>
    <dgm:cxn modelId="{709F9C04-B17B-4E74-98D4-73A1CFDEFEFE}" type="presParOf" srcId="{F930914A-937F-49B9-82E2-1666A33C64A6}" destId="{6D971484-FDFB-4D3F-9B61-12868B9BC500}" srcOrd="1" destOrd="0" presId="urn:microsoft.com/office/officeart/2005/8/layout/hProcess9"/>
    <dgm:cxn modelId="{DD1ECAD1-630F-4242-8146-1194A1B76AB8}" type="presParOf" srcId="{6D971484-FDFB-4D3F-9B61-12868B9BC500}" destId="{EB3E31E8-654B-421A-8D9D-563A4F5AF9BA}" srcOrd="0" destOrd="0" presId="urn:microsoft.com/office/officeart/2005/8/layout/hProcess9"/>
    <dgm:cxn modelId="{F6EE2CA7-03E0-48F9-83F6-1C01F1CC12FB}" type="presParOf" srcId="{6D971484-FDFB-4D3F-9B61-12868B9BC500}" destId="{0EEE4BA6-6DD5-438D-81EC-FC45E5B3F99A}" srcOrd="1" destOrd="0" presId="urn:microsoft.com/office/officeart/2005/8/layout/hProcess9"/>
    <dgm:cxn modelId="{22A9A8A3-A4F8-4492-9700-E7451F27D27F}" type="presParOf" srcId="{6D971484-FDFB-4D3F-9B61-12868B9BC500}" destId="{2D5FC9D6-D82A-4EEE-845C-59ADB25CECF9}" srcOrd="2" destOrd="0" presId="urn:microsoft.com/office/officeart/2005/8/layout/hProcess9"/>
    <dgm:cxn modelId="{520CB731-E4D4-46C7-B0D6-600F2447B348}" type="presParOf" srcId="{6D971484-FDFB-4D3F-9B61-12868B9BC500}" destId="{031A6CFC-83ED-412C-8A28-303BE2C4FCBB}" srcOrd="3" destOrd="0" presId="urn:microsoft.com/office/officeart/2005/8/layout/hProcess9"/>
    <dgm:cxn modelId="{51FB4BA2-5C53-4DE2-B4C7-C853927D5FE8}" type="presParOf" srcId="{6D971484-FDFB-4D3F-9B61-12868B9BC500}" destId="{0AB99462-DCB2-445B-B29D-CBAE114DFA3B}" srcOrd="4" destOrd="0" presId="urn:microsoft.com/office/officeart/2005/8/layout/hProcess9"/>
    <dgm:cxn modelId="{A61BEF85-F950-44EA-A1A4-2052D4A9DAD7}" type="presParOf" srcId="{6D971484-FDFB-4D3F-9B61-12868B9BC500}" destId="{FCE4E663-69CA-4CB3-9AF7-A1B3BCEA10FC}" srcOrd="5" destOrd="0" presId="urn:microsoft.com/office/officeart/2005/8/layout/hProcess9"/>
    <dgm:cxn modelId="{C37F3633-E6B4-414E-BD75-FF5D2453FA75}" type="presParOf" srcId="{6D971484-FDFB-4D3F-9B61-12868B9BC500}" destId="{670D31F1-D192-4B9A-B605-D70EDF202976}"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78F04D-FE45-4229-B89E-99CCE90C472B}"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4439B9B9-F83B-4855-9C6C-4C123A60CC9B}" type="pres">
      <dgm:prSet presAssocID="{D278F04D-FE45-4229-B89E-99CCE90C472B}" presName="Name0" presStyleCnt="0">
        <dgm:presLayoutVars>
          <dgm:resizeHandles/>
        </dgm:presLayoutVars>
      </dgm:prSet>
      <dgm:spPr/>
      <dgm:t>
        <a:bodyPr/>
        <a:lstStyle/>
        <a:p>
          <a:endParaRPr lang="en-US"/>
        </a:p>
      </dgm:t>
    </dgm:pt>
  </dgm:ptLst>
  <dgm:cxnLst>
    <dgm:cxn modelId="{0E7D62F6-3F88-4098-9C62-C198B4CDEDCF}" type="presOf" srcId="{D278F04D-FE45-4229-B89E-99CCE90C472B}" destId="{4439B9B9-F83B-4855-9C6C-4C123A60CC9B}" srcOrd="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FA0D52-ED90-408B-9458-3EE3CF5F5D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93B8403-C520-42DF-92D8-4983CB60A66E}">
      <dgm:prSet phldrT="[Text]"/>
      <dgm:spPr>
        <a:solidFill>
          <a:srgbClr val="92D050"/>
        </a:solidFill>
      </dgm:spPr>
      <dgm:t>
        <a:bodyPr/>
        <a:lstStyle/>
        <a:p>
          <a:endParaRPr lang="en-US" dirty="0"/>
        </a:p>
      </dgm:t>
    </dgm:pt>
    <dgm:pt modelId="{780C187E-4ABA-4FDD-8B7C-BBA064945456}" type="parTrans" cxnId="{EBCAAAEB-FB21-4982-AB01-448315A26A30}">
      <dgm:prSet/>
      <dgm:spPr/>
      <dgm:t>
        <a:bodyPr/>
        <a:lstStyle/>
        <a:p>
          <a:endParaRPr lang="en-US"/>
        </a:p>
      </dgm:t>
    </dgm:pt>
    <dgm:pt modelId="{A1BC0807-C9C0-4E49-91A6-F7B59302B132}" type="sibTrans" cxnId="{EBCAAAEB-FB21-4982-AB01-448315A26A30}">
      <dgm:prSet/>
      <dgm:spPr/>
      <dgm:t>
        <a:bodyPr/>
        <a:lstStyle/>
        <a:p>
          <a:endParaRPr lang="en-US"/>
        </a:p>
      </dgm:t>
    </dgm:pt>
    <dgm:pt modelId="{A80A2701-359C-427B-A85D-7BFE0AF524E7}">
      <dgm:prSet phldrT="[Text]"/>
      <dgm:spPr/>
      <dgm:t>
        <a:bodyPr/>
        <a:lstStyle/>
        <a:p>
          <a:r>
            <a:rPr lang="en-US" dirty="0" smtClean="0"/>
            <a:t>Roll out pie dough</a:t>
          </a:r>
          <a:endParaRPr lang="en-US" dirty="0"/>
        </a:p>
      </dgm:t>
    </dgm:pt>
    <dgm:pt modelId="{0D4FAFDE-141C-4A39-A945-262BF07D6F63}" type="parTrans" cxnId="{B2478C36-A74D-4E5B-A187-647CB14A24EF}">
      <dgm:prSet/>
      <dgm:spPr/>
      <dgm:t>
        <a:bodyPr/>
        <a:lstStyle/>
        <a:p>
          <a:endParaRPr lang="en-US"/>
        </a:p>
      </dgm:t>
    </dgm:pt>
    <dgm:pt modelId="{0D5018A7-2513-4992-996B-38A07240F8DB}" type="sibTrans" cxnId="{B2478C36-A74D-4E5B-A187-647CB14A24EF}">
      <dgm:prSet/>
      <dgm:spPr/>
      <dgm:t>
        <a:bodyPr/>
        <a:lstStyle/>
        <a:p>
          <a:endParaRPr lang="en-US"/>
        </a:p>
      </dgm:t>
    </dgm:pt>
    <dgm:pt modelId="{FAC6CBB4-F142-4F67-A29E-53EFE3FDB916}">
      <dgm:prSet phldrT="[Text]"/>
      <dgm:spPr/>
      <dgm:t>
        <a:bodyPr/>
        <a:lstStyle/>
        <a:p>
          <a:r>
            <a:rPr lang="en-US" dirty="0" smtClean="0"/>
            <a:t>Chop potatoes</a:t>
          </a:r>
          <a:endParaRPr lang="en-US" dirty="0"/>
        </a:p>
      </dgm:t>
    </dgm:pt>
    <dgm:pt modelId="{84C2E18F-B36C-46AE-AC84-CAACD58ED400}" type="parTrans" cxnId="{6EB58818-6112-4805-86F7-60495D3ECB12}">
      <dgm:prSet/>
      <dgm:spPr/>
      <dgm:t>
        <a:bodyPr/>
        <a:lstStyle/>
        <a:p>
          <a:endParaRPr lang="en-US"/>
        </a:p>
      </dgm:t>
    </dgm:pt>
    <dgm:pt modelId="{6F0E4CDB-096A-414C-891C-9A851E6D3347}" type="sibTrans" cxnId="{6EB58818-6112-4805-86F7-60495D3ECB12}">
      <dgm:prSet/>
      <dgm:spPr/>
      <dgm:t>
        <a:bodyPr/>
        <a:lstStyle/>
        <a:p>
          <a:endParaRPr lang="en-US"/>
        </a:p>
      </dgm:t>
    </dgm:pt>
    <dgm:pt modelId="{F8D430A9-9D4B-4237-B376-3AC88A217C17}">
      <dgm:prSet phldrT="[Text]"/>
      <dgm:spPr>
        <a:solidFill>
          <a:srgbClr val="FF0000"/>
        </a:solidFill>
      </dgm:spPr>
      <dgm:t>
        <a:bodyPr/>
        <a:lstStyle/>
        <a:p>
          <a:endParaRPr lang="en-US" dirty="0"/>
        </a:p>
      </dgm:t>
    </dgm:pt>
    <dgm:pt modelId="{DE114CBD-D50D-4AEF-B6D7-2E8175168BF6}" type="parTrans" cxnId="{379523B0-6AFA-4929-A008-C65C2A66070B}">
      <dgm:prSet/>
      <dgm:spPr/>
      <dgm:t>
        <a:bodyPr/>
        <a:lstStyle/>
        <a:p>
          <a:endParaRPr lang="en-US"/>
        </a:p>
      </dgm:t>
    </dgm:pt>
    <dgm:pt modelId="{602D8F26-E76E-4065-B867-75C0D48688A0}" type="sibTrans" cxnId="{379523B0-6AFA-4929-A008-C65C2A66070B}">
      <dgm:prSet/>
      <dgm:spPr/>
      <dgm:t>
        <a:bodyPr/>
        <a:lstStyle/>
        <a:p>
          <a:endParaRPr lang="en-US"/>
        </a:p>
      </dgm:t>
    </dgm:pt>
    <dgm:pt modelId="{3A519B6F-579E-402E-92C0-35C02DFE4531}">
      <dgm:prSet phldrT="[Text]"/>
      <dgm:spPr/>
      <dgm:t>
        <a:bodyPr/>
        <a:lstStyle/>
        <a:p>
          <a:r>
            <a:rPr lang="en-US" dirty="0" smtClean="0"/>
            <a:t>Cook turkey</a:t>
          </a:r>
          <a:endParaRPr lang="en-US" dirty="0"/>
        </a:p>
      </dgm:t>
    </dgm:pt>
    <dgm:pt modelId="{B469A8B0-8BFA-4790-807C-BECB3D88F4EE}" type="parTrans" cxnId="{7FE8304E-2C64-4273-ABD8-432666742D76}">
      <dgm:prSet/>
      <dgm:spPr/>
      <dgm:t>
        <a:bodyPr/>
        <a:lstStyle/>
        <a:p>
          <a:endParaRPr lang="en-US"/>
        </a:p>
      </dgm:t>
    </dgm:pt>
    <dgm:pt modelId="{D5AB5024-C817-4104-B2A4-32A87750A027}" type="sibTrans" cxnId="{7FE8304E-2C64-4273-ABD8-432666742D76}">
      <dgm:prSet/>
      <dgm:spPr/>
      <dgm:t>
        <a:bodyPr/>
        <a:lstStyle/>
        <a:p>
          <a:endParaRPr lang="en-US"/>
        </a:p>
      </dgm:t>
    </dgm:pt>
    <dgm:pt modelId="{AC236F7B-EA4B-4CDD-AD05-9FD10214A9B4}">
      <dgm:prSet phldrT="[Text]"/>
      <dgm:spPr/>
      <dgm:t>
        <a:bodyPr/>
        <a:lstStyle/>
        <a:p>
          <a:r>
            <a:rPr lang="en-US" dirty="0" smtClean="0"/>
            <a:t>Wash turkey</a:t>
          </a:r>
          <a:endParaRPr lang="en-US" dirty="0"/>
        </a:p>
      </dgm:t>
    </dgm:pt>
    <dgm:pt modelId="{CC6FF8C3-1BAA-4894-8E53-F11AC09478F0}" type="parTrans" cxnId="{BC67575D-B0F2-42CD-ACF9-EF59B437CF04}">
      <dgm:prSet/>
      <dgm:spPr/>
      <dgm:t>
        <a:bodyPr/>
        <a:lstStyle/>
        <a:p>
          <a:endParaRPr lang="en-US"/>
        </a:p>
      </dgm:t>
    </dgm:pt>
    <dgm:pt modelId="{09099576-170A-4CFA-88C1-3DC3EA34DA83}" type="sibTrans" cxnId="{BC67575D-B0F2-42CD-ACF9-EF59B437CF04}">
      <dgm:prSet/>
      <dgm:spPr/>
      <dgm:t>
        <a:bodyPr/>
        <a:lstStyle/>
        <a:p>
          <a:endParaRPr lang="en-US"/>
        </a:p>
      </dgm:t>
    </dgm:pt>
    <dgm:pt modelId="{6535251D-CE69-486C-AA49-296365C61330}">
      <dgm:prSet phldrT="[Text]"/>
      <dgm:spPr/>
      <dgm:t>
        <a:bodyPr/>
        <a:lstStyle/>
        <a:p>
          <a:r>
            <a:rPr lang="en-US" dirty="0" smtClean="0"/>
            <a:t>Wash potatoes</a:t>
          </a:r>
          <a:endParaRPr lang="en-US" dirty="0"/>
        </a:p>
      </dgm:t>
    </dgm:pt>
    <dgm:pt modelId="{6CBE97C1-E9DB-4026-899A-F176780697ED}" type="parTrans" cxnId="{FCEEFDB7-1954-44ED-AAB5-0102629CFBEA}">
      <dgm:prSet/>
      <dgm:spPr/>
      <dgm:t>
        <a:bodyPr/>
        <a:lstStyle/>
        <a:p>
          <a:endParaRPr lang="en-US"/>
        </a:p>
      </dgm:t>
    </dgm:pt>
    <dgm:pt modelId="{64FC8F17-8DC0-449B-B17B-7599789AD2EA}" type="sibTrans" cxnId="{FCEEFDB7-1954-44ED-AAB5-0102629CFBEA}">
      <dgm:prSet/>
      <dgm:spPr/>
      <dgm:t>
        <a:bodyPr/>
        <a:lstStyle/>
        <a:p>
          <a:endParaRPr lang="en-US"/>
        </a:p>
      </dgm:t>
    </dgm:pt>
    <dgm:pt modelId="{0C750A3F-B89B-4693-9219-2CBAF65FEC35}">
      <dgm:prSet phldrT="[Text]"/>
      <dgm:spPr/>
      <dgm:t>
        <a:bodyPr/>
        <a:lstStyle/>
        <a:p>
          <a:r>
            <a:rPr lang="en-US" dirty="0" smtClean="0"/>
            <a:t>Cook pie</a:t>
          </a:r>
          <a:endParaRPr lang="en-US" dirty="0"/>
        </a:p>
      </dgm:t>
    </dgm:pt>
    <dgm:pt modelId="{C2874EAF-C2C5-4C61-8FF3-6403B790AF5D}" type="parTrans" cxnId="{8369A3D2-9E6D-464A-BDB3-122336DB0474}">
      <dgm:prSet/>
      <dgm:spPr/>
      <dgm:t>
        <a:bodyPr/>
        <a:lstStyle/>
        <a:p>
          <a:endParaRPr lang="en-US"/>
        </a:p>
      </dgm:t>
    </dgm:pt>
    <dgm:pt modelId="{7DF2B160-7E77-4ABF-9421-1C46F59A83B8}" type="sibTrans" cxnId="{8369A3D2-9E6D-464A-BDB3-122336DB0474}">
      <dgm:prSet/>
      <dgm:spPr/>
      <dgm:t>
        <a:bodyPr/>
        <a:lstStyle/>
        <a:p>
          <a:endParaRPr lang="en-US"/>
        </a:p>
      </dgm:t>
    </dgm:pt>
    <dgm:pt modelId="{DB494FB3-4C83-425E-B57D-DE4B419A94CA}">
      <dgm:prSet phldrT="[Text]"/>
      <dgm:spPr>
        <a:solidFill>
          <a:srgbClr val="002060"/>
        </a:solidFill>
      </dgm:spPr>
      <dgm:t>
        <a:bodyPr/>
        <a:lstStyle/>
        <a:p>
          <a:endParaRPr lang="en-US" dirty="0"/>
        </a:p>
      </dgm:t>
    </dgm:pt>
    <dgm:pt modelId="{71B0F14E-9D4F-4539-8722-E593D246DC07}" type="sibTrans" cxnId="{12EEFF1B-25C1-4C83-8FA3-2AE57F7CB064}">
      <dgm:prSet/>
      <dgm:spPr/>
      <dgm:t>
        <a:bodyPr/>
        <a:lstStyle/>
        <a:p>
          <a:endParaRPr lang="en-US"/>
        </a:p>
      </dgm:t>
    </dgm:pt>
    <dgm:pt modelId="{227E49AB-F962-4CBC-A85C-F0E66BEF0C20}" type="parTrans" cxnId="{12EEFF1B-25C1-4C83-8FA3-2AE57F7CB064}">
      <dgm:prSet/>
      <dgm:spPr/>
      <dgm:t>
        <a:bodyPr/>
        <a:lstStyle/>
        <a:p>
          <a:endParaRPr lang="en-US"/>
        </a:p>
      </dgm:t>
    </dgm:pt>
    <dgm:pt modelId="{8AF7819C-4751-45AC-8B2F-BFD5091F36A0}">
      <dgm:prSet phldrT="[Text]"/>
      <dgm:spPr/>
      <dgm:t>
        <a:bodyPr/>
        <a:lstStyle/>
        <a:p>
          <a:r>
            <a:rPr lang="en-US" dirty="0" smtClean="0"/>
            <a:t>Prep turkey</a:t>
          </a:r>
          <a:endParaRPr lang="en-US" dirty="0"/>
        </a:p>
      </dgm:t>
    </dgm:pt>
    <dgm:pt modelId="{D0D1C28F-2615-421F-8952-BAE7D52961D5}" type="parTrans" cxnId="{38E86039-8411-4DB4-A2B9-E651DED0B3EF}">
      <dgm:prSet/>
      <dgm:spPr/>
      <dgm:t>
        <a:bodyPr/>
        <a:lstStyle/>
        <a:p>
          <a:endParaRPr lang="en-US"/>
        </a:p>
      </dgm:t>
    </dgm:pt>
    <dgm:pt modelId="{A1F6137A-A425-4A11-9BB5-143E598D9FEA}" type="sibTrans" cxnId="{38E86039-8411-4DB4-A2B9-E651DED0B3EF}">
      <dgm:prSet/>
      <dgm:spPr/>
      <dgm:t>
        <a:bodyPr/>
        <a:lstStyle/>
        <a:p>
          <a:endParaRPr lang="en-US"/>
        </a:p>
      </dgm:t>
    </dgm:pt>
    <dgm:pt modelId="{1F21F52F-D26F-479D-8E0A-24493E9863BD}" type="pres">
      <dgm:prSet presAssocID="{15FA0D52-ED90-408B-9458-3EE3CF5F5D04}" presName="Name0" presStyleCnt="0">
        <dgm:presLayoutVars>
          <dgm:dir/>
          <dgm:animLvl val="lvl"/>
          <dgm:resizeHandles val="exact"/>
        </dgm:presLayoutVars>
      </dgm:prSet>
      <dgm:spPr/>
      <dgm:t>
        <a:bodyPr/>
        <a:lstStyle/>
        <a:p>
          <a:endParaRPr lang="en-US"/>
        </a:p>
      </dgm:t>
    </dgm:pt>
    <dgm:pt modelId="{B39294D4-FB1A-43E5-94EF-F4B307A8BFA6}" type="pres">
      <dgm:prSet presAssocID="{793B8403-C520-42DF-92D8-4983CB60A66E}" presName="linNode" presStyleCnt="0"/>
      <dgm:spPr/>
    </dgm:pt>
    <dgm:pt modelId="{2B5A0373-7151-498E-8BC9-31CB89C69073}" type="pres">
      <dgm:prSet presAssocID="{793B8403-C520-42DF-92D8-4983CB60A66E}" presName="parentText" presStyleLbl="node1" presStyleIdx="0" presStyleCnt="3">
        <dgm:presLayoutVars>
          <dgm:chMax val="1"/>
          <dgm:bulletEnabled val="1"/>
        </dgm:presLayoutVars>
      </dgm:prSet>
      <dgm:spPr/>
      <dgm:t>
        <a:bodyPr/>
        <a:lstStyle/>
        <a:p>
          <a:endParaRPr lang="en-US"/>
        </a:p>
      </dgm:t>
    </dgm:pt>
    <dgm:pt modelId="{1F081EDC-561C-4939-9AAE-B5658EDF3295}" type="pres">
      <dgm:prSet presAssocID="{793B8403-C520-42DF-92D8-4983CB60A66E}" presName="descendantText" presStyleLbl="alignAccFollowNode1" presStyleIdx="0" presStyleCnt="3">
        <dgm:presLayoutVars>
          <dgm:bulletEnabled val="1"/>
        </dgm:presLayoutVars>
      </dgm:prSet>
      <dgm:spPr/>
      <dgm:t>
        <a:bodyPr/>
        <a:lstStyle/>
        <a:p>
          <a:endParaRPr lang="en-US"/>
        </a:p>
      </dgm:t>
    </dgm:pt>
    <dgm:pt modelId="{63C547E8-8759-42E5-AA8E-FBED39396E36}" type="pres">
      <dgm:prSet presAssocID="{A1BC0807-C9C0-4E49-91A6-F7B59302B132}" presName="sp" presStyleCnt="0"/>
      <dgm:spPr/>
    </dgm:pt>
    <dgm:pt modelId="{B5300AA2-43CE-4E8F-B495-05931DBC93DC}" type="pres">
      <dgm:prSet presAssocID="{F8D430A9-9D4B-4237-B376-3AC88A217C17}" presName="linNode" presStyleCnt="0"/>
      <dgm:spPr/>
    </dgm:pt>
    <dgm:pt modelId="{3EAB476F-2628-442F-ADE4-56775120E15D}" type="pres">
      <dgm:prSet presAssocID="{F8D430A9-9D4B-4237-B376-3AC88A217C17}" presName="parentText" presStyleLbl="node1" presStyleIdx="1" presStyleCnt="3">
        <dgm:presLayoutVars>
          <dgm:chMax val="1"/>
          <dgm:bulletEnabled val="1"/>
        </dgm:presLayoutVars>
      </dgm:prSet>
      <dgm:spPr/>
      <dgm:t>
        <a:bodyPr/>
        <a:lstStyle/>
        <a:p>
          <a:endParaRPr lang="en-US"/>
        </a:p>
      </dgm:t>
    </dgm:pt>
    <dgm:pt modelId="{A33C5EBD-7AE5-441F-B876-58FC95DC293A}" type="pres">
      <dgm:prSet presAssocID="{F8D430A9-9D4B-4237-B376-3AC88A217C17}" presName="descendantText" presStyleLbl="alignAccFollowNode1" presStyleIdx="1" presStyleCnt="3">
        <dgm:presLayoutVars>
          <dgm:bulletEnabled val="1"/>
        </dgm:presLayoutVars>
      </dgm:prSet>
      <dgm:spPr/>
      <dgm:t>
        <a:bodyPr/>
        <a:lstStyle/>
        <a:p>
          <a:endParaRPr lang="en-US"/>
        </a:p>
      </dgm:t>
    </dgm:pt>
    <dgm:pt modelId="{D66CA15E-B681-4C15-BD59-165E72D6BAA0}" type="pres">
      <dgm:prSet presAssocID="{602D8F26-E76E-4065-B867-75C0D48688A0}" presName="sp" presStyleCnt="0"/>
      <dgm:spPr/>
    </dgm:pt>
    <dgm:pt modelId="{1E2E4425-B6C3-45E4-A8AB-7B911F717F37}" type="pres">
      <dgm:prSet presAssocID="{DB494FB3-4C83-425E-B57D-DE4B419A94CA}" presName="linNode" presStyleCnt="0"/>
      <dgm:spPr/>
    </dgm:pt>
    <dgm:pt modelId="{4CA2034B-48AA-4090-BDED-8C4EF49A0B4A}" type="pres">
      <dgm:prSet presAssocID="{DB494FB3-4C83-425E-B57D-DE4B419A94CA}" presName="parentText" presStyleLbl="node1" presStyleIdx="2" presStyleCnt="3">
        <dgm:presLayoutVars>
          <dgm:chMax val="1"/>
          <dgm:bulletEnabled val="1"/>
        </dgm:presLayoutVars>
      </dgm:prSet>
      <dgm:spPr/>
      <dgm:t>
        <a:bodyPr/>
        <a:lstStyle/>
        <a:p>
          <a:endParaRPr lang="en-US"/>
        </a:p>
      </dgm:t>
    </dgm:pt>
    <dgm:pt modelId="{3C44D76E-9FB3-49E4-A2C5-45A50C3747E3}" type="pres">
      <dgm:prSet presAssocID="{DB494FB3-4C83-425E-B57D-DE4B419A94CA}" presName="descendantText" presStyleLbl="alignAccFollowNode1" presStyleIdx="2" presStyleCnt="3">
        <dgm:presLayoutVars>
          <dgm:bulletEnabled val="1"/>
        </dgm:presLayoutVars>
      </dgm:prSet>
      <dgm:spPr/>
      <dgm:t>
        <a:bodyPr/>
        <a:lstStyle/>
        <a:p>
          <a:endParaRPr lang="en-US"/>
        </a:p>
      </dgm:t>
    </dgm:pt>
  </dgm:ptLst>
  <dgm:cxnLst>
    <dgm:cxn modelId="{B0182764-C40C-47CF-8079-A12DAECD4BC0}" type="presOf" srcId="{793B8403-C520-42DF-92D8-4983CB60A66E}" destId="{2B5A0373-7151-498E-8BC9-31CB89C69073}" srcOrd="0" destOrd="0" presId="urn:microsoft.com/office/officeart/2005/8/layout/vList5"/>
    <dgm:cxn modelId="{38E86039-8411-4DB4-A2B9-E651DED0B3EF}" srcId="{793B8403-C520-42DF-92D8-4983CB60A66E}" destId="{8AF7819C-4751-45AC-8B2F-BFD5091F36A0}" srcOrd="2" destOrd="0" parTransId="{D0D1C28F-2615-421F-8952-BAE7D52961D5}" sibTransId="{A1F6137A-A425-4A11-9BB5-143E598D9FEA}"/>
    <dgm:cxn modelId="{379523B0-6AFA-4929-A008-C65C2A66070B}" srcId="{15FA0D52-ED90-408B-9458-3EE3CF5F5D04}" destId="{F8D430A9-9D4B-4237-B376-3AC88A217C17}" srcOrd="1" destOrd="0" parTransId="{DE114CBD-D50D-4AEF-B6D7-2E8175168BF6}" sibTransId="{602D8F26-E76E-4065-B867-75C0D48688A0}"/>
    <dgm:cxn modelId="{4FD106CC-BDC4-4640-8DD7-6027E1C20CB0}" type="presOf" srcId="{FAC6CBB4-F142-4F67-A29E-53EFE3FDB916}" destId="{1F081EDC-561C-4939-9AAE-B5658EDF3295}" srcOrd="0" destOrd="1" presId="urn:microsoft.com/office/officeart/2005/8/layout/vList5"/>
    <dgm:cxn modelId="{B2478C36-A74D-4E5B-A187-647CB14A24EF}" srcId="{793B8403-C520-42DF-92D8-4983CB60A66E}" destId="{A80A2701-359C-427B-A85D-7BFE0AF524E7}" srcOrd="0" destOrd="0" parTransId="{0D4FAFDE-141C-4A39-A945-262BF07D6F63}" sibTransId="{0D5018A7-2513-4992-996B-38A07240F8DB}"/>
    <dgm:cxn modelId="{2996A214-41A3-466C-A958-AB188432A503}" type="presOf" srcId="{AC236F7B-EA4B-4CDD-AD05-9FD10214A9B4}" destId="{3C44D76E-9FB3-49E4-A2C5-45A50C3747E3}" srcOrd="0" destOrd="0" presId="urn:microsoft.com/office/officeart/2005/8/layout/vList5"/>
    <dgm:cxn modelId="{C4BC9101-0CC5-4662-A1E1-A2F8F93C4507}" type="presOf" srcId="{DB494FB3-4C83-425E-B57D-DE4B419A94CA}" destId="{4CA2034B-48AA-4090-BDED-8C4EF49A0B4A}" srcOrd="0" destOrd="0" presId="urn:microsoft.com/office/officeart/2005/8/layout/vList5"/>
    <dgm:cxn modelId="{59EC4863-1E9D-433C-84B3-5638A95543F2}" type="presOf" srcId="{15FA0D52-ED90-408B-9458-3EE3CF5F5D04}" destId="{1F21F52F-D26F-479D-8E0A-24493E9863BD}" srcOrd="0" destOrd="0" presId="urn:microsoft.com/office/officeart/2005/8/layout/vList5"/>
    <dgm:cxn modelId="{7FE8304E-2C64-4273-ABD8-432666742D76}" srcId="{F8D430A9-9D4B-4237-B376-3AC88A217C17}" destId="{3A519B6F-579E-402E-92C0-35C02DFE4531}" srcOrd="0" destOrd="0" parTransId="{B469A8B0-8BFA-4790-807C-BECB3D88F4EE}" sibTransId="{D5AB5024-C817-4104-B2A4-32A87750A027}"/>
    <dgm:cxn modelId="{12EEFF1B-25C1-4C83-8FA3-2AE57F7CB064}" srcId="{15FA0D52-ED90-408B-9458-3EE3CF5F5D04}" destId="{DB494FB3-4C83-425E-B57D-DE4B419A94CA}" srcOrd="2" destOrd="0" parTransId="{227E49AB-F962-4CBC-A85C-F0E66BEF0C20}" sibTransId="{71B0F14E-9D4F-4539-8722-E593D246DC07}"/>
    <dgm:cxn modelId="{50935B81-EFE0-47A1-A692-2E6BCBE6715E}" type="presOf" srcId="{A80A2701-359C-427B-A85D-7BFE0AF524E7}" destId="{1F081EDC-561C-4939-9AAE-B5658EDF3295}" srcOrd="0" destOrd="0" presId="urn:microsoft.com/office/officeart/2005/8/layout/vList5"/>
    <dgm:cxn modelId="{71399A94-E652-4387-95BD-055655FFA0F7}" type="presOf" srcId="{0C750A3F-B89B-4693-9219-2CBAF65FEC35}" destId="{A33C5EBD-7AE5-441F-B876-58FC95DC293A}" srcOrd="0" destOrd="1" presId="urn:microsoft.com/office/officeart/2005/8/layout/vList5"/>
    <dgm:cxn modelId="{6EB58818-6112-4805-86F7-60495D3ECB12}" srcId="{793B8403-C520-42DF-92D8-4983CB60A66E}" destId="{FAC6CBB4-F142-4F67-A29E-53EFE3FDB916}" srcOrd="1" destOrd="0" parTransId="{84C2E18F-B36C-46AE-AC84-CAACD58ED400}" sibTransId="{6F0E4CDB-096A-414C-891C-9A851E6D3347}"/>
    <dgm:cxn modelId="{EBCAAAEB-FB21-4982-AB01-448315A26A30}" srcId="{15FA0D52-ED90-408B-9458-3EE3CF5F5D04}" destId="{793B8403-C520-42DF-92D8-4983CB60A66E}" srcOrd="0" destOrd="0" parTransId="{780C187E-4ABA-4FDD-8B7C-BBA064945456}" sibTransId="{A1BC0807-C9C0-4E49-91A6-F7B59302B132}"/>
    <dgm:cxn modelId="{E13BEFDC-CDD8-4878-947F-121D6F1EF694}" type="presOf" srcId="{8AF7819C-4751-45AC-8B2F-BFD5091F36A0}" destId="{1F081EDC-561C-4939-9AAE-B5658EDF3295}" srcOrd="0" destOrd="2" presId="urn:microsoft.com/office/officeart/2005/8/layout/vList5"/>
    <dgm:cxn modelId="{8369A3D2-9E6D-464A-BDB3-122336DB0474}" srcId="{F8D430A9-9D4B-4237-B376-3AC88A217C17}" destId="{0C750A3F-B89B-4693-9219-2CBAF65FEC35}" srcOrd="1" destOrd="0" parTransId="{C2874EAF-C2C5-4C61-8FF3-6403B790AF5D}" sibTransId="{7DF2B160-7E77-4ABF-9421-1C46F59A83B8}"/>
    <dgm:cxn modelId="{BC67575D-B0F2-42CD-ACF9-EF59B437CF04}" srcId="{DB494FB3-4C83-425E-B57D-DE4B419A94CA}" destId="{AC236F7B-EA4B-4CDD-AD05-9FD10214A9B4}" srcOrd="0" destOrd="0" parTransId="{CC6FF8C3-1BAA-4894-8E53-F11AC09478F0}" sibTransId="{09099576-170A-4CFA-88C1-3DC3EA34DA83}"/>
    <dgm:cxn modelId="{3F5C4484-5176-44CD-BF9F-B7483A83AE5A}" type="presOf" srcId="{6535251D-CE69-486C-AA49-296365C61330}" destId="{3C44D76E-9FB3-49E4-A2C5-45A50C3747E3}" srcOrd="0" destOrd="1" presId="urn:microsoft.com/office/officeart/2005/8/layout/vList5"/>
    <dgm:cxn modelId="{FCEEFDB7-1954-44ED-AAB5-0102629CFBEA}" srcId="{DB494FB3-4C83-425E-B57D-DE4B419A94CA}" destId="{6535251D-CE69-486C-AA49-296365C61330}" srcOrd="1" destOrd="0" parTransId="{6CBE97C1-E9DB-4026-899A-F176780697ED}" sibTransId="{64FC8F17-8DC0-449B-B17B-7599789AD2EA}"/>
    <dgm:cxn modelId="{AADA8FCF-ADAF-4B36-846E-CD14DFFA3847}" type="presOf" srcId="{F8D430A9-9D4B-4237-B376-3AC88A217C17}" destId="{3EAB476F-2628-442F-ADE4-56775120E15D}" srcOrd="0" destOrd="0" presId="urn:microsoft.com/office/officeart/2005/8/layout/vList5"/>
    <dgm:cxn modelId="{ECAB00FB-CB5C-4934-B547-4503C8745308}" type="presOf" srcId="{3A519B6F-579E-402E-92C0-35C02DFE4531}" destId="{A33C5EBD-7AE5-441F-B876-58FC95DC293A}" srcOrd="0" destOrd="0" presId="urn:microsoft.com/office/officeart/2005/8/layout/vList5"/>
    <dgm:cxn modelId="{E2D35577-455D-4652-90C4-E3ED247F077C}" type="presParOf" srcId="{1F21F52F-D26F-479D-8E0A-24493E9863BD}" destId="{B39294D4-FB1A-43E5-94EF-F4B307A8BFA6}" srcOrd="0" destOrd="0" presId="urn:microsoft.com/office/officeart/2005/8/layout/vList5"/>
    <dgm:cxn modelId="{DAB4EB05-508B-43A2-87AF-B1E4E9828429}" type="presParOf" srcId="{B39294D4-FB1A-43E5-94EF-F4B307A8BFA6}" destId="{2B5A0373-7151-498E-8BC9-31CB89C69073}" srcOrd="0" destOrd="0" presId="urn:microsoft.com/office/officeart/2005/8/layout/vList5"/>
    <dgm:cxn modelId="{5E2CCA40-269C-41C8-BC96-38B47BE5583B}" type="presParOf" srcId="{B39294D4-FB1A-43E5-94EF-F4B307A8BFA6}" destId="{1F081EDC-561C-4939-9AAE-B5658EDF3295}" srcOrd="1" destOrd="0" presId="urn:microsoft.com/office/officeart/2005/8/layout/vList5"/>
    <dgm:cxn modelId="{BEF78183-94CB-4788-8EA5-9E08A7D1C8EF}" type="presParOf" srcId="{1F21F52F-D26F-479D-8E0A-24493E9863BD}" destId="{63C547E8-8759-42E5-AA8E-FBED39396E36}" srcOrd="1" destOrd="0" presId="urn:microsoft.com/office/officeart/2005/8/layout/vList5"/>
    <dgm:cxn modelId="{A002A2BB-A138-4332-B749-F67FA59DF238}" type="presParOf" srcId="{1F21F52F-D26F-479D-8E0A-24493E9863BD}" destId="{B5300AA2-43CE-4E8F-B495-05931DBC93DC}" srcOrd="2" destOrd="0" presId="urn:microsoft.com/office/officeart/2005/8/layout/vList5"/>
    <dgm:cxn modelId="{004CD967-7026-4B2E-9D40-793C3465099A}" type="presParOf" srcId="{B5300AA2-43CE-4E8F-B495-05931DBC93DC}" destId="{3EAB476F-2628-442F-ADE4-56775120E15D}" srcOrd="0" destOrd="0" presId="urn:microsoft.com/office/officeart/2005/8/layout/vList5"/>
    <dgm:cxn modelId="{9A258D39-EBFF-4D76-82D7-174C0A91A44A}" type="presParOf" srcId="{B5300AA2-43CE-4E8F-B495-05931DBC93DC}" destId="{A33C5EBD-7AE5-441F-B876-58FC95DC293A}" srcOrd="1" destOrd="0" presId="urn:microsoft.com/office/officeart/2005/8/layout/vList5"/>
    <dgm:cxn modelId="{4A88AC70-0577-48D5-99C2-633E2596D2BF}" type="presParOf" srcId="{1F21F52F-D26F-479D-8E0A-24493E9863BD}" destId="{D66CA15E-B681-4C15-BD59-165E72D6BAA0}" srcOrd="3" destOrd="0" presId="urn:microsoft.com/office/officeart/2005/8/layout/vList5"/>
    <dgm:cxn modelId="{EF26C3D2-A71A-4B1A-8B8F-D99782217A32}" type="presParOf" srcId="{1F21F52F-D26F-479D-8E0A-24493E9863BD}" destId="{1E2E4425-B6C3-45E4-A8AB-7B911F717F37}" srcOrd="4" destOrd="0" presId="urn:microsoft.com/office/officeart/2005/8/layout/vList5"/>
    <dgm:cxn modelId="{C2490A76-00A1-477B-A717-23665DFAEA39}" type="presParOf" srcId="{1E2E4425-B6C3-45E4-A8AB-7B911F717F37}" destId="{4CA2034B-48AA-4090-BDED-8C4EF49A0B4A}" srcOrd="0" destOrd="0" presId="urn:microsoft.com/office/officeart/2005/8/layout/vList5"/>
    <dgm:cxn modelId="{20446A5A-ED8A-4D4F-8427-96E5BAD22C00}" type="presParOf" srcId="{1E2E4425-B6C3-45E4-A8AB-7B911F717F37}" destId="{3C44D76E-9FB3-49E4-A2C5-45A50C3747E3}"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651378-C321-4BED-A9B3-F80A1A7C3FA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A88AF1F-D44B-43A6-9D0E-9F2DAC3D479C}">
      <dgm:prSet phldrT="[Text]"/>
      <dgm:spPr>
        <a:solidFill>
          <a:srgbClr val="FFFF00"/>
        </a:solidFill>
      </dgm:spPr>
      <dgm:t>
        <a:bodyPr/>
        <a:lstStyle/>
        <a:p>
          <a:endParaRPr lang="en-US" dirty="0"/>
        </a:p>
      </dgm:t>
    </dgm:pt>
    <dgm:pt modelId="{018130A9-7F13-4FC6-94AC-14859C8F0B6D}" type="parTrans" cxnId="{B6D181C4-CF7D-4389-A70B-3D517000AD78}">
      <dgm:prSet/>
      <dgm:spPr/>
      <dgm:t>
        <a:bodyPr/>
        <a:lstStyle/>
        <a:p>
          <a:endParaRPr lang="en-US"/>
        </a:p>
      </dgm:t>
    </dgm:pt>
    <dgm:pt modelId="{4881C6E1-C30D-4D44-BDDC-17F8AC30D1A1}" type="sibTrans" cxnId="{B6D181C4-CF7D-4389-A70B-3D517000AD78}">
      <dgm:prSet/>
      <dgm:spPr/>
      <dgm:t>
        <a:bodyPr/>
        <a:lstStyle/>
        <a:p>
          <a:endParaRPr lang="en-US"/>
        </a:p>
      </dgm:t>
    </dgm:pt>
    <dgm:pt modelId="{CD831326-1C94-49A5-AF8D-8977DF4499E0}">
      <dgm:prSet phldrT="[Text]"/>
      <dgm:spPr/>
      <dgm:t>
        <a:bodyPr/>
        <a:lstStyle/>
        <a:p>
          <a:r>
            <a:rPr lang="en-US" dirty="0" smtClean="0"/>
            <a:t>Add filling to dough</a:t>
          </a:r>
          <a:endParaRPr lang="en-US" dirty="0"/>
        </a:p>
      </dgm:t>
    </dgm:pt>
    <dgm:pt modelId="{007648C3-ADDF-472C-BFF7-AC53A12E27CB}" type="parTrans" cxnId="{7FF942A8-530A-40FE-A038-54692DA05340}">
      <dgm:prSet/>
      <dgm:spPr/>
      <dgm:t>
        <a:bodyPr/>
        <a:lstStyle/>
        <a:p>
          <a:endParaRPr lang="en-US"/>
        </a:p>
      </dgm:t>
    </dgm:pt>
    <dgm:pt modelId="{50282B96-9D7B-4B49-8EDB-893395E0F7DB}" type="sibTrans" cxnId="{7FF942A8-530A-40FE-A038-54692DA05340}">
      <dgm:prSet/>
      <dgm:spPr/>
      <dgm:t>
        <a:bodyPr/>
        <a:lstStyle/>
        <a:p>
          <a:endParaRPr lang="en-US"/>
        </a:p>
      </dgm:t>
    </dgm:pt>
    <dgm:pt modelId="{0F7703A0-938E-4B15-BE59-FA4D3BCED3D7}">
      <dgm:prSet phldrT="[Text]"/>
      <dgm:spPr/>
      <dgm:t>
        <a:bodyPr/>
        <a:lstStyle/>
        <a:p>
          <a:r>
            <a:rPr lang="en-US" dirty="0" smtClean="0"/>
            <a:t>Stir potatoes</a:t>
          </a:r>
          <a:endParaRPr lang="en-US" dirty="0"/>
        </a:p>
      </dgm:t>
    </dgm:pt>
    <dgm:pt modelId="{F05885A8-1C60-4060-9A3F-D74F480C808B}" type="parTrans" cxnId="{19BACF80-7FCD-4B1F-8FC0-FF22901CF3C2}">
      <dgm:prSet/>
      <dgm:spPr/>
      <dgm:t>
        <a:bodyPr/>
        <a:lstStyle/>
        <a:p>
          <a:endParaRPr lang="en-US"/>
        </a:p>
      </dgm:t>
    </dgm:pt>
    <dgm:pt modelId="{ACEBB940-80D5-4E76-B41D-408C3261F78A}" type="sibTrans" cxnId="{19BACF80-7FCD-4B1F-8FC0-FF22901CF3C2}">
      <dgm:prSet/>
      <dgm:spPr/>
      <dgm:t>
        <a:bodyPr/>
        <a:lstStyle/>
        <a:p>
          <a:endParaRPr lang="en-US"/>
        </a:p>
      </dgm:t>
    </dgm:pt>
    <dgm:pt modelId="{D884D66A-5046-4FF5-A980-4ABA609B96B5}">
      <dgm:prSet phldrT="[Text]"/>
      <dgm:spPr>
        <a:solidFill>
          <a:schemeClr val="bg2">
            <a:lumMod val="50000"/>
          </a:schemeClr>
        </a:solidFill>
      </dgm:spPr>
      <dgm:t>
        <a:bodyPr/>
        <a:lstStyle/>
        <a:p>
          <a:endParaRPr lang="en-US" dirty="0"/>
        </a:p>
      </dgm:t>
    </dgm:pt>
    <dgm:pt modelId="{B6714319-5BCD-4B97-820D-F2078AFD35A9}" type="parTrans" cxnId="{51FE5B13-0BF9-485C-939F-603948A80473}">
      <dgm:prSet/>
      <dgm:spPr/>
      <dgm:t>
        <a:bodyPr/>
        <a:lstStyle/>
        <a:p>
          <a:endParaRPr lang="en-US"/>
        </a:p>
      </dgm:t>
    </dgm:pt>
    <dgm:pt modelId="{CBD13EA9-C3E2-43F1-ADC6-40DB633E2A2D}" type="sibTrans" cxnId="{51FE5B13-0BF9-485C-939F-603948A80473}">
      <dgm:prSet/>
      <dgm:spPr/>
      <dgm:t>
        <a:bodyPr/>
        <a:lstStyle/>
        <a:p>
          <a:endParaRPr lang="en-US"/>
        </a:p>
      </dgm:t>
    </dgm:pt>
    <dgm:pt modelId="{B8A8AFA4-F355-4ED4-AACB-2D56902CA35F}">
      <dgm:prSet phldrT="[Text]"/>
      <dgm:spPr/>
      <dgm:t>
        <a:bodyPr/>
        <a:lstStyle/>
        <a:p>
          <a:r>
            <a:rPr lang="en-US" dirty="0" smtClean="0"/>
            <a:t>Mash potatoes</a:t>
          </a:r>
          <a:endParaRPr lang="en-US" dirty="0"/>
        </a:p>
      </dgm:t>
    </dgm:pt>
    <dgm:pt modelId="{1177CB18-1AE4-4D3D-AB04-2A68B34E88D6}" type="parTrans" cxnId="{3CF96DA9-AEEC-4ED7-BE2A-F9D333401FEE}">
      <dgm:prSet/>
      <dgm:spPr/>
      <dgm:t>
        <a:bodyPr/>
        <a:lstStyle/>
        <a:p>
          <a:endParaRPr lang="en-US"/>
        </a:p>
      </dgm:t>
    </dgm:pt>
    <dgm:pt modelId="{7F83C134-2E1F-43EA-8E7A-259D9C3CDB3A}" type="sibTrans" cxnId="{3CF96DA9-AEEC-4ED7-BE2A-F9D333401FEE}">
      <dgm:prSet/>
      <dgm:spPr/>
      <dgm:t>
        <a:bodyPr/>
        <a:lstStyle/>
        <a:p>
          <a:endParaRPr lang="en-US"/>
        </a:p>
      </dgm:t>
    </dgm:pt>
    <dgm:pt modelId="{E4A6FAB2-0A7C-4CD2-84DC-5C92694450B0}">
      <dgm:prSet phldrT="[Text]"/>
      <dgm:spPr/>
      <dgm:t>
        <a:bodyPr/>
        <a:lstStyle/>
        <a:p>
          <a:r>
            <a:rPr lang="en-US" dirty="0" smtClean="0"/>
            <a:t>Boil potatoes</a:t>
          </a:r>
          <a:endParaRPr lang="en-US" dirty="0"/>
        </a:p>
      </dgm:t>
    </dgm:pt>
    <dgm:pt modelId="{84498810-D0BB-4101-927D-0728A50FBD43}" type="parTrans" cxnId="{E1C1B6EA-0D2D-4ADF-ACCE-D629FC7E6089}">
      <dgm:prSet/>
      <dgm:spPr/>
      <dgm:t>
        <a:bodyPr/>
        <a:lstStyle/>
        <a:p>
          <a:endParaRPr lang="en-US"/>
        </a:p>
      </dgm:t>
    </dgm:pt>
    <dgm:pt modelId="{1DE25870-0F06-4B99-8E13-8D408EFD1C71}" type="sibTrans" cxnId="{E1C1B6EA-0D2D-4ADF-ACCE-D629FC7E6089}">
      <dgm:prSet/>
      <dgm:spPr/>
      <dgm:t>
        <a:bodyPr/>
        <a:lstStyle/>
        <a:p>
          <a:endParaRPr lang="en-US"/>
        </a:p>
      </dgm:t>
    </dgm:pt>
    <dgm:pt modelId="{B4A615BE-4291-4E27-942D-C99FA2624EBB}">
      <dgm:prSet phldrT="[Text]"/>
      <dgm:spPr/>
      <dgm:t>
        <a:bodyPr/>
        <a:lstStyle/>
        <a:p>
          <a:r>
            <a:rPr lang="en-US" dirty="0" smtClean="0"/>
            <a:t>Mix pie filling</a:t>
          </a:r>
          <a:endParaRPr lang="en-US" dirty="0"/>
        </a:p>
      </dgm:t>
    </dgm:pt>
    <dgm:pt modelId="{96FC842A-CB16-44DC-831A-0696215B3E56}" type="parTrans" cxnId="{C936BBD9-5166-48DC-A06D-2D22000EA857}">
      <dgm:prSet/>
      <dgm:spPr/>
      <dgm:t>
        <a:bodyPr/>
        <a:lstStyle/>
        <a:p>
          <a:endParaRPr lang="en-US"/>
        </a:p>
      </dgm:t>
    </dgm:pt>
    <dgm:pt modelId="{07B209FB-372C-45C9-A44B-D830BD4C24D4}" type="sibTrans" cxnId="{C936BBD9-5166-48DC-A06D-2D22000EA857}">
      <dgm:prSet/>
      <dgm:spPr/>
      <dgm:t>
        <a:bodyPr/>
        <a:lstStyle/>
        <a:p>
          <a:endParaRPr lang="en-US"/>
        </a:p>
      </dgm:t>
    </dgm:pt>
    <dgm:pt modelId="{00BEEE2B-9188-4BBD-B41E-4C0BE9D196D5}">
      <dgm:prSet phldrT="[Text]"/>
      <dgm:spPr/>
      <dgm:t>
        <a:bodyPr/>
        <a:lstStyle/>
        <a:p>
          <a:r>
            <a:rPr lang="en-US" dirty="0" smtClean="0"/>
            <a:t>Stir pie filling</a:t>
          </a:r>
          <a:endParaRPr lang="en-US" dirty="0"/>
        </a:p>
      </dgm:t>
    </dgm:pt>
    <dgm:pt modelId="{77F7F25D-99F9-4D66-92A4-32F5DCDF3D08}" type="parTrans" cxnId="{B9F85461-83A6-45F6-9B85-01B896ABB2E1}">
      <dgm:prSet/>
      <dgm:spPr/>
      <dgm:t>
        <a:bodyPr/>
        <a:lstStyle/>
        <a:p>
          <a:endParaRPr lang="en-US"/>
        </a:p>
      </dgm:t>
    </dgm:pt>
    <dgm:pt modelId="{6EF02CD7-8038-419F-93D7-C384C2B4BCD6}" type="sibTrans" cxnId="{B9F85461-83A6-45F6-9B85-01B896ABB2E1}">
      <dgm:prSet/>
      <dgm:spPr/>
      <dgm:t>
        <a:bodyPr/>
        <a:lstStyle/>
        <a:p>
          <a:endParaRPr lang="en-US"/>
        </a:p>
      </dgm:t>
    </dgm:pt>
    <dgm:pt modelId="{B64A954A-3703-4130-BD2D-E0299E861BFC}">
      <dgm:prSet phldrT="[Text]"/>
      <dgm:spPr/>
      <dgm:t>
        <a:bodyPr/>
        <a:lstStyle/>
        <a:p>
          <a:r>
            <a:rPr lang="en-US" dirty="0" smtClean="0"/>
            <a:t>Mix pie dough</a:t>
          </a:r>
          <a:endParaRPr lang="en-US" dirty="0"/>
        </a:p>
      </dgm:t>
    </dgm:pt>
    <dgm:pt modelId="{BCC1EBA0-33A2-4F76-80FA-A9505448F763}" type="parTrans" cxnId="{C6D4BF35-D28C-41BE-95D9-9827F4D23553}">
      <dgm:prSet/>
      <dgm:spPr/>
      <dgm:t>
        <a:bodyPr/>
        <a:lstStyle/>
        <a:p>
          <a:endParaRPr lang="en-US"/>
        </a:p>
      </dgm:t>
    </dgm:pt>
    <dgm:pt modelId="{D7748A71-D200-4153-96EA-872896D7B889}" type="sibTrans" cxnId="{C6D4BF35-D28C-41BE-95D9-9827F4D23553}">
      <dgm:prSet/>
      <dgm:spPr/>
      <dgm:t>
        <a:bodyPr/>
        <a:lstStyle/>
        <a:p>
          <a:endParaRPr lang="en-US"/>
        </a:p>
      </dgm:t>
    </dgm:pt>
    <dgm:pt modelId="{8DC45F1A-D3EC-4787-8461-3E73221EEE9B}">
      <dgm:prSet phldrT="[Text]"/>
      <dgm:spPr>
        <a:solidFill>
          <a:srgbClr val="7030A0"/>
        </a:solidFill>
      </dgm:spPr>
      <dgm:t>
        <a:bodyPr/>
        <a:lstStyle/>
        <a:p>
          <a:endParaRPr lang="en-US" dirty="0"/>
        </a:p>
      </dgm:t>
    </dgm:pt>
    <dgm:pt modelId="{77E505DD-8562-4FB4-AE84-6D847E9DC2E6}" type="parTrans" cxnId="{FA12BEE8-090C-4DC5-B855-CAB553461350}">
      <dgm:prSet/>
      <dgm:spPr/>
    </dgm:pt>
    <dgm:pt modelId="{3BBF6D67-355E-4779-9330-C191853F185D}" type="sibTrans" cxnId="{FA12BEE8-090C-4DC5-B855-CAB553461350}">
      <dgm:prSet/>
      <dgm:spPr/>
    </dgm:pt>
    <dgm:pt modelId="{B17FB486-CE82-4552-81EA-79090C2DDCA9}">
      <dgm:prSet phldrT="[Text]"/>
      <dgm:spPr/>
      <dgm:t>
        <a:bodyPr/>
        <a:lstStyle/>
        <a:p>
          <a:r>
            <a:rPr lang="en-US" dirty="0" smtClean="0"/>
            <a:t>Cook pie filling</a:t>
          </a:r>
          <a:endParaRPr lang="en-US" dirty="0"/>
        </a:p>
      </dgm:t>
    </dgm:pt>
    <dgm:pt modelId="{2211D010-55A7-430D-BC21-5E4031B0F322}" type="parTrans" cxnId="{98669106-527A-4E00-AEBB-206B7FB47EBB}">
      <dgm:prSet/>
      <dgm:spPr/>
    </dgm:pt>
    <dgm:pt modelId="{D24BE7E4-B540-4685-8F89-2BC32517280B}" type="sibTrans" cxnId="{98669106-527A-4E00-AEBB-206B7FB47EBB}">
      <dgm:prSet/>
      <dgm:spPr/>
    </dgm:pt>
    <dgm:pt modelId="{8DEA74A7-EEE3-4623-AC07-C69BA1EFB93D}" type="pres">
      <dgm:prSet presAssocID="{B0651378-C321-4BED-A9B3-F80A1A7C3FAF}" presName="Name0" presStyleCnt="0">
        <dgm:presLayoutVars>
          <dgm:dir/>
          <dgm:animLvl val="lvl"/>
          <dgm:resizeHandles val="exact"/>
        </dgm:presLayoutVars>
      </dgm:prSet>
      <dgm:spPr/>
      <dgm:t>
        <a:bodyPr/>
        <a:lstStyle/>
        <a:p>
          <a:endParaRPr lang="en-US"/>
        </a:p>
      </dgm:t>
    </dgm:pt>
    <dgm:pt modelId="{CA7B934C-A28C-45FC-AD42-D16B70DBB5C7}" type="pres">
      <dgm:prSet presAssocID="{CA88AF1F-D44B-43A6-9D0E-9F2DAC3D479C}" presName="linNode" presStyleCnt="0"/>
      <dgm:spPr/>
    </dgm:pt>
    <dgm:pt modelId="{9CA6DF01-11F9-4FB6-82E9-825482192B70}" type="pres">
      <dgm:prSet presAssocID="{CA88AF1F-D44B-43A6-9D0E-9F2DAC3D479C}" presName="parentText" presStyleLbl="node1" presStyleIdx="0" presStyleCnt="3">
        <dgm:presLayoutVars>
          <dgm:chMax val="1"/>
          <dgm:bulletEnabled val="1"/>
        </dgm:presLayoutVars>
      </dgm:prSet>
      <dgm:spPr/>
      <dgm:t>
        <a:bodyPr/>
        <a:lstStyle/>
        <a:p>
          <a:endParaRPr lang="en-US"/>
        </a:p>
      </dgm:t>
    </dgm:pt>
    <dgm:pt modelId="{4399EE33-CB59-4911-AC06-7258C2CCC351}" type="pres">
      <dgm:prSet presAssocID="{CA88AF1F-D44B-43A6-9D0E-9F2DAC3D479C}" presName="descendantText" presStyleLbl="alignAccFollowNode1" presStyleIdx="0" presStyleCnt="3">
        <dgm:presLayoutVars>
          <dgm:bulletEnabled val="1"/>
        </dgm:presLayoutVars>
      </dgm:prSet>
      <dgm:spPr/>
      <dgm:t>
        <a:bodyPr/>
        <a:lstStyle/>
        <a:p>
          <a:endParaRPr lang="en-US"/>
        </a:p>
      </dgm:t>
    </dgm:pt>
    <dgm:pt modelId="{522F521F-54DA-4CD3-844F-A1A0972AD769}" type="pres">
      <dgm:prSet presAssocID="{4881C6E1-C30D-4D44-BDDC-17F8AC30D1A1}" presName="sp" presStyleCnt="0"/>
      <dgm:spPr/>
    </dgm:pt>
    <dgm:pt modelId="{5ACAB604-448F-4C3C-875C-1F6C550C1A4B}" type="pres">
      <dgm:prSet presAssocID="{D884D66A-5046-4FF5-A980-4ABA609B96B5}" presName="linNode" presStyleCnt="0"/>
      <dgm:spPr/>
    </dgm:pt>
    <dgm:pt modelId="{BD06A867-3F9F-4F96-988E-3ACB3CA44C50}" type="pres">
      <dgm:prSet presAssocID="{D884D66A-5046-4FF5-A980-4ABA609B96B5}" presName="parentText" presStyleLbl="node1" presStyleIdx="1" presStyleCnt="3">
        <dgm:presLayoutVars>
          <dgm:chMax val="1"/>
          <dgm:bulletEnabled val="1"/>
        </dgm:presLayoutVars>
      </dgm:prSet>
      <dgm:spPr/>
      <dgm:t>
        <a:bodyPr/>
        <a:lstStyle/>
        <a:p>
          <a:endParaRPr lang="en-US"/>
        </a:p>
      </dgm:t>
    </dgm:pt>
    <dgm:pt modelId="{734A2389-DD6B-48D3-A49E-657F05DDA171}" type="pres">
      <dgm:prSet presAssocID="{D884D66A-5046-4FF5-A980-4ABA609B96B5}" presName="descendantText" presStyleLbl="alignAccFollowNode1" presStyleIdx="1" presStyleCnt="3">
        <dgm:presLayoutVars>
          <dgm:bulletEnabled val="1"/>
        </dgm:presLayoutVars>
      </dgm:prSet>
      <dgm:spPr/>
      <dgm:t>
        <a:bodyPr/>
        <a:lstStyle/>
        <a:p>
          <a:endParaRPr lang="en-US"/>
        </a:p>
      </dgm:t>
    </dgm:pt>
    <dgm:pt modelId="{8EE7E4FA-8FF0-46A6-B7CB-35823DCEF752}" type="pres">
      <dgm:prSet presAssocID="{CBD13EA9-C3E2-43F1-ADC6-40DB633E2A2D}" presName="sp" presStyleCnt="0"/>
      <dgm:spPr/>
    </dgm:pt>
    <dgm:pt modelId="{E2D9019A-B9AD-4F53-B7DE-C255C629EA0F}" type="pres">
      <dgm:prSet presAssocID="{8DC45F1A-D3EC-4787-8461-3E73221EEE9B}" presName="linNode" presStyleCnt="0"/>
      <dgm:spPr/>
    </dgm:pt>
    <dgm:pt modelId="{CF3068D9-B251-4FB2-9155-B454742E7EBB}" type="pres">
      <dgm:prSet presAssocID="{8DC45F1A-D3EC-4787-8461-3E73221EEE9B}" presName="parentText" presStyleLbl="node1" presStyleIdx="2" presStyleCnt="3">
        <dgm:presLayoutVars>
          <dgm:chMax val="1"/>
          <dgm:bulletEnabled val="1"/>
        </dgm:presLayoutVars>
      </dgm:prSet>
      <dgm:spPr/>
      <dgm:t>
        <a:bodyPr/>
        <a:lstStyle/>
        <a:p>
          <a:endParaRPr lang="en-US"/>
        </a:p>
      </dgm:t>
    </dgm:pt>
    <dgm:pt modelId="{96C8FA0B-09C6-4C76-A592-A5A8F2561065}" type="pres">
      <dgm:prSet presAssocID="{8DC45F1A-D3EC-4787-8461-3E73221EEE9B}" presName="descendantText" presStyleLbl="alignAccFollowNode1" presStyleIdx="2" presStyleCnt="3">
        <dgm:presLayoutVars>
          <dgm:bulletEnabled val="1"/>
        </dgm:presLayoutVars>
      </dgm:prSet>
      <dgm:spPr/>
      <dgm:t>
        <a:bodyPr/>
        <a:lstStyle/>
        <a:p>
          <a:endParaRPr lang="en-US"/>
        </a:p>
      </dgm:t>
    </dgm:pt>
  </dgm:ptLst>
  <dgm:cxnLst>
    <dgm:cxn modelId="{E11AB3EE-1FBC-4B6A-AA85-528A315CAB47}" type="presOf" srcId="{0F7703A0-938E-4B15-BE59-FA4D3BCED3D7}" destId="{4399EE33-CB59-4911-AC06-7258C2CCC351}" srcOrd="0" destOrd="1" presId="urn:microsoft.com/office/officeart/2005/8/layout/vList5"/>
    <dgm:cxn modelId="{C6D4BF35-D28C-41BE-95D9-9827F4D23553}" srcId="{CA88AF1F-D44B-43A6-9D0E-9F2DAC3D479C}" destId="{B64A954A-3703-4130-BD2D-E0299E861BFC}" srcOrd="4" destOrd="0" parTransId="{BCC1EBA0-33A2-4F76-80FA-A9505448F763}" sibTransId="{D7748A71-D200-4153-96EA-872896D7B889}"/>
    <dgm:cxn modelId="{21DBDC25-4ADC-4740-8080-7DB8019B9CE0}" type="presOf" srcId="{CA88AF1F-D44B-43A6-9D0E-9F2DAC3D479C}" destId="{9CA6DF01-11F9-4FB6-82E9-825482192B70}" srcOrd="0" destOrd="0" presId="urn:microsoft.com/office/officeart/2005/8/layout/vList5"/>
    <dgm:cxn modelId="{C936BBD9-5166-48DC-A06D-2D22000EA857}" srcId="{CA88AF1F-D44B-43A6-9D0E-9F2DAC3D479C}" destId="{B4A615BE-4291-4E27-942D-C99FA2624EBB}" srcOrd="2" destOrd="0" parTransId="{96FC842A-CB16-44DC-831A-0696215B3E56}" sibTransId="{07B209FB-372C-45C9-A44B-D830BD4C24D4}"/>
    <dgm:cxn modelId="{9EA79449-A7E1-4B87-935D-DAD05359937B}" type="presOf" srcId="{B0651378-C321-4BED-A9B3-F80A1A7C3FAF}" destId="{8DEA74A7-EEE3-4623-AC07-C69BA1EFB93D}" srcOrd="0" destOrd="0" presId="urn:microsoft.com/office/officeart/2005/8/layout/vList5"/>
    <dgm:cxn modelId="{573605E0-A0D3-4C10-A87D-45DA8FE4BFC5}" type="presOf" srcId="{00BEEE2B-9188-4BBD-B41E-4C0BE9D196D5}" destId="{4399EE33-CB59-4911-AC06-7258C2CCC351}" srcOrd="0" destOrd="3" presId="urn:microsoft.com/office/officeart/2005/8/layout/vList5"/>
    <dgm:cxn modelId="{1BD81892-2AD0-41B9-85B2-4EF3E8B8CAA8}" type="presOf" srcId="{D884D66A-5046-4FF5-A980-4ABA609B96B5}" destId="{BD06A867-3F9F-4F96-988E-3ACB3CA44C50}" srcOrd="0" destOrd="0" presId="urn:microsoft.com/office/officeart/2005/8/layout/vList5"/>
    <dgm:cxn modelId="{69D6185A-0329-45C3-BA25-2BC30656FC0E}" type="presOf" srcId="{B4A615BE-4291-4E27-942D-C99FA2624EBB}" destId="{4399EE33-CB59-4911-AC06-7258C2CCC351}" srcOrd="0" destOrd="2" presId="urn:microsoft.com/office/officeart/2005/8/layout/vList5"/>
    <dgm:cxn modelId="{2483D029-5557-40FC-A267-4B7CBB477CAA}" type="presOf" srcId="{8DC45F1A-D3EC-4787-8461-3E73221EEE9B}" destId="{CF3068D9-B251-4FB2-9155-B454742E7EBB}" srcOrd="0" destOrd="0" presId="urn:microsoft.com/office/officeart/2005/8/layout/vList5"/>
    <dgm:cxn modelId="{82D6793B-344B-4084-8E09-6946B30CD438}" type="presOf" srcId="{CD831326-1C94-49A5-AF8D-8977DF4499E0}" destId="{4399EE33-CB59-4911-AC06-7258C2CCC351}" srcOrd="0" destOrd="0" presId="urn:microsoft.com/office/officeart/2005/8/layout/vList5"/>
    <dgm:cxn modelId="{303AC733-571A-4F28-896B-5146BD26BCE2}" type="presOf" srcId="{E4A6FAB2-0A7C-4CD2-84DC-5C92694450B0}" destId="{96C8FA0B-09C6-4C76-A592-A5A8F2561065}" srcOrd="0" destOrd="0" presId="urn:microsoft.com/office/officeart/2005/8/layout/vList5"/>
    <dgm:cxn modelId="{E1C1B6EA-0D2D-4ADF-ACCE-D629FC7E6089}" srcId="{8DC45F1A-D3EC-4787-8461-3E73221EEE9B}" destId="{E4A6FAB2-0A7C-4CD2-84DC-5C92694450B0}" srcOrd="0" destOrd="0" parTransId="{84498810-D0BB-4101-927D-0728A50FBD43}" sibTransId="{1DE25870-0F06-4B99-8E13-8D408EFD1C71}"/>
    <dgm:cxn modelId="{98669106-527A-4E00-AEBB-206B7FB47EBB}" srcId="{8DC45F1A-D3EC-4787-8461-3E73221EEE9B}" destId="{B17FB486-CE82-4552-81EA-79090C2DDCA9}" srcOrd="1" destOrd="0" parTransId="{2211D010-55A7-430D-BC21-5E4031B0F322}" sibTransId="{D24BE7E4-B540-4685-8F89-2BC32517280B}"/>
    <dgm:cxn modelId="{7FF942A8-530A-40FE-A038-54692DA05340}" srcId="{CA88AF1F-D44B-43A6-9D0E-9F2DAC3D479C}" destId="{CD831326-1C94-49A5-AF8D-8977DF4499E0}" srcOrd="0" destOrd="0" parTransId="{007648C3-ADDF-472C-BFF7-AC53A12E27CB}" sibTransId="{50282B96-9D7B-4B49-8EDB-893395E0F7DB}"/>
    <dgm:cxn modelId="{19BACF80-7FCD-4B1F-8FC0-FF22901CF3C2}" srcId="{CA88AF1F-D44B-43A6-9D0E-9F2DAC3D479C}" destId="{0F7703A0-938E-4B15-BE59-FA4D3BCED3D7}" srcOrd="1" destOrd="0" parTransId="{F05885A8-1C60-4060-9A3F-D74F480C808B}" sibTransId="{ACEBB940-80D5-4E76-B41D-408C3261F78A}"/>
    <dgm:cxn modelId="{9307C01D-85A7-4139-9FCC-28EB8A6A5F0F}" type="presOf" srcId="{B64A954A-3703-4130-BD2D-E0299E861BFC}" destId="{4399EE33-CB59-4911-AC06-7258C2CCC351}" srcOrd="0" destOrd="4" presId="urn:microsoft.com/office/officeart/2005/8/layout/vList5"/>
    <dgm:cxn modelId="{B6D181C4-CF7D-4389-A70B-3D517000AD78}" srcId="{B0651378-C321-4BED-A9B3-F80A1A7C3FAF}" destId="{CA88AF1F-D44B-43A6-9D0E-9F2DAC3D479C}" srcOrd="0" destOrd="0" parTransId="{018130A9-7F13-4FC6-94AC-14859C8F0B6D}" sibTransId="{4881C6E1-C30D-4D44-BDDC-17F8AC30D1A1}"/>
    <dgm:cxn modelId="{B2A130E6-F4C4-4A26-AC00-FC9FEBBF2BAE}" type="presOf" srcId="{B8A8AFA4-F355-4ED4-AACB-2D56902CA35F}" destId="{734A2389-DD6B-48D3-A49E-657F05DDA171}" srcOrd="0" destOrd="0" presId="urn:microsoft.com/office/officeart/2005/8/layout/vList5"/>
    <dgm:cxn modelId="{3CF96DA9-AEEC-4ED7-BE2A-F9D333401FEE}" srcId="{D884D66A-5046-4FF5-A980-4ABA609B96B5}" destId="{B8A8AFA4-F355-4ED4-AACB-2D56902CA35F}" srcOrd="0" destOrd="0" parTransId="{1177CB18-1AE4-4D3D-AB04-2A68B34E88D6}" sibTransId="{7F83C134-2E1F-43EA-8E7A-259D9C3CDB3A}"/>
    <dgm:cxn modelId="{FA12BEE8-090C-4DC5-B855-CAB553461350}" srcId="{B0651378-C321-4BED-A9B3-F80A1A7C3FAF}" destId="{8DC45F1A-D3EC-4787-8461-3E73221EEE9B}" srcOrd="2" destOrd="0" parTransId="{77E505DD-8562-4FB4-AE84-6D847E9DC2E6}" sibTransId="{3BBF6D67-355E-4779-9330-C191853F185D}"/>
    <dgm:cxn modelId="{064DC789-1A19-44DE-BA06-EF89AD315869}" type="presOf" srcId="{B17FB486-CE82-4552-81EA-79090C2DDCA9}" destId="{96C8FA0B-09C6-4C76-A592-A5A8F2561065}" srcOrd="0" destOrd="1" presId="urn:microsoft.com/office/officeart/2005/8/layout/vList5"/>
    <dgm:cxn modelId="{B9F85461-83A6-45F6-9B85-01B896ABB2E1}" srcId="{CA88AF1F-D44B-43A6-9D0E-9F2DAC3D479C}" destId="{00BEEE2B-9188-4BBD-B41E-4C0BE9D196D5}" srcOrd="3" destOrd="0" parTransId="{77F7F25D-99F9-4D66-92A4-32F5DCDF3D08}" sibTransId="{6EF02CD7-8038-419F-93D7-C384C2B4BCD6}"/>
    <dgm:cxn modelId="{51FE5B13-0BF9-485C-939F-603948A80473}" srcId="{B0651378-C321-4BED-A9B3-F80A1A7C3FAF}" destId="{D884D66A-5046-4FF5-A980-4ABA609B96B5}" srcOrd="1" destOrd="0" parTransId="{B6714319-5BCD-4B97-820D-F2078AFD35A9}" sibTransId="{CBD13EA9-C3E2-43F1-ADC6-40DB633E2A2D}"/>
    <dgm:cxn modelId="{3E47839D-77B9-4EF1-A081-7BFCEE7E5E86}" type="presParOf" srcId="{8DEA74A7-EEE3-4623-AC07-C69BA1EFB93D}" destId="{CA7B934C-A28C-45FC-AD42-D16B70DBB5C7}" srcOrd="0" destOrd="0" presId="urn:microsoft.com/office/officeart/2005/8/layout/vList5"/>
    <dgm:cxn modelId="{934D4564-D041-48C9-AFBF-8DFDE5397665}" type="presParOf" srcId="{CA7B934C-A28C-45FC-AD42-D16B70DBB5C7}" destId="{9CA6DF01-11F9-4FB6-82E9-825482192B70}" srcOrd="0" destOrd="0" presId="urn:microsoft.com/office/officeart/2005/8/layout/vList5"/>
    <dgm:cxn modelId="{653BA3AF-3979-4455-9B7A-6B21F45DF4CF}" type="presParOf" srcId="{CA7B934C-A28C-45FC-AD42-D16B70DBB5C7}" destId="{4399EE33-CB59-4911-AC06-7258C2CCC351}" srcOrd="1" destOrd="0" presId="urn:microsoft.com/office/officeart/2005/8/layout/vList5"/>
    <dgm:cxn modelId="{B6E24C04-4879-4414-AE45-AA7CD28B3571}" type="presParOf" srcId="{8DEA74A7-EEE3-4623-AC07-C69BA1EFB93D}" destId="{522F521F-54DA-4CD3-844F-A1A0972AD769}" srcOrd="1" destOrd="0" presId="urn:microsoft.com/office/officeart/2005/8/layout/vList5"/>
    <dgm:cxn modelId="{95E40AF2-2C49-49B6-80C0-66364B3E999B}" type="presParOf" srcId="{8DEA74A7-EEE3-4623-AC07-C69BA1EFB93D}" destId="{5ACAB604-448F-4C3C-875C-1F6C550C1A4B}" srcOrd="2" destOrd="0" presId="urn:microsoft.com/office/officeart/2005/8/layout/vList5"/>
    <dgm:cxn modelId="{2E65B7E8-9DA1-44A4-B009-08ED647562ED}" type="presParOf" srcId="{5ACAB604-448F-4C3C-875C-1F6C550C1A4B}" destId="{BD06A867-3F9F-4F96-988E-3ACB3CA44C50}" srcOrd="0" destOrd="0" presId="urn:microsoft.com/office/officeart/2005/8/layout/vList5"/>
    <dgm:cxn modelId="{F75E753C-A3C5-4248-91C6-D1D2C519E721}" type="presParOf" srcId="{5ACAB604-448F-4C3C-875C-1F6C550C1A4B}" destId="{734A2389-DD6B-48D3-A49E-657F05DDA171}" srcOrd="1" destOrd="0" presId="urn:microsoft.com/office/officeart/2005/8/layout/vList5"/>
    <dgm:cxn modelId="{DD38E91B-A4DC-46E4-B270-EB40E580765F}" type="presParOf" srcId="{8DEA74A7-EEE3-4623-AC07-C69BA1EFB93D}" destId="{8EE7E4FA-8FF0-46A6-B7CB-35823DCEF752}" srcOrd="3" destOrd="0" presId="urn:microsoft.com/office/officeart/2005/8/layout/vList5"/>
    <dgm:cxn modelId="{3FC93A88-F6FB-49CF-ACAB-5ABDED4A023F}" type="presParOf" srcId="{8DEA74A7-EEE3-4623-AC07-C69BA1EFB93D}" destId="{E2D9019A-B9AD-4F53-B7DE-C255C629EA0F}" srcOrd="4" destOrd="0" presId="urn:microsoft.com/office/officeart/2005/8/layout/vList5"/>
    <dgm:cxn modelId="{638198B7-C6D7-4528-AB59-791EB7197B1E}" type="presParOf" srcId="{E2D9019A-B9AD-4F53-B7DE-C255C629EA0F}" destId="{CF3068D9-B251-4FB2-9155-B454742E7EBB}" srcOrd="0" destOrd="0" presId="urn:microsoft.com/office/officeart/2005/8/layout/vList5"/>
    <dgm:cxn modelId="{E2FA28FF-6CEC-44D4-B892-D44AD4B0DB04}" type="presParOf" srcId="{E2D9019A-B9AD-4F53-B7DE-C255C629EA0F}" destId="{96C8FA0B-09C6-4C76-A592-A5A8F2561065}"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1</m:t>
                    </m:r>
                  </m:sub>
                </m:sSub>
                <m:groupChr>
                  <m:groupChrPr>
                    <m:chr m:val="→"/>
                    <m:vertJc m:val="bot"/>
                    <m:ctrlPr>
                      <a:rPr lang="en-US" sz="2500" b="0" i="1" kern="1200" smtClean="0">
                        <a:latin typeface="Cambria Math"/>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4097120" y="1695813"/>
        <a:ext cx="617782" cy="674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047A-478C-4371-9192-4EDC94826CDB}">
      <dsp:nvSpPr>
        <dsp:cNvPr id="0" name=""/>
        <dsp:cNvSpPr/>
      </dsp:nvSpPr>
      <dsp:spPr>
        <a:xfrm>
          <a:off x="429921" y="0"/>
          <a:ext cx="4872448" cy="39318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E31E8-654B-421A-8D9D-563A4F5AF9BA}">
      <dsp:nvSpPr>
        <dsp:cNvPr id="0" name=""/>
        <dsp:cNvSpPr/>
      </dsp:nvSpPr>
      <dsp:spPr>
        <a:xfrm>
          <a:off x="464653" y="1362675"/>
          <a:ext cx="1489318" cy="128730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𝑀</m:t>
                    </m:r>
                  </m:e>
                  <m:sub>
                    <m:r>
                      <a:rPr lang="en-US" sz="2500" b="0" i="1" kern="1200" smtClean="0">
                        <a:latin typeface="Cambria Math" panose="02040503050406030204" pitchFamily="18" charset="0"/>
                      </a:rPr>
                      <m:t>2</m:t>
                    </m:r>
                  </m:sub>
                </m:sSub>
                <m:groupChr>
                  <m:groupChrPr>
                    <m:chr m:val="→"/>
                    <m:vertJc m:val="bot"/>
                    <m:ctrlPr>
                      <a:rPr lang="en-US" sz="2500" b="0" i="1" kern="1200" smtClean="0">
                        <a:latin typeface="Cambria Math"/>
                      </a:rPr>
                    </m:ctrlPr>
                  </m:groupChrPr>
                  <m:e>
                    <m:r>
                      <m:rPr>
                        <m:nor/>
                      </m:rPr>
                      <a:rPr lang="en-US" sz="2500" b="0" i="0" kern="1200" smtClean="0">
                        <a:latin typeface="Cambria Math" panose="02040503050406030204" pitchFamily="18" charset="0"/>
                      </a:rPr>
                      <m:t>yields</m:t>
                    </m:r>
                  </m:e>
                </m:groupChr>
              </m:oMath>
            </m:oMathPara>
          </a14:m>
          <a:endParaRPr lang="en-US" sz="2500" b="0" kern="1200" dirty="0" smtClean="0"/>
        </a:p>
      </dsp:txBody>
      <dsp:txXfrm>
        <a:off x="527494" y="1425516"/>
        <a:ext cx="1363636" cy="1161620"/>
      </dsp:txXfrm>
    </dsp:sp>
    <dsp:sp modelId="{2D5FC9D6-D82A-4EEE-845C-59ADB25CECF9}">
      <dsp:nvSpPr>
        <dsp:cNvPr id="0" name=""/>
        <dsp:cNvSpPr/>
      </dsp:nvSpPr>
      <dsp:spPr>
        <a:xfrm>
          <a:off x="2170910"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2</m:t>
                    </m:r>
                  </m:sub>
                </m:sSub>
              </m:oMath>
            </m:oMathPara>
          </a14:m>
          <a:endParaRPr lang="en-US" sz="2500" b="0" kern="1200" dirty="0" smtClean="0"/>
        </a:p>
      </dsp:txBody>
      <dsp:txXfrm>
        <a:off x="2204331" y="1695813"/>
        <a:ext cx="617782" cy="674814"/>
      </dsp:txXfrm>
    </dsp:sp>
    <dsp:sp modelId="{0AB99462-DCB2-445B-B29D-CBAE114DFA3B}">
      <dsp:nvSpPr>
        <dsp:cNvPr id="0" name=""/>
        <dsp:cNvSpPr/>
      </dsp:nvSpPr>
      <dsp:spPr>
        <a:xfrm>
          <a:off x="3132213"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1</m:t>
                    </m:r>
                  </m:sub>
                </m:sSub>
              </m:oMath>
            </m:oMathPara>
          </a14:m>
          <a:endParaRPr lang="en-US" sz="2500" b="0" kern="1200" dirty="0" smtClean="0"/>
        </a:p>
      </dsp:txBody>
      <dsp:txXfrm>
        <a:off x="3165634" y="1695813"/>
        <a:ext cx="617782" cy="674814"/>
      </dsp:txXfrm>
    </dsp:sp>
    <dsp:sp modelId="{670D31F1-D192-4B9A-B605-D70EDF202976}">
      <dsp:nvSpPr>
        <dsp:cNvPr id="0" name=""/>
        <dsp:cNvSpPr/>
      </dsp:nvSpPr>
      <dsp:spPr>
        <a:xfrm>
          <a:off x="4063699" y="1662392"/>
          <a:ext cx="684624" cy="7416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500" b="0" i="1" kern="1200" smtClean="0">
                        <a:latin typeface="Cambria Math"/>
                      </a:rPr>
                    </m:ctrlPr>
                  </m:sSubPr>
                  <m:e>
                    <m:r>
                      <a:rPr lang="en-US" sz="2500" b="0" i="1" kern="1200" smtClean="0">
                        <a:latin typeface="Cambria Math" panose="02040503050406030204" pitchFamily="18" charset="0"/>
                      </a:rPr>
                      <m:t>𝐽</m:t>
                    </m:r>
                  </m:e>
                  <m:sub>
                    <m:r>
                      <a:rPr lang="en-US" sz="2500" b="0" i="1" kern="1200" smtClean="0">
                        <a:latin typeface="Cambria Math" panose="02040503050406030204" pitchFamily="18" charset="0"/>
                      </a:rPr>
                      <m:t>3</m:t>
                    </m:r>
                  </m:sub>
                </m:sSub>
              </m:oMath>
            </m:oMathPara>
          </a14:m>
          <a:endParaRPr lang="en-US" sz="2500" b="0" kern="1200" dirty="0" smtClean="0"/>
        </a:p>
      </dsp:txBody>
      <dsp:txXfrm>
        <a:off x="4097120" y="1695813"/>
        <a:ext cx="617782" cy="674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1EDC-561C-4939-9AAE-B5658EDF3295}">
      <dsp:nvSpPr>
        <dsp:cNvPr id="0" name=""/>
        <dsp:cNvSpPr/>
      </dsp:nvSpPr>
      <dsp:spPr>
        <a:xfrm rot="5400000">
          <a:off x="2782626" y="-939199"/>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Roll out pie dough</a:t>
          </a:r>
          <a:endParaRPr lang="en-US" sz="1800" kern="1200" dirty="0"/>
        </a:p>
        <a:p>
          <a:pPr marL="171450" lvl="1" indent="-171450" algn="l" defTabSz="800100">
            <a:lnSpc>
              <a:spcPct val="90000"/>
            </a:lnSpc>
            <a:spcBef>
              <a:spcPct val="0"/>
            </a:spcBef>
            <a:spcAft>
              <a:spcPct val="15000"/>
            </a:spcAft>
            <a:buChar char="••"/>
          </a:pPr>
          <a:r>
            <a:rPr lang="en-US" sz="1800" kern="1200" dirty="0" smtClean="0"/>
            <a:t>Chop potatoes</a:t>
          </a:r>
          <a:endParaRPr lang="en-US" sz="1800" kern="1200" dirty="0"/>
        </a:p>
        <a:p>
          <a:pPr marL="171450" lvl="1" indent="-171450" algn="l" defTabSz="800100">
            <a:lnSpc>
              <a:spcPct val="90000"/>
            </a:lnSpc>
            <a:spcBef>
              <a:spcPct val="0"/>
            </a:spcBef>
            <a:spcAft>
              <a:spcPct val="15000"/>
            </a:spcAft>
            <a:buChar char="••"/>
          </a:pPr>
          <a:r>
            <a:rPr lang="en-US" sz="1800" kern="1200" dirty="0" smtClean="0"/>
            <a:t>Prep turkey</a:t>
          </a:r>
          <a:endParaRPr lang="en-US" sz="1800" kern="1200" dirty="0"/>
        </a:p>
      </dsp:txBody>
      <dsp:txXfrm rot="-5400000">
        <a:off x="1723445" y="166139"/>
        <a:ext cx="3017744" cy="853223"/>
      </dsp:txXfrm>
    </dsp:sp>
    <dsp:sp modelId="{2B5A0373-7151-498E-8BC9-31CB89C69073}">
      <dsp:nvSpPr>
        <dsp:cNvPr id="0" name=""/>
        <dsp:cNvSpPr/>
      </dsp:nvSpPr>
      <dsp:spPr>
        <a:xfrm>
          <a:off x="0" y="1790"/>
          <a:ext cx="1723444" cy="1181921"/>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59487"/>
        <a:ext cx="1608050" cy="1066527"/>
      </dsp:txXfrm>
    </dsp:sp>
    <dsp:sp modelId="{A33C5EBD-7AE5-441F-B876-58FC95DC293A}">
      <dsp:nvSpPr>
        <dsp:cNvPr id="0" name=""/>
        <dsp:cNvSpPr/>
      </dsp:nvSpPr>
      <dsp:spPr>
        <a:xfrm rot="5400000">
          <a:off x="2782626" y="301818"/>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Cook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Cook pie</a:t>
          </a:r>
          <a:endParaRPr lang="en-US" sz="1800" kern="1200" dirty="0"/>
        </a:p>
      </dsp:txBody>
      <dsp:txXfrm rot="-5400000">
        <a:off x="1723445" y="1407157"/>
        <a:ext cx="3017744" cy="853223"/>
      </dsp:txXfrm>
    </dsp:sp>
    <dsp:sp modelId="{3EAB476F-2628-442F-ADE4-56775120E15D}">
      <dsp:nvSpPr>
        <dsp:cNvPr id="0" name=""/>
        <dsp:cNvSpPr/>
      </dsp:nvSpPr>
      <dsp:spPr>
        <a:xfrm>
          <a:off x="0" y="1242808"/>
          <a:ext cx="1723444" cy="1181921"/>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1300505"/>
        <a:ext cx="1608050" cy="1066527"/>
      </dsp:txXfrm>
    </dsp:sp>
    <dsp:sp modelId="{3C44D76E-9FB3-49E4-A2C5-45A50C3747E3}">
      <dsp:nvSpPr>
        <dsp:cNvPr id="0" name=""/>
        <dsp:cNvSpPr/>
      </dsp:nvSpPr>
      <dsp:spPr>
        <a:xfrm rot="5400000">
          <a:off x="2782626" y="1542836"/>
          <a:ext cx="945537" cy="306390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Wash turkey</a:t>
          </a:r>
          <a:endParaRPr lang="en-US" sz="1800" kern="1200" dirty="0"/>
        </a:p>
        <a:p>
          <a:pPr marL="171450" lvl="1" indent="-171450" algn="l" defTabSz="800100">
            <a:lnSpc>
              <a:spcPct val="90000"/>
            </a:lnSpc>
            <a:spcBef>
              <a:spcPct val="0"/>
            </a:spcBef>
            <a:spcAft>
              <a:spcPct val="15000"/>
            </a:spcAft>
            <a:buChar char="••"/>
          </a:pPr>
          <a:r>
            <a:rPr lang="en-US" sz="1800" kern="1200" dirty="0" smtClean="0"/>
            <a:t>Wash potatoes</a:t>
          </a:r>
          <a:endParaRPr lang="en-US" sz="1800" kern="1200" dirty="0"/>
        </a:p>
      </dsp:txBody>
      <dsp:txXfrm rot="-5400000">
        <a:off x="1723445" y="2648175"/>
        <a:ext cx="3017744" cy="853223"/>
      </dsp:txXfrm>
    </dsp:sp>
    <dsp:sp modelId="{4CA2034B-48AA-4090-BDED-8C4EF49A0B4A}">
      <dsp:nvSpPr>
        <dsp:cNvPr id="0" name=""/>
        <dsp:cNvSpPr/>
      </dsp:nvSpPr>
      <dsp:spPr>
        <a:xfrm>
          <a:off x="0" y="2483826"/>
          <a:ext cx="1723444" cy="1181921"/>
        </a:xfrm>
        <a:prstGeom prst="roundRect">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120015" rIns="240030" bIns="120015" numCol="1" spcCol="1270" anchor="ctr" anchorCtr="0">
          <a:noAutofit/>
        </a:bodyPr>
        <a:lstStyle/>
        <a:p>
          <a:pPr lvl="0" algn="ctr" defTabSz="2800350">
            <a:lnSpc>
              <a:spcPct val="90000"/>
            </a:lnSpc>
            <a:spcBef>
              <a:spcPct val="0"/>
            </a:spcBef>
            <a:spcAft>
              <a:spcPct val="35000"/>
            </a:spcAft>
          </a:pPr>
          <a:endParaRPr lang="en-US" sz="6300" kern="1200" dirty="0"/>
        </a:p>
      </dsp:txBody>
      <dsp:txXfrm>
        <a:off x="57697" y="2541523"/>
        <a:ext cx="1608050" cy="10665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9EE33-CB59-4911-AC06-7258C2CCC351}">
      <dsp:nvSpPr>
        <dsp:cNvPr id="0" name=""/>
        <dsp:cNvSpPr/>
      </dsp:nvSpPr>
      <dsp:spPr>
        <a:xfrm rot="5400000">
          <a:off x="2624035" y="-867987"/>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Add filling to dough</a:t>
          </a:r>
          <a:endParaRPr lang="en-US" sz="1100" kern="1200" dirty="0"/>
        </a:p>
        <a:p>
          <a:pPr marL="57150" lvl="1" indent="-57150" algn="l" defTabSz="488950">
            <a:lnSpc>
              <a:spcPct val="90000"/>
            </a:lnSpc>
            <a:spcBef>
              <a:spcPct val="0"/>
            </a:spcBef>
            <a:spcAft>
              <a:spcPct val="15000"/>
            </a:spcAft>
            <a:buChar char="••"/>
          </a:pPr>
          <a:r>
            <a:rPr lang="en-US" sz="1100" kern="1200" dirty="0" smtClean="0"/>
            <a:t>Stir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Stir pie filling</a:t>
          </a:r>
          <a:endParaRPr lang="en-US" sz="1100" kern="1200" dirty="0"/>
        </a:p>
        <a:p>
          <a:pPr marL="57150" lvl="1" indent="-57150" algn="l" defTabSz="488950">
            <a:lnSpc>
              <a:spcPct val="90000"/>
            </a:lnSpc>
            <a:spcBef>
              <a:spcPct val="0"/>
            </a:spcBef>
            <a:spcAft>
              <a:spcPct val="15000"/>
            </a:spcAft>
            <a:buChar char="••"/>
          </a:pPr>
          <a:r>
            <a:rPr lang="en-US" sz="1100" kern="1200" dirty="0" smtClean="0"/>
            <a:t>Mix pie dough</a:t>
          </a:r>
          <a:endParaRPr lang="en-US" sz="1100" kern="1200" dirty="0"/>
        </a:p>
      </dsp:txBody>
      <dsp:txXfrm rot="-5400000">
        <a:off x="1637174" y="164605"/>
        <a:ext cx="2864799" cy="845344"/>
      </dsp:txXfrm>
    </dsp:sp>
    <dsp:sp modelId="{9CA6DF01-11F9-4FB6-82E9-825482192B70}">
      <dsp:nvSpPr>
        <dsp:cNvPr id="0" name=""/>
        <dsp:cNvSpPr/>
      </dsp:nvSpPr>
      <dsp:spPr>
        <a:xfrm>
          <a:off x="0" y="1774"/>
          <a:ext cx="1637173" cy="1171007"/>
        </a:xfrm>
        <a:prstGeom prst="roundRect">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58938"/>
        <a:ext cx="1522845" cy="1056679"/>
      </dsp:txXfrm>
    </dsp:sp>
    <dsp:sp modelId="{734A2389-DD6B-48D3-A49E-657F05DDA171}">
      <dsp:nvSpPr>
        <dsp:cNvPr id="0" name=""/>
        <dsp:cNvSpPr/>
      </dsp:nvSpPr>
      <dsp:spPr>
        <a:xfrm rot="5400000">
          <a:off x="2624035" y="361570"/>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Mash potatoes</a:t>
          </a:r>
          <a:endParaRPr lang="en-US" sz="1100" kern="1200" dirty="0"/>
        </a:p>
      </dsp:txBody>
      <dsp:txXfrm rot="-5400000">
        <a:off x="1637174" y="1394163"/>
        <a:ext cx="2864799" cy="845344"/>
      </dsp:txXfrm>
    </dsp:sp>
    <dsp:sp modelId="{BD06A867-3F9F-4F96-988E-3ACB3CA44C50}">
      <dsp:nvSpPr>
        <dsp:cNvPr id="0" name=""/>
        <dsp:cNvSpPr/>
      </dsp:nvSpPr>
      <dsp:spPr>
        <a:xfrm>
          <a:off x="0" y="1231332"/>
          <a:ext cx="1637173" cy="1171007"/>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1288496"/>
        <a:ext cx="1522845" cy="1056679"/>
      </dsp:txXfrm>
    </dsp:sp>
    <dsp:sp modelId="{96C8FA0B-09C6-4C76-A592-A5A8F2561065}">
      <dsp:nvSpPr>
        <dsp:cNvPr id="0" name=""/>
        <dsp:cNvSpPr/>
      </dsp:nvSpPr>
      <dsp:spPr>
        <a:xfrm rot="5400000">
          <a:off x="2624035" y="1591128"/>
          <a:ext cx="936806" cy="291053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Boil potatoes</a:t>
          </a:r>
          <a:endParaRPr lang="en-US" sz="1100" kern="1200" dirty="0"/>
        </a:p>
        <a:p>
          <a:pPr marL="57150" lvl="1" indent="-57150" algn="l" defTabSz="488950">
            <a:lnSpc>
              <a:spcPct val="90000"/>
            </a:lnSpc>
            <a:spcBef>
              <a:spcPct val="0"/>
            </a:spcBef>
            <a:spcAft>
              <a:spcPct val="15000"/>
            </a:spcAft>
            <a:buChar char="••"/>
          </a:pPr>
          <a:r>
            <a:rPr lang="en-US" sz="1100" kern="1200" dirty="0" smtClean="0"/>
            <a:t>Cook pie filling</a:t>
          </a:r>
          <a:endParaRPr lang="en-US" sz="1100" kern="1200" dirty="0"/>
        </a:p>
      </dsp:txBody>
      <dsp:txXfrm rot="-5400000">
        <a:off x="1637174" y="2623721"/>
        <a:ext cx="2864799" cy="845344"/>
      </dsp:txXfrm>
    </dsp:sp>
    <dsp:sp modelId="{CF3068D9-B251-4FB2-9155-B454742E7EBB}">
      <dsp:nvSpPr>
        <dsp:cNvPr id="0" name=""/>
        <dsp:cNvSpPr/>
      </dsp:nvSpPr>
      <dsp:spPr>
        <a:xfrm>
          <a:off x="0" y="2460890"/>
          <a:ext cx="1637173" cy="1171007"/>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118110" rIns="236220" bIns="118110" numCol="1" spcCol="1270" anchor="ctr" anchorCtr="0">
          <a:noAutofit/>
        </a:bodyPr>
        <a:lstStyle/>
        <a:p>
          <a:pPr lvl="0" algn="ctr" defTabSz="2755900">
            <a:lnSpc>
              <a:spcPct val="90000"/>
            </a:lnSpc>
            <a:spcBef>
              <a:spcPct val="0"/>
            </a:spcBef>
            <a:spcAft>
              <a:spcPct val="35000"/>
            </a:spcAft>
          </a:pPr>
          <a:endParaRPr lang="en-US" sz="6200" kern="1200" dirty="0"/>
        </a:p>
      </dsp:txBody>
      <dsp:txXfrm>
        <a:off x="57164" y="2518054"/>
        <a:ext cx="1522845" cy="10566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91F42C-F59D-4174-BD22-041D45073DE2}"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530D3-6148-4146-9286-D1F8EFC3221F}" type="slidenum">
              <a:rPr lang="en-US" smtClean="0"/>
              <a:t>‹#›</a:t>
            </a:fld>
            <a:endParaRPr lang="en-US"/>
          </a:p>
        </p:txBody>
      </p:sp>
    </p:spTree>
    <p:extLst>
      <p:ext uri="{BB962C8B-B14F-4D97-AF65-F5344CB8AC3E}">
        <p14:creationId xmlns:p14="http://schemas.microsoft.com/office/powerpoint/2010/main" val="3849483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is an extension</a:t>
            </a:r>
            <a:r>
              <a:rPr lang="en-US" baseline="0" dirty="0" smtClean="0"/>
              <a:t> of the job shop scheduling problem: an NP-hard algorithm that attempts to assign jobs to resources in the most optimized fashion.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a:t>
            </a:fld>
            <a:endParaRPr lang="en-US"/>
          </a:p>
        </p:txBody>
      </p:sp>
    </p:spTree>
    <p:extLst>
      <p:ext uri="{BB962C8B-B14F-4D97-AF65-F5344CB8AC3E}">
        <p14:creationId xmlns:p14="http://schemas.microsoft.com/office/powerpoint/2010/main" val="25942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10</a:t>
            </a:fld>
            <a:endParaRPr lang="en-US"/>
          </a:p>
        </p:txBody>
      </p:sp>
    </p:spTree>
    <p:extLst>
      <p:ext uri="{BB962C8B-B14F-4D97-AF65-F5344CB8AC3E}">
        <p14:creationId xmlns:p14="http://schemas.microsoft.com/office/powerpoint/2010/main" val="2434672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 solution</a:t>
            </a:r>
            <a:r>
              <a:rPr lang="en-US" baseline="0" dirty="0" smtClean="0"/>
              <a:t> is reached that fits the criteria set forth for a good solution. Keep in mind this may not be the true optimal solution, but it is determined to be an acceptable approximation.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17</a:t>
            </a:fld>
            <a:endParaRPr lang="en-US"/>
          </a:p>
        </p:txBody>
      </p:sp>
    </p:spTree>
    <p:extLst>
      <p:ext uri="{BB962C8B-B14F-4D97-AF65-F5344CB8AC3E}">
        <p14:creationId xmlns:p14="http://schemas.microsoft.com/office/powerpoint/2010/main" val="105047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experimental results of</a:t>
            </a:r>
            <a:r>
              <a:rPr lang="en-US" baseline="0" dirty="0" smtClean="0"/>
              <a:t> the hybrid evolutionary algorithm provided in the publication. The column to the far right displays the results achieved with the previously detailed approach, while the other columns describe the results of competing algorithms. The experiment was run on data sets involving varying population and group sizes. The authors claim their approach to be superior due to the decreased number of generations required to approximate an optimal solution across all problem sizes, as marked by the grey boxes. However, the average run time in each case is far larger than competing algorithms. In fact, when run on the largest data set, the proposed hybrid evolutionary algorithm has a larger run time that particle swarm optimization by a factor of over 100.</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18</a:t>
            </a:fld>
            <a:endParaRPr lang="en-US"/>
          </a:p>
        </p:txBody>
      </p:sp>
    </p:spTree>
    <p:extLst>
      <p:ext uri="{BB962C8B-B14F-4D97-AF65-F5344CB8AC3E}">
        <p14:creationId xmlns:p14="http://schemas.microsoft.com/office/powerpoint/2010/main" val="751415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demonstrates</a:t>
            </a:r>
            <a:r>
              <a:rPr lang="en-US" baseline="0" dirty="0" smtClean="0"/>
              <a:t> the mean time per generation of each of the algorithms when run on the smallest data set from the study. While the hybrid evolutionary algorithm requires fewer generations, the mean time per generation is about 30 times greater than the particle swarm approach. As the set of data under test grows, this disparity increases even further.</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19</a:t>
            </a:fld>
            <a:endParaRPr lang="en-US"/>
          </a:p>
        </p:txBody>
      </p:sp>
    </p:spTree>
    <p:extLst>
      <p:ext uri="{BB962C8B-B14F-4D97-AF65-F5344CB8AC3E}">
        <p14:creationId xmlns:p14="http://schemas.microsoft.com/office/powerpoint/2010/main" val="4054385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 a</a:t>
            </a:r>
            <a:r>
              <a:rPr lang="en-US" baseline="0" dirty="0" smtClean="0"/>
              <a:t> </a:t>
            </a:r>
            <a:r>
              <a:rPr lang="en-US" baseline="0" dirty="0" err="1" smtClean="0"/>
              <a:t>Bayesion</a:t>
            </a:r>
            <a:r>
              <a:rPr lang="en-US" baseline="0" dirty="0" smtClean="0"/>
              <a:t> Network is an NP-complete problem, and therefore techniques must be applied to determine an approximate solution to achieve a polynomial run time.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20</a:t>
            </a:fld>
            <a:endParaRPr lang="en-US"/>
          </a:p>
        </p:txBody>
      </p:sp>
    </p:spTree>
    <p:extLst>
      <p:ext uri="{BB962C8B-B14F-4D97-AF65-F5344CB8AC3E}">
        <p14:creationId xmlns:p14="http://schemas.microsoft.com/office/powerpoint/2010/main" val="2321703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for the authors of the proposed hybrid evolutionary algorithm to validate their</a:t>
            </a:r>
            <a:r>
              <a:rPr lang="en-US" baseline="0" dirty="0" smtClean="0"/>
              <a:t> approach, they either need to prove that it completes faster than a competing solution, prove that the approximated solution is more accurate than other approaches, prove that there is a greater potential for concurrency and parallelization, or </a:t>
            </a:r>
            <a:r>
              <a:rPr lang="en-US" baseline="0" smtClean="0"/>
              <a:t>prove an </a:t>
            </a:r>
            <a:r>
              <a:rPr lang="en-US" baseline="0" dirty="0" smtClean="0"/>
              <a:t>approximation lower-bound through Bayesian Network Selection reduction.</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21</a:t>
            </a:fld>
            <a:endParaRPr lang="en-US"/>
          </a:p>
        </p:txBody>
      </p:sp>
    </p:spTree>
    <p:extLst>
      <p:ext uri="{BB962C8B-B14F-4D97-AF65-F5344CB8AC3E}">
        <p14:creationId xmlns:p14="http://schemas.microsoft.com/office/powerpoint/2010/main" val="107482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traditional algorithm</a:t>
            </a:r>
            <a:r>
              <a:rPr lang="en-US" baseline="0" dirty="0" smtClean="0"/>
              <a:t> takes n jobs and m machines, and finds the most optimal way to run all the jobs through any individual machine for every machine.  For example, the algorithm may find that the most optimal way to run three jobs through machine 1 is to first run job 1, then job 3, then job 2.  However, (next slide)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2</a:t>
            </a:fld>
            <a:endParaRPr lang="en-US"/>
          </a:p>
        </p:txBody>
      </p:sp>
    </p:spTree>
    <p:extLst>
      <p:ext uri="{BB962C8B-B14F-4D97-AF65-F5344CB8AC3E}">
        <p14:creationId xmlns:p14="http://schemas.microsoft.com/office/powerpoint/2010/main" val="359598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2 would run the same jobs most optimally</a:t>
            </a:r>
            <a:r>
              <a:rPr lang="en-US" baseline="0" dirty="0" smtClean="0"/>
              <a:t> by first running job 2, then job 1, then job 3.  But this type of problem is not very representative of a real-world situation.  Any standard shop such as a manufacturing plant or a kitchen will have machines that cannot do some of the jobs. Furthermore one would want to run multiple jobs or tasks on multiple machines in parallel.  </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3</a:t>
            </a:fld>
            <a:endParaRPr lang="en-US"/>
          </a:p>
        </p:txBody>
      </p:sp>
    </p:spTree>
    <p:extLst>
      <p:ext uri="{BB962C8B-B14F-4D97-AF65-F5344CB8AC3E}">
        <p14:creationId xmlns:p14="http://schemas.microsoft.com/office/powerpoint/2010/main" val="110878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flexible job shop scheduling algorithm takes several jobs that can</a:t>
            </a:r>
            <a:r>
              <a:rPr lang="en-US" baseline="0" dirty="0" smtClean="0"/>
              <a:t> be completed by one or more machines.  Timing and sequencing must be kept in mind as certain tasks may be dependent on others being completed.  We must determine what the most optimal way to choose a task for a machine and </a:t>
            </a:r>
            <a:r>
              <a:rPr lang="en-US" baseline="0" smtClean="0"/>
              <a:t>sequence is such </a:t>
            </a:r>
            <a:r>
              <a:rPr lang="en-US" baseline="0" dirty="0" smtClean="0"/>
              <a:t>that the cost of running the entire process is minimized.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4</a:t>
            </a:fld>
            <a:endParaRPr lang="en-US"/>
          </a:p>
        </p:txBody>
      </p:sp>
    </p:spTree>
    <p:extLst>
      <p:ext uri="{BB962C8B-B14F-4D97-AF65-F5344CB8AC3E}">
        <p14:creationId xmlns:p14="http://schemas.microsoft.com/office/powerpoint/2010/main" val="19426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go into two extensions relevant to the algorithm.</a:t>
            </a:r>
            <a:r>
              <a:rPr lang="en-US" baseline="0" dirty="0" smtClean="0"/>
              <a:t>  First, this algorithm uses evolutionary approximation methods to approximate the answer.  Rather than explain how Bayesian and Evolutionary optimization works, there will be a very fast and condensed example of how the algorithm would run the task of optimizing making a </a:t>
            </a:r>
            <a:r>
              <a:rPr lang="en-US" baseline="0" dirty="0" smtClean="0"/>
              <a:t>Thanksgiving </a:t>
            </a:r>
            <a:r>
              <a:rPr lang="en-US" baseline="0" dirty="0" smtClean="0"/>
              <a:t>meal.  Secondly, a critical flaw was found in the published paper about the flexible job shop scheduling algorithm.  We will show that the goal of optimization through approximation was not achieved.</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5</a:t>
            </a:fld>
            <a:endParaRPr lang="en-US"/>
          </a:p>
        </p:txBody>
      </p:sp>
    </p:spTree>
    <p:extLst>
      <p:ext uri="{BB962C8B-B14F-4D97-AF65-F5344CB8AC3E}">
        <p14:creationId xmlns:p14="http://schemas.microsoft.com/office/powerpoint/2010/main" val="100137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we will be examining how the flexible job-shop scheduling algorithm attempts to optimize the preparation of a Thanksgiving meal. The machines available include three people, an oven, and a stove. Each machine can complete a defined set of tasks. The jobs to be completed include preparing a turkey, mashed potatoes, and a pie, where each job requires a sequence of tasks in which the order is defined. Each task requires a specific amount of time to complete, and in this example, all times will be composed of one hour increments.</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6</a:t>
            </a:fld>
            <a:endParaRPr lang="en-US"/>
          </a:p>
        </p:txBody>
      </p:sp>
    </p:spTree>
    <p:extLst>
      <p:ext uri="{BB962C8B-B14F-4D97-AF65-F5344CB8AC3E}">
        <p14:creationId xmlns:p14="http://schemas.microsoft.com/office/powerpoint/2010/main" val="217599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complete the job of turkey preparation,</a:t>
            </a:r>
            <a:r>
              <a:rPr lang="en-US" baseline="0" dirty="0" smtClean="0"/>
              <a:t> the turkey must be washed, prepped, and cooked for four hours.</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7</a:t>
            </a:fld>
            <a:endParaRPr lang="en-US"/>
          </a:p>
        </p:txBody>
      </p:sp>
    </p:spTree>
    <p:extLst>
      <p:ext uri="{BB962C8B-B14F-4D97-AF65-F5344CB8AC3E}">
        <p14:creationId xmlns:p14="http://schemas.microsoft.com/office/powerpoint/2010/main" val="139856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Mashed</a:t>
            </a:r>
            <a:r>
              <a:rPr lang="en-US" baseline="0" dirty="0" smtClean="0"/>
              <a:t> potatoes must be washed, chopped, boiled, stirred, mashed, and stirred once more.</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8</a:t>
            </a:fld>
            <a:endParaRPr lang="en-US"/>
          </a:p>
        </p:txBody>
      </p:sp>
    </p:spTree>
    <p:extLst>
      <p:ext uri="{BB962C8B-B14F-4D97-AF65-F5344CB8AC3E}">
        <p14:creationId xmlns:p14="http://schemas.microsoft.com/office/powerpoint/2010/main" val="100196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complete a pie, the filling must be prepped, cooked, and mixed. The crust must be mixed and prepped. Once both the filling and crust are completed, the pie is then cooked for one hour.</a:t>
            </a:r>
            <a:endParaRPr lang="en-US" dirty="0"/>
          </a:p>
        </p:txBody>
      </p:sp>
      <p:sp>
        <p:nvSpPr>
          <p:cNvPr id="4" name="Slide Number Placeholder 3"/>
          <p:cNvSpPr>
            <a:spLocks noGrp="1"/>
          </p:cNvSpPr>
          <p:nvPr>
            <p:ph type="sldNum" sz="quarter" idx="10"/>
          </p:nvPr>
        </p:nvSpPr>
        <p:spPr/>
        <p:txBody>
          <a:bodyPr/>
          <a:lstStyle/>
          <a:p>
            <a:fld id="{602530D3-6148-4146-9286-D1F8EFC3221F}" type="slidenum">
              <a:rPr lang="en-US" smtClean="0"/>
              <a:t>9</a:t>
            </a:fld>
            <a:endParaRPr lang="en-US"/>
          </a:p>
        </p:txBody>
      </p:sp>
    </p:spTree>
    <p:extLst>
      <p:ext uri="{BB962C8B-B14F-4D97-AF65-F5344CB8AC3E}">
        <p14:creationId xmlns:p14="http://schemas.microsoft.com/office/powerpoint/2010/main" val="4032041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p:fade/>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10.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12"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12"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2.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8.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Flexible Job Shop Scheduling Algorithm</a:t>
            </a:r>
            <a:endParaRPr lang="en-US" dirty="0"/>
          </a:p>
        </p:txBody>
      </p:sp>
    </p:spTree>
    <p:extLst>
      <p:ext uri="{BB962C8B-B14F-4D97-AF65-F5344CB8AC3E}">
        <p14:creationId xmlns:p14="http://schemas.microsoft.com/office/powerpoint/2010/main" val="321506725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 Step 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4503589"/>
              </p:ext>
            </p:extLst>
          </p:nvPr>
        </p:nvGraphicFramePr>
        <p:xfrm>
          <a:off x="1295400" y="2557463"/>
          <a:ext cx="4787348" cy="331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267885093"/>
              </p:ext>
            </p:extLst>
          </p:nvPr>
        </p:nvGraphicFramePr>
        <p:xfrm>
          <a:off x="1295402" y="2514600"/>
          <a:ext cx="4787346" cy="36675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701157009"/>
              </p:ext>
            </p:extLst>
          </p:nvPr>
        </p:nvGraphicFramePr>
        <p:xfrm>
          <a:off x="6348894" y="2484783"/>
          <a:ext cx="4547704" cy="36336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52261403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11429"/>
            <a:ext cx="9601196" cy="1303867"/>
          </a:xfrm>
        </p:spPr>
        <p:txBody>
          <a:bodyPr>
            <a:normAutofit fontScale="90000"/>
          </a:bodyPr>
          <a:lstStyle/>
          <a:p>
            <a:r>
              <a:rPr lang="en-US" dirty="0" smtClean="0"/>
              <a:t>The Algorithm: Step 1</a:t>
            </a:r>
            <a:br>
              <a:rPr lang="en-US" dirty="0" smtClean="0"/>
            </a:br>
            <a:r>
              <a:rPr lang="en-US" dirty="0" smtClean="0"/>
              <a:t>Generate Random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2233" cy="6858000"/>
          </a:xfrm>
          <a:prstGeom prst="rect">
            <a:avLst/>
          </a:prstGeom>
        </p:spPr>
      </p:pic>
    </p:spTree>
    <p:extLst>
      <p:ext uri="{BB962C8B-B14F-4D97-AF65-F5344CB8AC3E}">
        <p14:creationId xmlns:p14="http://schemas.microsoft.com/office/powerpoint/2010/main" val="323978776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2</a:t>
            </a:r>
            <a:br>
              <a:rPr lang="en-US" dirty="0" smtClean="0"/>
            </a:br>
            <a:r>
              <a:rPr lang="en-US" dirty="0" smtClean="0"/>
              <a:t>Randomly Group Orderings</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942617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3</a:t>
            </a:r>
            <a:br>
              <a:rPr lang="en-US" dirty="0" smtClean="0"/>
            </a:br>
            <a:r>
              <a:rPr lang="en-US" dirty="0" smtClean="0"/>
              <a:t>Select best individuals using fitness function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381629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4</a:t>
            </a:r>
            <a:br>
              <a:rPr lang="en-US" dirty="0" smtClean="0"/>
            </a:br>
            <a:r>
              <a:rPr lang="en-US" dirty="0" smtClean="0"/>
              <a:t>“Push” all individuals in the right direction</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26395791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5</a:t>
            </a:r>
            <a:br>
              <a:rPr lang="en-US" dirty="0" smtClean="0"/>
            </a:br>
            <a:r>
              <a:rPr lang="en-US" dirty="0" smtClean="0"/>
              <a:t>Select best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666"/>
          </a:xfrm>
          <a:prstGeom prst="rect">
            <a:avLst/>
          </a:prstGeom>
        </p:spPr>
      </p:pic>
    </p:spTree>
    <p:extLst>
      <p:ext uri="{BB962C8B-B14F-4D97-AF65-F5344CB8AC3E}">
        <p14:creationId xmlns:p14="http://schemas.microsoft.com/office/powerpoint/2010/main" val="39143777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Algorithm: Step 6</a:t>
            </a:r>
            <a:br>
              <a:rPr lang="en-US" dirty="0" smtClean="0"/>
            </a:br>
            <a:r>
              <a:rPr lang="en-US" dirty="0" smtClean="0"/>
              <a:t>Regroup orderings using Bayesian Network</a:t>
            </a:r>
            <a:endParaRPr lang="en-US" dirty="0"/>
          </a:p>
        </p:txBody>
      </p:sp>
      <p:sp>
        <p:nvSpPr>
          <p:cNvPr id="3" name="Content Placeholder 2"/>
          <p:cNvSpPr>
            <a:spLocks noGrp="1"/>
          </p:cNvSpPr>
          <p:nvPr>
            <p:ph idx="1"/>
          </p:nvPr>
        </p:nvSpPr>
        <p:spPr/>
        <p:txBody>
          <a:bodyPr/>
          <a:lstStyle/>
          <a:p>
            <a:r>
              <a:rPr lang="en-US" dirty="0" smtClean="0"/>
              <a:t>Add in tables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4997"/>
          </a:xfrm>
          <a:prstGeom prst="rect">
            <a:avLst/>
          </a:prstGeom>
        </p:spPr>
      </p:pic>
    </p:spTree>
    <p:extLst>
      <p:ext uri="{BB962C8B-B14F-4D97-AF65-F5344CB8AC3E}">
        <p14:creationId xmlns:p14="http://schemas.microsoft.com/office/powerpoint/2010/main" val="11968073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Loop until a good solution is reached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90" y="3335408"/>
            <a:ext cx="10756017" cy="1236592"/>
          </a:xfrm>
          <a:prstGeom prst="rect">
            <a:avLst/>
          </a:prstGeom>
        </p:spPr>
      </p:pic>
    </p:spTree>
    <p:extLst>
      <p:ext uri="{BB962C8B-B14F-4D97-AF65-F5344CB8AC3E}">
        <p14:creationId xmlns:p14="http://schemas.microsoft.com/office/powerpoint/2010/main" val="20968459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638" y="450792"/>
            <a:ext cx="9601196" cy="1303867"/>
          </a:xfrm>
        </p:spPr>
        <p:txBody>
          <a:bodyPr>
            <a:normAutofit/>
          </a:bodyPr>
          <a:lstStyle/>
          <a:p>
            <a:r>
              <a:rPr lang="en-US" dirty="0" smtClean="0"/>
              <a:t>Algorithm Analysis and Critique</a:t>
            </a:r>
            <a:endParaRPr lang="en-US" dirty="0"/>
          </a:p>
        </p:txBody>
      </p:sp>
      <p:pic>
        <p:nvPicPr>
          <p:cNvPr id="1026" name="Picture 2" descr="gensvs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93" y="1496406"/>
            <a:ext cx="10948087" cy="472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43501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925" y="895635"/>
            <a:ext cx="9601196" cy="1303867"/>
          </a:xfrm>
        </p:spPr>
        <p:txBody>
          <a:bodyPr>
            <a:normAutofit/>
          </a:bodyPr>
          <a:lstStyle/>
          <a:p>
            <a:r>
              <a:rPr lang="en-US" dirty="0" smtClean="0"/>
              <a:t>Mean Time Per Generation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5235417"/>
              </p:ext>
            </p:extLst>
          </p:nvPr>
        </p:nvGraphicFramePr>
        <p:xfrm>
          <a:off x="632438" y="2483708"/>
          <a:ext cx="10921132" cy="3756453"/>
        </p:xfrm>
        <a:graphic>
          <a:graphicData uri="http://schemas.openxmlformats.org/drawingml/2006/table">
            <a:tbl>
              <a:tblPr/>
              <a:tblGrid>
                <a:gridCol w="2730283"/>
                <a:gridCol w="2730283"/>
                <a:gridCol w="2730283"/>
                <a:gridCol w="2730283"/>
              </a:tblGrid>
              <a:tr h="611370">
                <a:tc>
                  <a:txBody>
                    <a:bodyPr/>
                    <a:lstStyle/>
                    <a:p>
                      <a:pPr fontAlgn="t"/>
                      <a:r>
                        <a:rPr lang="en-US" sz="1300" dirty="0">
                          <a:effectLst/>
                        </a:rPr>
                        <a:t> </a:t>
                      </a: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Mean Time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Mean Generations</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Mean Time/Generation</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GA</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37960.5</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291.5</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130.2</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Binary GA</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101558.1</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305.8</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332.1</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DE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27964.2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314.1</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89.0</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PSO</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17935.1</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273.4</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65.6</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SaNSDE</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42886.2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310.7</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138.0</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3844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CCPSO</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39735.4</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279.9</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142.2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r h="838269">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Hybrid Evolutionary Algorithm</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483662.3</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a:solidFill>
                            <a:srgbClr val="000000"/>
                          </a:solidFill>
                          <a:effectLst/>
                          <a:latin typeface="Arial" panose="020B0604020202020204" pitchFamily="34" charset="0"/>
                        </a:rPr>
                        <a:t>217.2</a:t>
                      </a:r>
                      <a:endParaRPr lang="en-US" sz="130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300" b="0" i="0" u="none" strike="noStrike" dirty="0">
                          <a:solidFill>
                            <a:srgbClr val="000000"/>
                          </a:solidFill>
                          <a:effectLst/>
                          <a:latin typeface="Arial" panose="020B0604020202020204" pitchFamily="34" charset="0"/>
                        </a:rPr>
                        <a:t>2226.8</a:t>
                      </a:r>
                      <a:endParaRPr lang="en-US" sz="1300" dirty="0">
                        <a:effectLst/>
                      </a:endParaRPr>
                    </a:p>
                  </a:txBody>
                  <a:tcPr marL="69586" marR="69586" marT="69586" marB="69586">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C000"/>
                    </a:solidFill>
                  </a:tcPr>
                </a:tc>
              </a:tr>
            </a:tbl>
          </a:graphicData>
        </a:graphic>
      </p:graphicFrame>
    </p:spTree>
    <p:extLst>
      <p:ext uri="{BB962C8B-B14F-4D97-AF65-F5344CB8AC3E}">
        <p14:creationId xmlns:p14="http://schemas.microsoft.com/office/powerpoint/2010/main" val="12477556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7" name="Rectangle 6"/>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8" name="Rectangle 7"/>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9" name="Rectangle 8"/>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10" name="TextBox 9"/>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1" name="Oval 10"/>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2" name="Oval 11"/>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3" name="Rectangle 12"/>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4" name="Oval 13"/>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5" name="Diagram 14"/>
              <p:cNvGraphicFramePr/>
              <p:nvPr>
                <p:extLst>
                  <p:ext uri="{D42A27DB-BD31-4B8C-83A1-F6EECF244321}">
                    <p14:modId xmlns:p14="http://schemas.microsoft.com/office/powerpoint/2010/main" val="283079706"/>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6" name="TextBox 15"/>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329816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And Critique</a:t>
            </a:r>
            <a:endParaRPr lang="en-US" dirty="0"/>
          </a:p>
        </p:txBody>
      </p:sp>
      <p:sp>
        <p:nvSpPr>
          <p:cNvPr id="3" name="Content Placeholder 2"/>
          <p:cNvSpPr>
            <a:spLocks noGrp="1"/>
          </p:cNvSpPr>
          <p:nvPr>
            <p:ph idx="1"/>
          </p:nvPr>
        </p:nvSpPr>
        <p:spPr>
          <a:xfrm>
            <a:off x="1295401" y="3768810"/>
            <a:ext cx="9601196" cy="2107057"/>
          </a:xfrm>
        </p:spPr>
        <p:txBody>
          <a:bodyPr>
            <a:normAutofit/>
          </a:bodyPr>
          <a:lstStyle/>
          <a:p>
            <a:pPr marL="0" indent="0">
              <a:buNone/>
            </a:pPr>
            <a:r>
              <a:rPr lang="en-US" sz="3300" dirty="0" smtClean="0"/>
              <a:t>Learning Bayesian Networks is an NP-Complete problem</a:t>
            </a:r>
            <a:endParaRPr lang="en-US" sz="3300" dirty="0"/>
          </a:p>
        </p:txBody>
      </p:sp>
    </p:spTree>
    <p:extLst>
      <p:ext uri="{BB962C8B-B14F-4D97-AF65-F5344CB8AC3E}">
        <p14:creationId xmlns:p14="http://schemas.microsoft.com/office/powerpoint/2010/main" val="10185654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Fixes To Their Approach</a:t>
            </a:r>
            <a:endParaRPr lang="en-US" dirty="0"/>
          </a:p>
        </p:txBody>
      </p:sp>
      <p:sp>
        <p:nvSpPr>
          <p:cNvPr id="3" name="Content Placeholder 2"/>
          <p:cNvSpPr>
            <a:spLocks noGrp="1"/>
          </p:cNvSpPr>
          <p:nvPr>
            <p:ph idx="1"/>
          </p:nvPr>
        </p:nvSpPr>
        <p:spPr>
          <a:xfrm>
            <a:off x="1295401" y="2496066"/>
            <a:ext cx="9601196" cy="3379802"/>
          </a:xfrm>
        </p:spPr>
        <p:txBody>
          <a:bodyPr>
            <a:normAutofit fontScale="92500" lnSpcReduction="20000"/>
          </a:bodyPr>
          <a:lstStyle/>
          <a:p>
            <a:pPr marL="0" indent="0">
              <a:buNone/>
            </a:pPr>
            <a:r>
              <a:rPr lang="en-US" sz="3300" dirty="0" smtClean="0"/>
              <a:t>Prove their algorithm was faster than a specific solution</a:t>
            </a:r>
          </a:p>
          <a:p>
            <a:pPr marL="0" indent="0">
              <a:buNone/>
            </a:pPr>
            <a:r>
              <a:rPr lang="en-US" sz="3300" dirty="0" smtClean="0"/>
              <a:t>Prove their algorithm produced a better approximation than other evolutionary approaches</a:t>
            </a:r>
          </a:p>
          <a:p>
            <a:pPr marL="0" indent="0">
              <a:buNone/>
            </a:pPr>
            <a:r>
              <a:rPr lang="en-US" sz="3300" dirty="0" smtClean="0"/>
              <a:t>Prove their design had better concurrency and potential for parallelization</a:t>
            </a:r>
          </a:p>
          <a:p>
            <a:pPr marL="0" indent="0">
              <a:buNone/>
            </a:pPr>
            <a:r>
              <a:rPr lang="en-US" sz="3300" dirty="0" smtClean="0"/>
              <a:t>Prove an approximation lower-bound through Bayesian Network Selection reduction</a:t>
            </a:r>
            <a:endParaRPr lang="en-US" sz="3300" dirty="0"/>
          </a:p>
        </p:txBody>
      </p:sp>
    </p:spTree>
    <p:extLst>
      <p:ext uri="{BB962C8B-B14F-4D97-AF65-F5344CB8AC3E}">
        <p14:creationId xmlns:p14="http://schemas.microsoft.com/office/powerpoint/2010/main" val="89182865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9084364" y="834885"/>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8536249" y="159022"/>
                <a:ext cx="2974725" cy="461665"/>
              </a:xfrm>
              <a:prstGeom prst="rect">
                <a:avLst/>
              </a:prstGeom>
              <a:noFill/>
            </p:spPr>
            <p:txBody>
              <a:bodyPr wrap="none" rtlCol="0">
                <a:spAutoFit/>
              </a:bodyPr>
              <a:lstStyle/>
              <a:p>
                <a:r>
                  <a:rPr lang="en-US" sz="2400" dirty="0" smtClean="0">
                    <a:solidFill>
                      <a:schemeClr val="bg1"/>
                    </a:solidFill>
                  </a:rPr>
                  <a:t>Machines</a:t>
                </a:r>
                <a:r>
                  <a:rPr lang="en-US" dirty="0" smtClean="0">
                    <a:solidFill>
                      <a:schemeClr val="bg1"/>
                    </a:solidFill>
                  </a:rPr>
                  <a:t> {</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𝑀</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536249" y="159022"/>
                <a:ext cx="2974725" cy="461665"/>
              </a:xfrm>
              <a:prstGeom prst="rect">
                <a:avLst/>
              </a:prstGeom>
              <a:blipFill rotWithShape="0">
                <a:blip r:embed="rId3"/>
                <a:stretch>
                  <a:fillRect l="-3074" t="-10526" b="-28947"/>
                </a:stretch>
              </a:blipFill>
            </p:spPr>
            <p:txBody>
              <a:bodyPr/>
              <a:lstStyle/>
              <a:p>
                <a:r>
                  <a:rPr lang="en-US">
                    <a:noFill/>
                  </a:rPr>
                  <a:t> </a:t>
                </a:r>
              </a:p>
            </p:txBody>
          </p:sp>
        </mc:Fallback>
      </mc:AlternateContent>
      <p:sp>
        <p:nvSpPr>
          <p:cNvPr id="6" name="Rectangle 5"/>
          <p:cNvSpPr/>
          <p:nvPr/>
        </p:nvSpPr>
        <p:spPr>
          <a:xfrm>
            <a:off x="9084363" y="2270583"/>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7" name="Rectangle 6"/>
          <p:cNvSpPr/>
          <p:nvPr/>
        </p:nvSpPr>
        <p:spPr>
          <a:xfrm>
            <a:off x="9084363" y="5068954"/>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8" name="Rectangle 7"/>
          <p:cNvSpPr/>
          <p:nvPr/>
        </p:nvSpPr>
        <p:spPr>
          <a:xfrm>
            <a:off x="9799980" y="3633256"/>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mc:AlternateContent xmlns:mc="http://schemas.openxmlformats.org/markup-compatibility/2006" xmlns:a14="http://schemas.microsoft.com/office/drawing/2010/main">
        <mc:Choice Requires="a14">
          <p:sp>
            <p:nvSpPr>
              <p:cNvPr id="9" name="TextBox 8"/>
              <p:cNvSpPr txBox="1"/>
              <p:nvPr/>
            </p:nvSpPr>
            <p:spPr>
              <a:xfrm>
                <a:off x="654520" y="159022"/>
                <a:ext cx="2055563" cy="461665"/>
              </a:xfrm>
              <a:prstGeom prst="rect">
                <a:avLst/>
              </a:prstGeom>
              <a:noFill/>
            </p:spPr>
            <p:txBody>
              <a:bodyPr wrap="none" rtlCol="0">
                <a:spAutoFit/>
              </a:bodyPr>
              <a:lstStyle/>
              <a:p>
                <a:r>
                  <a:rPr lang="en-US" sz="2400" dirty="0" smtClean="0">
                    <a:solidFill>
                      <a:schemeClr val="bg1"/>
                    </a:solidFill>
                  </a:rPr>
                  <a:t>Jobs </a:t>
                </a:r>
                <a:r>
                  <a:rPr lang="en-US" dirty="0" smtClean="0">
                    <a:solidFill>
                      <a:schemeClr val="bg1"/>
                    </a:solidFill>
                  </a:rPr>
                  <a:t>{</a:t>
                </a:r>
                <a14:m>
                  <m:oMath xmlns:m="http://schemas.openxmlformats.org/officeDocument/2006/math">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 …, </m:t>
                    </m:r>
                    <m:sSub>
                      <m:sSubPr>
                        <m:ctrlPr>
                          <a:rPr lang="en-US" b="0" i="1" smtClean="0">
                            <a:solidFill>
                              <a:schemeClr val="bg1"/>
                            </a:solidFill>
                            <a:latin typeface="Cambria Math"/>
                          </a:rPr>
                        </m:ctrlPr>
                      </m:sSubPr>
                      <m:e>
                        <m:r>
                          <a:rPr lang="en-US" b="0" i="1" smtClean="0">
                            <a:solidFill>
                              <a:schemeClr val="bg1"/>
                            </a:solidFill>
                            <a:latin typeface="Cambria Math" panose="02040503050406030204" pitchFamily="18" charset="0"/>
                          </a:rPr>
                          <m:t>𝐽</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54520" y="159022"/>
                <a:ext cx="2055563" cy="461665"/>
              </a:xfrm>
              <a:prstGeom prst="rect">
                <a:avLst/>
              </a:prstGeom>
              <a:blipFill rotWithShape="0">
                <a:blip r:embed="rId4"/>
                <a:stretch>
                  <a:fillRect l="-4438" t="-10526" b="-28947"/>
                </a:stretch>
              </a:blipFill>
            </p:spPr>
            <p:txBody>
              <a:bodyPr/>
              <a:lstStyle/>
              <a:p>
                <a:r>
                  <a:rPr lang="en-US">
                    <a:noFill/>
                  </a:rPr>
                  <a:t> </a:t>
                </a:r>
              </a:p>
            </p:txBody>
          </p:sp>
        </mc:Fallback>
      </mc:AlternateContent>
      <p:sp>
        <p:nvSpPr>
          <p:cNvPr id="10" name="Oval 9"/>
          <p:cNvSpPr/>
          <p:nvPr/>
        </p:nvSpPr>
        <p:spPr>
          <a:xfrm>
            <a:off x="956744" y="83488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1</a:t>
            </a:r>
            <a:endParaRPr lang="en-US" dirty="0"/>
          </a:p>
        </p:txBody>
      </p:sp>
      <p:sp>
        <p:nvSpPr>
          <p:cNvPr id="11" name="Oval 10"/>
          <p:cNvSpPr/>
          <p:nvPr/>
        </p:nvSpPr>
        <p:spPr>
          <a:xfrm>
            <a:off x="956743" y="2270582"/>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2</a:t>
            </a:r>
            <a:endParaRPr lang="en-US" dirty="0"/>
          </a:p>
        </p:txBody>
      </p:sp>
      <p:sp>
        <p:nvSpPr>
          <p:cNvPr id="12" name="Rectangle 11"/>
          <p:cNvSpPr/>
          <p:nvPr/>
        </p:nvSpPr>
        <p:spPr>
          <a:xfrm>
            <a:off x="1458668" y="3633255"/>
            <a:ext cx="447262" cy="1041377"/>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p>
          <a:p>
            <a:pPr algn="ctr"/>
            <a:r>
              <a:rPr lang="en-US" dirty="0" smtClean="0"/>
              <a:t>.</a:t>
            </a:r>
          </a:p>
          <a:p>
            <a:pPr algn="ctr"/>
            <a:r>
              <a:rPr lang="en-US" dirty="0"/>
              <a:t>.</a:t>
            </a:r>
          </a:p>
        </p:txBody>
      </p:sp>
      <p:sp>
        <p:nvSpPr>
          <p:cNvPr id="13" name="Oval 12"/>
          <p:cNvSpPr/>
          <p:nvPr/>
        </p:nvSpPr>
        <p:spPr>
          <a:xfrm>
            <a:off x="956743" y="5063270"/>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 n</a:t>
            </a:r>
            <a:endParaRPr lang="en-US" dirty="0"/>
          </a:p>
        </p:txBody>
      </p:sp>
      <mc:AlternateContent xmlns:mc="http://schemas.openxmlformats.org/markup-compatibility/2006" xmlns:a14="http://schemas.microsoft.com/office/drawing/2010/main">
        <mc:Choice Requires="a14">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4" name="Diagram 13"/>
              <p:cNvGraphicFramePr/>
              <p:nvPr>
                <p:extLst>
                  <p:ext uri="{D42A27DB-BD31-4B8C-83A1-F6EECF244321}">
                    <p14:modId xmlns:p14="http://schemas.microsoft.com/office/powerpoint/2010/main" val="3759576129"/>
                  </p:ext>
                </p:extLst>
              </p:nvPr>
            </p:nvGraphicFramePr>
            <p:xfrm>
              <a:off x="3024082" y="2270582"/>
              <a:ext cx="5732292" cy="393184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15" name="TextBox 14"/>
          <p:cNvSpPr txBox="1"/>
          <p:nvPr/>
        </p:nvSpPr>
        <p:spPr>
          <a:xfrm>
            <a:off x="3151997" y="854812"/>
            <a:ext cx="5188226" cy="954107"/>
          </a:xfrm>
          <a:prstGeom prst="rect">
            <a:avLst/>
          </a:prstGeom>
          <a:solidFill>
            <a:schemeClr val="tx1">
              <a:alpha val="45000"/>
            </a:schemeClr>
          </a:solidFill>
        </p:spPr>
        <p:txBody>
          <a:bodyPr wrap="square" rtlCol="0" anchor="ctr">
            <a:spAutoFit/>
          </a:bodyPr>
          <a:lstStyle/>
          <a:p>
            <a:pPr algn="ctr"/>
            <a:r>
              <a:rPr lang="en-US" sz="2800" dirty="0" smtClean="0">
                <a:solidFill>
                  <a:schemeClr val="bg1"/>
                </a:solidFill>
              </a:rPr>
              <a:t>Every job is done by </a:t>
            </a:r>
          </a:p>
          <a:p>
            <a:pPr algn="ctr"/>
            <a:r>
              <a:rPr lang="en-US" sz="2800" dirty="0" smtClean="0">
                <a:solidFill>
                  <a:schemeClr val="bg1"/>
                </a:solidFill>
              </a:rPr>
              <a:t>every machine exactly once</a:t>
            </a:r>
            <a:endParaRPr lang="en-US" sz="2800" dirty="0">
              <a:solidFill>
                <a:schemeClr val="bg1"/>
              </a:solidFill>
            </a:endParaRPr>
          </a:p>
        </p:txBody>
      </p:sp>
    </p:spTree>
    <p:extLst>
      <p:ext uri="{BB962C8B-B14F-4D97-AF65-F5344CB8AC3E}">
        <p14:creationId xmlns:p14="http://schemas.microsoft.com/office/powerpoint/2010/main" val="224350412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5464" y="216819"/>
            <a:ext cx="9601196" cy="1303867"/>
          </a:xfrm>
        </p:spPr>
        <p:txBody>
          <a:bodyPr/>
          <a:lstStyle/>
          <a:p>
            <a:r>
              <a:rPr lang="en-US" dirty="0" smtClean="0">
                <a:solidFill>
                  <a:schemeClr val="bg1"/>
                </a:solidFill>
              </a:rPr>
              <a:t>Making it flexible</a:t>
            </a:r>
            <a:endParaRPr lang="en-US" dirty="0">
              <a:solidFill>
                <a:schemeClr val="bg1"/>
              </a:solidFill>
            </a:endParaRPr>
          </a:p>
        </p:txBody>
      </p:sp>
      <p:sp>
        <p:nvSpPr>
          <p:cNvPr id="4" name="Oval 3"/>
          <p:cNvSpPr/>
          <p:nvPr/>
        </p:nvSpPr>
        <p:spPr>
          <a:xfrm>
            <a:off x="827535"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 1</a:t>
            </a:r>
            <a:endParaRPr lang="en-US" dirty="0"/>
          </a:p>
        </p:txBody>
      </p:sp>
      <p:sp>
        <p:nvSpPr>
          <p:cNvPr id="5" name="Oval 4"/>
          <p:cNvSpPr/>
          <p:nvPr/>
        </p:nvSpPr>
        <p:spPr>
          <a:xfrm>
            <a:off x="3481282"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2</a:t>
            </a:r>
            <a:endParaRPr lang="en-US" dirty="0"/>
          </a:p>
        </p:txBody>
      </p:sp>
      <p:sp>
        <p:nvSpPr>
          <p:cNvPr id="6" name="Rectangle 5"/>
          <p:cNvSpPr/>
          <p:nvPr/>
        </p:nvSpPr>
        <p:spPr>
          <a:xfrm>
            <a:off x="6135029" y="2413282"/>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sp>
        <p:nvSpPr>
          <p:cNvPr id="7" name="Oval 6"/>
          <p:cNvSpPr/>
          <p:nvPr/>
        </p:nvSpPr>
        <p:spPr>
          <a:xfrm>
            <a:off x="9593846" y="2117034"/>
            <a:ext cx="1451113" cy="974035"/>
          </a:xfrm>
          <a:prstGeom prst="ellipse">
            <a:avLst/>
          </a:prstGeom>
          <a:solidFill>
            <a:schemeClr val="bg2">
              <a:alpha val="63000"/>
            </a:schemeClr>
          </a:solidFill>
          <a:effectLst>
            <a:reflection blurRad="6350" stA="52000" endPos="1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n</a:t>
            </a:r>
            <a:endParaRPr lang="en-US" dirty="0"/>
          </a:p>
        </p:txBody>
      </p:sp>
      <p:sp>
        <p:nvSpPr>
          <p:cNvPr id="8" name="Rectangle 7"/>
          <p:cNvSpPr/>
          <p:nvPr/>
        </p:nvSpPr>
        <p:spPr>
          <a:xfrm>
            <a:off x="613843" y="4394936"/>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1</a:t>
            </a:r>
            <a:endParaRPr lang="en-US" dirty="0"/>
          </a:p>
        </p:txBody>
      </p:sp>
      <p:sp>
        <p:nvSpPr>
          <p:cNvPr id="9" name="Rectangle 8"/>
          <p:cNvSpPr/>
          <p:nvPr/>
        </p:nvSpPr>
        <p:spPr>
          <a:xfrm>
            <a:off x="3267590"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2</a:t>
            </a:r>
            <a:endParaRPr lang="en-US" dirty="0"/>
          </a:p>
        </p:txBody>
      </p:sp>
      <p:sp>
        <p:nvSpPr>
          <p:cNvPr id="10" name="Rectangle 9"/>
          <p:cNvSpPr/>
          <p:nvPr/>
        </p:nvSpPr>
        <p:spPr>
          <a:xfrm>
            <a:off x="9380154" y="4467131"/>
            <a:ext cx="1878496" cy="974035"/>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m</a:t>
            </a:r>
            <a:endParaRPr lang="en-US" dirty="0"/>
          </a:p>
        </p:txBody>
      </p:sp>
      <p:sp>
        <p:nvSpPr>
          <p:cNvPr id="12" name="Rectangle 11"/>
          <p:cNvSpPr/>
          <p:nvPr/>
        </p:nvSpPr>
        <p:spPr>
          <a:xfrm>
            <a:off x="6135028" y="4691183"/>
            <a:ext cx="2256183" cy="381539"/>
          </a:xfrm>
          <a:prstGeom prst="rect">
            <a:avLst/>
          </a:prstGeom>
          <a:solidFill>
            <a:schemeClr val="bg2">
              <a:alpha val="63000"/>
            </a:schemeClr>
          </a:solidFill>
          <a:effectLst>
            <a:outerShdw blurRad="50800" dist="38100" dir="5400000" algn="t" rotWithShape="0">
              <a:prstClr val="black">
                <a:alpha val="40000"/>
              </a:prstClr>
            </a:outerShdw>
            <a:reflection blurRad="6350" stA="52000" endA="300" endPos="35000" dir="5400000" sy="-100000" algn="bl" rotWithShape="0"/>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 . . .</a:t>
            </a:r>
            <a:endParaRPr lang="en-US" dirty="0"/>
          </a:p>
        </p:txBody>
      </p:sp>
      <p:cxnSp>
        <p:nvCxnSpPr>
          <p:cNvPr id="14" name="Straight Arrow Connector 13"/>
          <p:cNvCxnSpPr>
            <a:stCxn id="4" idx="4"/>
            <a:endCxn id="8" idx="0"/>
          </p:cNvCxnSpPr>
          <p:nvPr/>
        </p:nvCxnSpPr>
        <p:spPr>
          <a:xfrm flipH="1">
            <a:off x="1553091" y="3091069"/>
            <a:ext cx="1" cy="130386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flipH="1">
            <a:off x="1553091" y="2948425"/>
            <a:ext cx="2140702" cy="1446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9" idx="0"/>
          </p:cNvCxnSpPr>
          <p:nvPr/>
        </p:nvCxnSpPr>
        <p:spPr>
          <a:xfrm flipH="1">
            <a:off x="4206838" y="2794821"/>
            <a:ext cx="3056283" cy="16723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2" idx="0"/>
          </p:cNvCxnSpPr>
          <p:nvPr/>
        </p:nvCxnSpPr>
        <p:spPr>
          <a:xfrm flipH="1">
            <a:off x="7263120" y="2794821"/>
            <a:ext cx="1" cy="18963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5"/>
            <a:endCxn id="10" idx="1"/>
          </p:cNvCxnSpPr>
          <p:nvPr/>
        </p:nvCxnSpPr>
        <p:spPr>
          <a:xfrm>
            <a:off x="4719884" y="2948425"/>
            <a:ext cx="4660270" cy="20057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4"/>
            <a:endCxn id="12" idx="0"/>
          </p:cNvCxnSpPr>
          <p:nvPr/>
        </p:nvCxnSpPr>
        <p:spPr>
          <a:xfrm flipH="1">
            <a:off x="7263120" y="3091069"/>
            <a:ext cx="3056283" cy="16001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96370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839873"/>
            <a:ext cx="9553830" cy="5232017"/>
          </a:xfrm>
        </p:spPr>
      </p:pic>
    </p:spTree>
    <p:extLst>
      <p:ext uri="{BB962C8B-B14F-4D97-AF65-F5344CB8AC3E}">
        <p14:creationId xmlns:p14="http://schemas.microsoft.com/office/powerpoint/2010/main" val="140782200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Example</a:t>
            </a:r>
            <a:endParaRPr lang="en-US" dirty="0"/>
          </a:p>
        </p:txBody>
      </p:sp>
      <p:sp>
        <p:nvSpPr>
          <p:cNvPr id="3" name="Content Placeholder 2"/>
          <p:cNvSpPr>
            <a:spLocks noGrp="1"/>
          </p:cNvSpPr>
          <p:nvPr>
            <p:ph idx="1"/>
          </p:nvPr>
        </p:nvSpPr>
        <p:spPr>
          <a:xfrm>
            <a:off x="1295401" y="2556932"/>
            <a:ext cx="4648199" cy="3318936"/>
          </a:xfrm>
        </p:spPr>
        <p:txBody>
          <a:bodyPr/>
          <a:lstStyle/>
          <a:p>
            <a:pPr marL="0" indent="0">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Persons: Can chop, stir, mix, prep, add, </a:t>
            </a:r>
            <a:r>
              <a:rPr lang="en-US" sz="2000" dirty="0" err="1" smtClean="0">
                <a:ln w="0"/>
                <a:solidFill>
                  <a:schemeClr val="tx1"/>
                </a:solidFill>
                <a:effectLst>
                  <a:outerShdw blurRad="38100" dist="19050" dir="2700000" algn="tl" rotWithShape="0">
                    <a:schemeClr val="dk1">
                      <a:alpha val="40000"/>
                    </a:schemeClr>
                  </a:outerShdw>
                </a:effectLst>
              </a:rPr>
              <a:t>etc</a:t>
            </a: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endParaRPr lang="en-US" sz="2000" dirty="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Oven: Can roast, bake, broil, boil and simmer in parallel</a:t>
            </a:r>
          </a:p>
          <a:p>
            <a:pPr marL="0" indent="0">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None/>
            </a:pPr>
            <a:r>
              <a:rPr lang="en-US" sz="2000" dirty="0" smtClean="0">
                <a:ln w="0"/>
                <a:solidFill>
                  <a:schemeClr val="tx1"/>
                </a:solidFill>
                <a:effectLst>
                  <a:outerShdw blurRad="38100" dist="19050" dir="2700000" algn="tl" rotWithShape="0">
                    <a:schemeClr val="dk1">
                      <a:alpha val="40000"/>
                    </a:schemeClr>
                  </a:outerShdw>
                </a:effectLst>
              </a:rPr>
              <a:t>Stove: Can steam, boil, and roast</a:t>
            </a:r>
          </a:p>
        </p:txBody>
      </p:sp>
      <p:sp>
        <p:nvSpPr>
          <p:cNvPr id="7" name="TextBox 6"/>
          <p:cNvSpPr txBox="1"/>
          <p:nvPr/>
        </p:nvSpPr>
        <p:spPr>
          <a:xfrm>
            <a:off x="1295401" y="2554357"/>
            <a:ext cx="4648199" cy="738664"/>
          </a:xfrm>
          <a:prstGeom prst="rect">
            <a:avLst/>
          </a:prstGeom>
          <a:noFill/>
        </p:spPr>
        <p:txBody>
          <a:bodyPr wrap="square" rtlCol="0">
            <a:spAutoFit/>
          </a:bodyPr>
          <a:lstStyle/>
          <a:p>
            <a:pPr algn="ctr"/>
            <a:r>
              <a:rPr lang="en-US" sz="2400" dirty="0">
                <a:ln w="0"/>
                <a:effectLst>
                  <a:outerShdw blurRad="38100" dist="19050" dir="2700000" algn="tl" rotWithShape="0">
                    <a:schemeClr val="dk1">
                      <a:alpha val="40000"/>
                    </a:schemeClr>
                  </a:outerShdw>
                </a:effectLst>
              </a:rPr>
              <a:t>Machines</a:t>
            </a:r>
            <a:endParaRPr lang="en-US" sz="2400" dirty="0"/>
          </a:p>
          <a:p>
            <a:endParaRPr lang="en-US" dirty="0"/>
          </a:p>
        </p:txBody>
      </p:sp>
      <p:cxnSp>
        <p:nvCxnSpPr>
          <p:cNvPr id="10" name="Straight Connector 9"/>
          <p:cNvCxnSpPr/>
          <p:nvPr/>
        </p:nvCxnSpPr>
        <p:spPr>
          <a:xfrm>
            <a:off x="6102626" y="2554357"/>
            <a:ext cx="19878" cy="332151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48399" y="2554357"/>
            <a:ext cx="4648199" cy="461665"/>
          </a:xfrm>
          <a:prstGeom prst="rect">
            <a:avLst/>
          </a:prstGeom>
          <a:noFill/>
        </p:spPr>
        <p:txBody>
          <a:bodyPr wrap="square" rtlCol="0">
            <a:spAutoFit/>
          </a:bodyPr>
          <a:lstStyle/>
          <a:p>
            <a:pPr algn="ctr"/>
            <a:r>
              <a:rPr lang="en-US" sz="2400" dirty="0" smtClean="0">
                <a:ln w="0"/>
                <a:effectLst>
                  <a:outerShdw blurRad="38100" dist="19050" dir="2700000" algn="tl" rotWithShape="0">
                    <a:schemeClr val="dk1">
                      <a:alpha val="40000"/>
                    </a:schemeClr>
                  </a:outerShdw>
                </a:effectLst>
              </a:rPr>
              <a:t>Jobs</a:t>
            </a:r>
          </a:p>
        </p:txBody>
      </p:sp>
      <p:sp>
        <p:nvSpPr>
          <p:cNvPr id="14" name="Content Placeholder 2"/>
          <p:cNvSpPr txBox="1">
            <a:spLocks/>
          </p:cNvSpPr>
          <p:nvPr/>
        </p:nvSpPr>
        <p:spPr>
          <a:xfrm>
            <a:off x="6165575" y="2554357"/>
            <a:ext cx="46481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Turkey (tasks: cook, wash)</a:t>
            </a:r>
          </a:p>
          <a:p>
            <a:pPr marL="0" indent="0">
              <a:buFont typeface="Arial"/>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Mashed Potatoes (tasks: </a:t>
            </a:r>
            <a:r>
              <a:rPr lang="en-US" sz="2000" dirty="0" smtClean="0">
                <a:ln w="0"/>
                <a:solidFill>
                  <a:schemeClr val="tx1"/>
                </a:solidFill>
                <a:effectLst>
                  <a:outerShdw blurRad="38100" dist="19050" dir="2700000" algn="tl" rotWithShape="0">
                    <a:schemeClr val="dk1">
                      <a:alpha val="40000"/>
                    </a:schemeClr>
                  </a:outerShdw>
                </a:effectLst>
              </a:rPr>
              <a:t>boil, mash</a:t>
            </a:r>
            <a:r>
              <a:rPr lang="en-US" sz="2000" dirty="0" smtClean="0">
                <a:ln w="0"/>
                <a:solidFill>
                  <a:schemeClr val="tx1"/>
                </a:solidFill>
                <a:effectLst>
                  <a:outerShdw blurRad="38100" dist="19050" dir="2700000" algn="tl" rotWithShape="0">
                    <a:schemeClr val="dk1">
                      <a:alpha val="40000"/>
                    </a:schemeClr>
                  </a:outerShdw>
                </a:effectLst>
              </a:rPr>
              <a:t>)</a:t>
            </a:r>
          </a:p>
          <a:p>
            <a:pPr marL="0" indent="0">
              <a:buFont typeface="Arial"/>
              <a:buNone/>
            </a:pPr>
            <a:endParaRPr lang="en-US" sz="2000" dirty="0" smtClean="0">
              <a:ln w="0"/>
              <a:solidFill>
                <a:schemeClr val="tx1"/>
              </a:solidFill>
              <a:effectLst>
                <a:outerShdw blurRad="38100" dist="19050" dir="2700000" algn="tl" rotWithShape="0">
                  <a:schemeClr val="dk1">
                    <a:alpha val="40000"/>
                  </a:schemeClr>
                </a:outerShdw>
              </a:effectLst>
            </a:endParaRPr>
          </a:p>
          <a:p>
            <a:pPr marL="0" indent="0">
              <a:buFont typeface="Arial"/>
              <a:buNone/>
            </a:pPr>
            <a:r>
              <a:rPr lang="en-US" sz="2000" dirty="0" smtClean="0">
                <a:ln w="0"/>
                <a:solidFill>
                  <a:schemeClr val="tx1"/>
                </a:solidFill>
                <a:effectLst>
                  <a:outerShdw blurRad="38100" dist="19050" dir="2700000" algn="tl" rotWithShape="0">
                    <a:schemeClr val="dk1">
                      <a:alpha val="40000"/>
                    </a:schemeClr>
                  </a:outerShdw>
                </a:effectLst>
              </a:rPr>
              <a:t>Pie (tasks: stir, mix, cook, </a:t>
            </a:r>
            <a:r>
              <a:rPr lang="en-US" sz="2000" dirty="0" err="1" smtClean="0">
                <a:ln w="0"/>
                <a:solidFill>
                  <a:schemeClr val="tx1"/>
                </a:solidFill>
                <a:effectLst>
                  <a:outerShdw blurRad="38100" dist="19050" dir="2700000" algn="tl" rotWithShape="0">
                    <a:schemeClr val="dk1">
                      <a:alpha val="40000"/>
                    </a:schemeClr>
                  </a:outerShdw>
                </a:effectLst>
              </a:rPr>
              <a:t>etc</a:t>
            </a:r>
            <a:r>
              <a:rPr lang="en-US" sz="2000" dirty="0" smtClean="0">
                <a:ln w="0"/>
                <a:solidFill>
                  <a:schemeClr val="tx1"/>
                </a:solidFill>
                <a:effectLst>
                  <a:outerShdw blurRad="38100" dist="19050" dir="2700000" algn="tl" rotWithShape="0">
                    <a:schemeClr val="dk1">
                      <a:alpha val="40000"/>
                    </a:schemeClr>
                  </a:outerShdw>
                </a:effectLst>
              </a:rPr>
              <a:t>)</a:t>
            </a:r>
            <a:endParaRPr lang="en-US"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06227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21693"/>
            <a:ext cx="9601196" cy="1303867"/>
          </a:xfrm>
        </p:spPr>
        <p:txBody>
          <a:bodyPr/>
          <a:lstStyle/>
          <a:p>
            <a:r>
              <a:rPr lang="en-US" dirty="0" smtClean="0"/>
              <a:t>Ideal Turkey Sequence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481642"/>
            <a:ext cx="9601196" cy="4486671"/>
          </a:xfrm>
          <a:prstGeom prst="rect">
            <a:avLst/>
          </a:prstGeom>
        </p:spPr>
      </p:pic>
    </p:spTree>
    <p:extLst>
      <p:ext uri="{BB962C8B-B14F-4D97-AF65-F5344CB8AC3E}">
        <p14:creationId xmlns:p14="http://schemas.microsoft.com/office/powerpoint/2010/main" val="68601824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01364"/>
            <a:ext cx="9601196" cy="1303867"/>
          </a:xfrm>
        </p:spPr>
        <p:txBody>
          <a:bodyPr/>
          <a:lstStyle/>
          <a:p>
            <a:r>
              <a:rPr lang="en-US" dirty="0" smtClean="0"/>
              <a:t>Ideal Mashed Potatoes Sequence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458098"/>
            <a:ext cx="9601196" cy="4605967"/>
          </a:xfrm>
          <a:prstGeom prst="rect">
            <a:avLst/>
          </a:prstGeom>
        </p:spPr>
      </p:pic>
    </p:spTree>
    <p:extLst>
      <p:ext uri="{BB962C8B-B14F-4D97-AF65-F5344CB8AC3E}">
        <p14:creationId xmlns:p14="http://schemas.microsoft.com/office/powerpoint/2010/main" val="189832943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389007"/>
            <a:ext cx="9601196" cy="1303867"/>
          </a:xfrm>
        </p:spPr>
        <p:txBody>
          <a:bodyPr>
            <a:normAutofit/>
          </a:bodyPr>
          <a:lstStyle/>
          <a:p>
            <a:r>
              <a:rPr lang="en-US" dirty="0" smtClean="0"/>
              <a:t>Ideal Pie Sequence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1340075"/>
            <a:ext cx="9601196" cy="4727093"/>
          </a:xfrm>
          <a:prstGeom prst="rect">
            <a:avLst/>
          </a:prstGeom>
        </p:spPr>
      </p:pic>
    </p:spTree>
    <p:extLst>
      <p:ext uri="{BB962C8B-B14F-4D97-AF65-F5344CB8AC3E}">
        <p14:creationId xmlns:p14="http://schemas.microsoft.com/office/powerpoint/2010/main" val="180746813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176</TotalTime>
  <Words>1346</Words>
  <Application>Microsoft Office PowerPoint</Application>
  <PresentationFormat>Custom</PresentationFormat>
  <Paragraphs>167</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Organic</vt:lpstr>
      <vt:lpstr>The Flexible Job Shop Scheduling Algorithm</vt:lpstr>
      <vt:lpstr>PowerPoint Presentation</vt:lpstr>
      <vt:lpstr>PowerPoint Presentation</vt:lpstr>
      <vt:lpstr>Making it flexible</vt:lpstr>
      <vt:lpstr>PowerPoint Presentation</vt:lpstr>
      <vt:lpstr>Our Example</vt:lpstr>
      <vt:lpstr>Ideal Turkey Sequence</vt:lpstr>
      <vt:lpstr>Ideal Mashed Potatoes Sequence</vt:lpstr>
      <vt:lpstr>Ideal Pie Sequence</vt:lpstr>
      <vt:lpstr>The Algorithm: Step 0</vt:lpstr>
      <vt:lpstr>The Algorithm: Step 1 Generate Random Orderings</vt:lpstr>
      <vt:lpstr>The Algorithm: Step 2 Randomly Group Orderings</vt:lpstr>
      <vt:lpstr>The Algorithm: Step 3 Select best individuals using fitness function</vt:lpstr>
      <vt:lpstr>The Algorithm: Step 4 “Push” all individuals in the right direction</vt:lpstr>
      <vt:lpstr>The Algorithm: Step 5 Select best Bayesian network</vt:lpstr>
      <vt:lpstr>The Algorithm: Step 6 Regroup orderings using Bayesian Network</vt:lpstr>
      <vt:lpstr>Loop until a good solution is reached</vt:lpstr>
      <vt:lpstr>Algorithm Analysis and Critique</vt:lpstr>
      <vt:lpstr>Mean Time Per Generation</vt:lpstr>
      <vt:lpstr>Analysis And Critique</vt:lpstr>
      <vt:lpstr>Necessary Fixes To Their Approach</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Flexible Job Shop Scheduling Algorithm</dc:title>
  <dc:creator>David</dc:creator>
  <cp:lastModifiedBy>Mitch</cp:lastModifiedBy>
  <cp:revision>60</cp:revision>
  <dcterms:created xsi:type="dcterms:W3CDTF">2015-11-30T04:54:23Z</dcterms:created>
  <dcterms:modified xsi:type="dcterms:W3CDTF">2015-12-03T23:07:05Z</dcterms:modified>
</cp:coreProperties>
</file>