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6.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A4B647-CEB7-4F23-8463-A223734AC9CB}">
          <p14:sldIdLst>
            <p14:sldId id="256"/>
            <p14:sldId id="257"/>
            <p14:sldId id="258"/>
            <p14:sldId id="259"/>
            <p14:sldId id="276"/>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278" autoAdjust="0"/>
  </p:normalViewPr>
  <p:slideViewPr>
    <p:cSldViewPr snapToGrid="0">
      <p:cViewPr>
        <p:scale>
          <a:sx n="78" d="100"/>
          <a:sy n="78" d="100"/>
        </p:scale>
        <p:origin x="9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image" Target="../media/image90.PNG"/><Relationship Id="rId4" Type="http://schemas.openxmlformats.org/officeDocument/2006/relationships/image" Target="../media/image120.png"/></Relationships>
</file>

<file path=ppt/diagrams/_rels/data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image" Target="../media/image130.png"/><Relationship Id="rId4" Type="http://schemas.openxmlformats.org/officeDocument/2006/relationships/image" Target="../media/image16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244A4513-B019-405A-9532-71FFDC75C343}">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1</m:t>
                        </m:r>
                      </m:sub>
                    </m:sSub>
                    <m:groupChr>
                      <m:groupChrPr>
                        <m:chr m:val="→"/>
                        <m:vertJc m:val="bot"/>
                        <m:ctrlPr>
                          <a:rPr lang="en-US" sz="2500" b="0" i="1" smtClean="0">
                            <a:latin typeface="Cambria Math" panose="02040503050406030204" pitchFamily="18" charset="0"/>
                          </a:rPr>
                        </m:ctrlPr>
                      </m:groupChrPr>
                      <m:e>
                        <m:r>
                          <m:rPr>
                            <m:nor/>
                          </m:rPr>
                          <a:rPr lang="en-US" sz="2500" b="0" i="0" smtClean="0">
                            <a:latin typeface="Cambria Math" panose="02040503050406030204" pitchFamily="18" charset="0"/>
                          </a:rPr>
                          <m:t>yields</m:t>
                        </m:r>
                      </m:e>
                    </m:groupChr>
                  </m:oMath>
                </m:oMathPara>
              </a14:m>
              <a:endParaRPr lang="en-US" sz="2500" b="0" dirty="0" smtClean="0"/>
            </a:p>
          </dgm:t>
        </dgm:pt>
      </mc:Choice>
      <mc:Fallback xmlns="">
        <dgm:pt modelId="{244A4513-B019-405A-9532-71FFDC75C343}">
          <dgm:prSet phldrT="[Text]" custT="1"/>
          <dgm:spPr/>
          <dgm:t>
            <a:bodyPr/>
            <a:lstStyle/>
            <a:p>
              <a:r>
                <a:rPr lang="en-US" sz="2500" b="0" i="0" smtClean="0">
                  <a:latin typeface="Cambria Math" panose="02040503050406030204" pitchFamily="18" charset="0"/>
                </a:rPr>
                <a:t>𝑀_1 →┴"yields" </a:t>
              </a:r>
              <a:endParaRPr lang="en-US" sz="2500" b="0" dirty="0" smtClean="0"/>
            </a:p>
          </dgm:t>
        </dgm:pt>
      </mc:Fallback>
    </mc:AlternateConten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mc:AlternateContent xmlns:mc="http://schemas.openxmlformats.org/markup-compatibility/2006" xmlns:a14="http://schemas.microsoft.com/office/drawing/2010/main">
      <mc:Choice Requires="a14">
        <dgm:pt modelId="{92C54996-1011-4D52-9FE2-ED3592FDF2AD}">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m:oMathPara>
              </a14:m>
              <a:endParaRPr lang="en-US" b="0" dirty="0" smtClean="0"/>
            </a:p>
          </dgm:t>
        </dgm:pt>
      </mc:Choice>
      <mc:Fallback xmlns="">
        <dgm:pt modelId="{92C54996-1011-4D52-9FE2-ED3592FDF2AD}">
          <dgm:prSet phldrT="[Text]"/>
          <dgm:spPr/>
          <dgm:t>
            <a:bodyPr/>
            <a:lstStyle/>
            <a:p>
              <a:r>
                <a:rPr lang="en-US" b="0" i="0" smtClean="0">
                  <a:latin typeface="Cambria Math" panose="02040503050406030204" pitchFamily="18" charset="0"/>
                </a:rPr>
                <a:t>𝐽_1</a:t>
              </a:r>
              <a:endParaRPr lang="en-US" b="0" dirty="0" smtClean="0"/>
            </a:p>
          </dgm:t>
        </dgm:pt>
      </mc:Fallback>
    </mc:AlternateConten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mc:AlternateContent xmlns:mc="http://schemas.openxmlformats.org/markup-compatibility/2006" xmlns:a14="http://schemas.microsoft.com/office/drawing/2010/main">
      <mc:Choice Requires="a14">
        <dgm:pt modelId="{E29AACE7-F0EB-40F2-8D8C-AD332CED0AF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m:oMathPara>
              </a14:m>
              <a:endParaRPr lang="en-US" b="0" dirty="0" smtClean="0"/>
            </a:p>
          </dgm:t>
        </dgm:pt>
      </mc:Choice>
      <mc:Fallback xmlns="">
        <dgm:pt modelId="{E29AACE7-F0EB-40F2-8D8C-AD332CED0AFE}">
          <dgm:prSet phldrT="[Text]"/>
          <dgm:spPr/>
          <dgm:t>
            <a:bodyPr/>
            <a:lstStyle/>
            <a:p>
              <a:r>
                <a:rPr lang="en-US" b="0" i="0" smtClean="0">
                  <a:latin typeface="Cambria Math" panose="02040503050406030204" pitchFamily="18" charset="0"/>
                </a:rPr>
                <a:t>𝐽_3</a:t>
              </a:r>
              <a:endParaRPr lang="en-US" b="0" dirty="0" smtClean="0"/>
            </a:p>
          </dgm:t>
        </dgm:pt>
      </mc:Fallback>
    </mc:AlternateConten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mc:AlternateContent xmlns:mc="http://schemas.openxmlformats.org/markup-compatibility/2006" xmlns:a14="http://schemas.microsoft.com/office/drawing/2010/main">
      <mc:Choice Requires="a14">
        <dgm:pt modelId="{5E0BD850-6211-4E73-A058-BC4B62206B5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m:oMathPara>
              </a14:m>
              <a:endParaRPr lang="en-US" b="0" dirty="0" smtClean="0"/>
            </a:p>
          </dgm:t>
        </dgm:pt>
      </mc:Choice>
      <mc:Fallback xmlns="">
        <dgm:pt modelId="{5E0BD850-6211-4E73-A058-BC4B62206B5E}">
          <dgm:prSet phldrT="[Text]"/>
          <dgm:spPr/>
          <dgm:t>
            <a:bodyPr/>
            <a:lstStyle/>
            <a:p>
              <a:r>
                <a:rPr lang="en-US" b="0" i="0" smtClean="0">
                  <a:latin typeface="Cambria Math" panose="02040503050406030204" pitchFamily="18" charset="0"/>
                </a:rPr>
                <a:t>𝐽_2</a:t>
              </a:r>
              <a:endParaRPr lang="en-US" b="0" dirty="0" smtClean="0"/>
            </a:p>
          </dgm:t>
        </dgm:pt>
      </mc:Fallback>
    </mc:AlternateConten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EBCE39B8-8700-4987-AC11-39EB6A08CFC5}" type="presOf" srcId="{625A08C1-A9FB-4232-B2DC-F5AB45BD8A8A}" destId="{F930914A-937F-49B9-82E2-1666A33C64A6}" srcOrd="0" destOrd="0" presId="urn:microsoft.com/office/officeart/2005/8/layout/hProcess9"/>
    <dgm:cxn modelId="{1BB3F47F-501B-432B-B7D0-E5F86AC305F9}" type="presOf" srcId="{E29AACE7-F0EB-40F2-8D8C-AD332CED0AFE}" destId="{0AB99462-DCB2-445B-B29D-CBAE114DFA3B}"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30D4B9BB-FFF3-4DFF-85D4-F9A457C52F6D}" type="presOf" srcId="{244A4513-B019-405A-9532-71FFDC75C343}" destId="{EB3E31E8-654B-421A-8D9D-563A4F5AF9BA}" srcOrd="0" destOrd="0" presId="urn:microsoft.com/office/officeart/2005/8/layout/hProcess9"/>
    <dgm:cxn modelId="{27D3557E-DE03-4CFD-AE20-473133B2F0DF}" type="presOf" srcId="{5E0BD850-6211-4E73-A058-BC4B62206B5E}" destId="{670D31F1-D192-4B9A-B605-D70EDF202976}" srcOrd="0" destOrd="0" presId="urn:microsoft.com/office/officeart/2005/8/layout/hProcess9"/>
    <dgm:cxn modelId="{10EE88E7-BBCE-4426-87DC-5302A236B4C8}" type="presOf" srcId="{92C54996-1011-4D52-9FE2-ED3592FDF2AD}" destId="{2D5FC9D6-D82A-4EEE-845C-59ADB25CECF9}"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73BF564A-A47B-48AF-AF09-96F2A4A67326}" type="presParOf" srcId="{F930914A-937F-49B9-82E2-1666A33C64A6}" destId="{6C31047A-478C-4371-9192-4EDC94826CDB}" srcOrd="0" destOrd="0" presId="urn:microsoft.com/office/officeart/2005/8/layout/hProcess9"/>
    <dgm:cxn modelId="{A014523D-FCED-4F80-B5CA-95A9E9395FE6}" type="presParOf" srcId="{F930914A-937F-49B9-82E2-1666A33C64A6}" destId="{6D971484-FDFB-4D3F-9B61-12868B9BC500}" srcOrd="1" destOrd="0" presId="urn:microsoft.com/office/officeart/2005/8/layout/hProcess9"/>
    <dgm:cxn modelId="{F6709702-7632-4783-AD5E-22990E768E26}" type="presParOf" srcId="{6D971484-FDFB-4D3F-9B61-12868B9BC500}" destId="{EB3E31E8-654B-421A-8D9D-563A4F5AF9BA}" srcOrd="0" destOrd="0" presId="urn:microsoft.com/office/officeart/2005/8/layout/hProcess9"/>
    <dgm:cxn modelId="{FF237D6A-A87F-4F47-A77A-8731B96186A0}" type="presParOf" srcId="{6D971484-FDFB-4D3F-9B61-12868B9BC500}" destId="{0EEE4BA6-6DD5-438D-81EC-FC45E5B3F99A}" srcOrd="1" destOrd="0" presId="urn:microsoft.com/office/officeart/2005/8/layout/hProcess9"/>
    <dgm:cxn modelId="{2D34ED40-4B93-4A1D-A9E0-99C82B73721E}" type="presParOf" srcId="{6D971484-FDFB-4D3F-9B61-12868B9BC500}" destId="{2D5FC9D6-D82A-4EEE-845C-59ADB25CECF9}" srcOrd="2" destOrd="0" presId="urn:microsoft.com/office/officeart/2005/8/layout/hProcess9"/>
    <dgm:cxn modelId="{420343E4-3189-4021-936D-86BF5ACF1D84}" type="presParOf" srcId="{6D971484-FDFB-4D3F-9B61-12868B9BC500}" destId="{031A6CFC-83ED-412C-8A28-303BE2C4FCBB}" srcOrd="3" destOrd="0" presId="urn:microsoft.com/office/officeart/2005/8/layout/hProcess9"/>
    <dgm:cxn modelId="{0E1054C6-3971-4415-833F-88365818832B}" type="presParOf" srcId="{6D971484-FDFB-4D3F-9B61-12868B9BC500}" destId="{0AB99462-DCB2-445B-B29D-CBAE114DFA3B}" srcOrd="4" destOrd="0" presId="urn:microsoft.com/office/officeart/2005/8/layout/hProcess9"/>
    <dgm:cxn modelId="{67F022D5-5E95-4655-B5DD-153FF7348A9F}" type="presParOf" srcId="{6D971484-FDFB-4D3F-9B61-12868B9BC500}" destId="{FCE4E663-69CA-4CB3-9AF7-A1B3BCEA10FC}" srcOrd="5" destOrd="0" presId="urn:microsoft.com/office/officeart/2005/8/layout/hProcess9"/>
    <dgm:cxn modelId="{3E900C54-EBF3-4305-A850-5C6ED0D18E9E}"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dgm:pt modelId="{244A4513-B019-405A-9532-71FFDC75C343}">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dgm:pt modelId="{92C54996-1011-4D52-9FE2-ED3592FDF2AD}">
      <dgm:prSet phldrT="[Text]"/>
      <dgm:spPr>
        <a:blipFill rotWithShape="0">
          <a:blip xmlns:r="http://schemas.openxmlformats.org/officeDocument/2006/relationships" r:embed="rId2"/>
          <a:stretch>
            <a:fillRect/>
          </a:stretch>
        </a:blipFill>
      </dgm:spPr>
      <dgm:t>
        <a:bodyPr/>
        <a:lstStyle/>
        <a:p>
          <a:r>
            <a:rPr lang="en-US">
              <a:noFill/>
            </a:rPr>
            <a:t> </a:t>
          </a:r>
        </a:p>
      </dgm:t>
    </dgm:p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dgm:pt modelId="{E29AACE7-F0EB-40F2-8D8C-AD332CED0AFE}">
      <dgm:prSet phldrT="[Text]"/>
      <dgm:spPr>
        <a:blipFill rotWithShape="0">
          <a:blip xmlns:r="http://schemas.openxmlformats.org/officeDocument/2006/relationships" r:embed="rId3"/>
          <a:stretch>
            <a:fillRect/>
          </a:stretch>
        </a:blipFill>
      </dgm:spPr>
      <dgm:t>
        <a:bodyPr/>
        <a:lstStyle/>
        <a:p>
          <a:r>
            <a:rPr lang="en-US">
              <a:noFill/>
            </a:rPr>
            <a:t> </a:t>
          </a:r>
        </a:p>
      </dgm:t>
    </dgm:p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dgm:pt modelId="{5E0BD850-6211-4E73-A058-BC4B62206B5E}">
      <dgm:prSet phldrT="[Text]"/>
      <dgm:spPr>
        <a:blipFill rotWithShape="0">
          <a:blip xmlns:r="http://schemas.openxmlformats.org/officeDocument/2006/relationships" r:embed="rId4"/>
          <a:stretch>
            <a:fillRect/>
          </a:stretch>
        </a:blipFill>
      </dgm:spPr>
      <dgm:t>
        <a:bodyPr/>
        <a:lstStyle/>
        <a:p>
          <a:r>
            <a:rPr lang="en-US">
              <a:noFill/>
            </a:rPr>
            <a:t> </a:t>
          </a:r>
        </a:p>
      </dgm:t>
    </dgm:p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EBC3FFB1-D0F4-4059-B22E-5A42D53BE446}" srcId="{625A08C1-A9FB-4232-B2DC-F5AB45BD8A8A}" destId="{92C54996-1011-4D52-9FE2-ED3592FDF2AD}" srcOrd="1" destOrd="0" parTransId="{702D381F-0B4C-4F10-BB57-986D03A29C54}" sibTransId="{C3341419-11B9-49D9-957A-F0458FA9CDC7}"/>
    <dgm:cxn modelId="{27D3557E-DE03-4CFD-AE20-473133B2F0DF}" type="presOf" srcId="{5E0BD850-6211-4E73-A058-BC4B62206B5E}" destId="{670D31F1-D192-4B9A-B605-D70EDF202976}" srcOrd="0" destOrd="0" presId="urn:microsoft.com/office/officeart/2005/8/layout/hProcess9"/>
    <dgm:cxn modelId="{3FAC711B-FFE0-47D8-B380-B472056CECD4}" srcId="{625A08C1-A9FB-4232-B2DC-F5AB45BD8A8A}" destId="{E29AACE7-F0EB-40F2-8D8C-AD332CED0AFE}" srcOrd="2" destOrd="0" parTransId="{03F8A643-7B1A-4436-B8DF-0F87B2690736}" sibTransId="{9797B9B8-F085-4B8C-8CD0-81CDBDFA5BC5}"/>
    <dgm:cxn modelId="{10EE88E7-BBCE-4426-87DC-5302A236B4C8}" type="presOf" srcId="{92C54996-1011-4D52-9FE2-ED3592FDF2AD}" destId="{2D5FC9D6-D82A-4EEE-845C-59ADB25CECF9}" srcOrd="0" destOrd="0" presId="urn:microsoft.com/office/officeart/2005/8/layout/hProcess9"/>
    <dgm:cxn modelId="{1BB3F47F-501B-432B-B7D0-E5F86AC305F9}" type="presOf" srcId="{E29AACE7-F0EB-40F2-8D8C-AD332CED0AFE}" destId="{0AB99462-DCB2-445B-B29D-CBAE114DFA3B}" srcOrd="0" destOrd="0" presId="urn:microsoft.com/office/officeart/2005/8/layout/hProcess9"/>
    <dgm:cxn modelId="{30D4B9BB-FFF3-4DFF-85D4-F9A457C52F6D}" type="presOf" srcId="{244A4513-B019-405A-9532-71FFDC75C343}" destId="{EB3E31E8-654B-421A-8D9D-563A4F5AF9BA}"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EBCE39B8-8700-4987-AC11-39EB6A08CFC5}" type="presOf" srcId="{625A08C1-A9FB-4232-B2DC-F5AB45BD8A8A}" destId="{F930914A-937F-49B9-82E2-1666A33C64A6}" srcOrd="0" destOrd="0" presId="urn:microsoft.com/office/officeart/2005/8/layout/hProcess9"/>
    <dgm:cxn modelId="{73BF564A-A47B-48AF-AF09-96F2A4A67326}" type="presParOf" srcId="{F930914A-937F-49B9-82E2-1666A33C64A6}" destId="{6C31047A-478C-4371-9192-4EDC94826CDB}" srcOrd="0" destOrd="0" presId="urn:microsoft.com/office/officeart/2005/8/layout/hProcess9"/>
    <dgm:cxn modelId="{A014523D-FCED-4F80-B5CA-95A9E9395FE6}" type="presParOf" srcId="{F930914A-937F-49B9-82E2-1666A33C64A6}" destId="{6D971484-FDFB-4D3F-9B61-12868B9BC500}" srcOrd="1" destOrd="0" presId="urn:microsoft.com/office/officeart/2005/8/layout/hProcess9"/>
    <dgm:cxn modelId="{F6709702-7632-4783-AD5E-22990E768E26}" type="presParOf" srcId="{6D971484-FDFB-4D3F-9B61-12868B9BC500}" destId="{EB3E31E8-654B-421A-8D9D-563A4F5AF9BA}" srcOrd="0" destOrd="0" presId="urn:microsoft.com/office/officeart/2005/8/layout/hProcess9"/>
    <dgm:cxn modelId="{FF237D6A-A87F-4F47-A77A-8731B96186A0}" type="presParOf" srcId="{6D971484-FDFB-4D3F-9B61-12868B9BC500}" destId="{0EEE4BA6-6DD5-438D-81EC-FC45E5B3F99A}" srcOrd="1" destOrd="0" presId="urn:microsoft.com/office/officeart/2005/8/layout/hProcess9"/>
    <dgm:cxn modelId="{2D34ED40-4B93-4A1D-A9E0-99C82B73721E}" type="presParOf" srcId="{6D971484-FDFB-4D3F-9B61-12868B9BC500}" destId="{2D5FC9D6-D82A-4EEE-845C-59ADB25CECF9}" srcOrd="2" destOrd="0" presId="urn:microsoft.com/office/officeart/2005/8/layout/hProcess9"/>
    <dgm:cxn modelId="{420343E4-3189-4021-936D-86BF5ACF1D84}" type="presParOf" srcId="{6D971484-FDFB-4D3F-9B61-12868B9BC500}" destId="{031A6CFC-83ED-412C-8A28-303BE2C4FCBB}" srcOrd="3" destOrd="0" presId="urn:microsoft.com/office/officeart/2005/8/layout/hProcess9"/>
    <dgm:cxn modelId="{0E1054C6-3971-4415-833F-88365818832B}" type="presParOf" srcId="{6D971484-FDFB-4D3F-9B61-12868B9BC500}" destId="{0AB99462-DCB2-445B-B29D-CBAE114DFA3B}" srcOrd="4" destOrd="0" presId="urn:microsoft.com/office/officeart/2005/8/layout/hProcess9"/>
    <dgm:cxn modelId="{67F022D5-5E95-4655-B5DD-153FF7348A9F}" type="presParOf" srcId="{6D971484-FDFB-4D3F-9B61-12868B9BC500}" destId="{FCE4E663-69CA-4CB3-9AF7-A1B3BCEA10FC}" srcOrd="5" destOrd="0" presId="urn:microsoft.com/office/officeart/2005/8/layout/hProcess9"/>
    <dgm:cxn modelId="{3E900C54-EBF3-4305-A850-5C6ED0D18E9E}"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244A4513-B019-405A-9532-71FFDC75C343}">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2</m:t>
                        </m:r>
                      </m:sub>
                    </m:sSub>
                    <m:groupChr>
                      <m:groupChrPr>
                        <m:chr m:val="→"/>
                        <m:vertJc m:val="bot"/>
                        <m:ctrlPr>
                          <a:rPr lang="en-US" sz="2500" b="0" i="1" smtClean="0">
                            <a:latin typeface="Cambria Math" panose="02040503050406030204" pitchFamily="18" charset="0"/>
                          </a:rPr>
                        </m:ctrlPr>
                      </m:groupChrPr>
                      <m:e>
                        <m:r>
                          <m:rPr>
                            <m:nor/>
                          </m:rPr>
                          <a:rPr lang="en-US" sz="2500" b="0" i="0" smtClean="0">
                            <a:latin typeface="Cambria Math" panose="02040503050406030204" pitchFamily="18" charset="0"/>
                          </a:rPr>
                          <m:t>yields</m:t>
                        </m:r>
                      </m:e>
                    </m:groupChr>
                  </m:oMath>
                </m:oMathPara>
              </a14:m>
              <a:endParaRPr lang="en-US" sz="2500" b="0" dirty="0" smtClean="0"/>
            </a:p>
          </dgm:t>
        </dgm:pt>
      </mc:Choice>
      <mc:Fallback xmlns="">
        <dgm:pt modelId="{244A4513-B019-405A-9532-71FFDC75C343}">
          <dgm:prSet phldrT="[Text]" custT="1"/>
          <dgm:spPr/>
          <dgm:t>
            <a:bodyPr/>
            <a:lstStyle/>
            <a:p>
              <a:r>
                <a:rPr lang="en-US" sz="2500" b="0" i="0" smtClean="0">
                  <a:latin typeface="Cambria Math" panose="02040503050406030204" pitchFamily="18" charset="0"/>
                </a:rPr>
                <a:t>𝑀_2 →┴"yields" </a:t>
              </a:r>
              <a:endParaRPr lang="en-US" sz="2500" b="0" dirty="0" smtClean="0"/>
            </a:p>
          </dgm:t>
        </dgm:pt>
      </mc:Fallback>
    </mc:AlternateConten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mc:AlternateContent xmlns:mc="http://schemas.openxmlformats.org/markup-compatibility/2006" xmlns:a14="http://schemas.microsoft.com/office/drawing/2010/main">
      <mc:Choice Requires="a14">
        <dgm:pt modelId="{92C54996-1011-4D52-9FE2-ED3592FDF2AD}">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m:oMathPara>
              </a14:m>
              <a:endParaRPr lang="en-US" b="0" dirty="0" smtClean="0"/>
            </a:p>
          </dgm:t>
        </dgm:pt>
      </mc:Choice>
      <mc:Fallback xmlns="">
        <dgm:pt modelId="{92C54996-1011-4D52-9FE2-ED3592FDF2AD}">
          <dgm:prSet phldrT="[Text]"/>
          <dgm:spPr/>
          <dgm:t>
            <a:bodyPr/>
            <a:lstStyle/>
            <a:p>
              <a:r>
                <a:rPr lang="en-US" b="0" i="0" smtClean="0">
                  <a:latin typeface="Cambria Math" panose="02040503050406030204" pitchFamily="18" charset="0"/>
                </a:rPr>
                <a:t>𝐽_2</a:t>
              </a:r>
              <a:endParaRPr lang="en-US" b="0" dirty="0" smtClean="0"/>
            </a:p>
          </dgm:t>
        </dgm:pt>
      </mc:Fallback>
    </mc:AlternateConten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mc:AlternateContent xmlns:mc="http://schemas.openxmlformats.org/markup-compatibility/2006" xmlns:a14="http://schemas.microsoft.com/office/drawing/2010/main">
      <mc:Choice Requires="a14">
        <dgm:pt modelId="{E29AACE7-F0EB-40F2-8D8C-AD332CED0AF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m:oMathPara>
              </a14:m>
              <a:endParaRPr lang="en-US" b="0" dirty="0" smtClean="0"/>
            </a:p>
          </dgm:t>
        </dgm:pt>
      </mc:Choice>
      <mc:Fallback xmlns="">
        <dgm:pt modelId="{E29AACE7-F0EB-40F2-8D8C-AD332CED0AFE}">
          <dgm:prSet phldrT="[Text]"/>
          <dgm:spPr/>
          <dgm:t>
            <a:bodyPr/>
            <a:lstStyle/>
            <a:p>
              <a:r>
                <a:rPr lang="en-US" b="0" i="0" smtClean="0">
                  <a:latin typeface="Cambria Math" panose="02040503050406030204" pitchFamily="18" charset="0"/>
                </a:rPr>
                <a:t>𝐽_1</a:t>
              </a:r>
              <a:endParaRPr lang="en-US" b="0" dirty="0" smtClean="0"/>
            </a:p>
          </dgm:t>
        </dgm:pt>
      </mc:Fallback>
    </mc:AlternateConten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mc:AlternateContent xmlns:mc="http://schemas.openxmlformats.org/markup-compatibility/2006" xmlns:a14="http://schemas.microsoft.com/office/drawing/2010/main">
      <mc:Choice Requires="a14">
        <dgm:pt modelId="{5E0BD850-6211-4E73-A058-BC4B62206B5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m:oMathPara>
              </a14:m>
              <a:endParaRPr lang="en-US" b="0" dirty="0" smtClean="0"/>
            </a:p>
          </dgm:t>
        </dgm:pt>
      </mc:Choice>
      <mc:Fallback xmlns="">
        <dgm:pt modelId="{5E0BD850-6211-4E73-A058-BC4B62206B5E}">
          <dgm:prSet phldrT="[Text]"/>
          <dgm:spPr/>
          <dgm:t>
            <a:bodyPr/>
            <a:lstStyle/>
            <a:p>
              <a:r>
                <a:rPr lang="en-US" b="0" i="0" smtClean="0">
                  <a:latin typeface="Cambria Math" panose="02040503050406030204" pitchFamily="18" charset="0"/>
                </a:rPr>
                <a:t>𝐽_3</a:t>
              </a:r>
              <a:endParaRPr lang="en-US" b="0" dirty="0" smtClean="0"/>
            </a:p>
          </dgm:t>
        </dgm:pt>
      </mc:Fallback>
    </mc:AlternateConten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F354CA93-9CF7-415C-9C60-C4AAA8B0BE0F}" type="presOf" srcId="{92C54996-1011-4D52-9FE2-ED3592FDF2AD}" destId="{2D5FC9D6-D82A-4EEE-845C-59ADB25CECF9}"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0E4AB769-77B5-4BD5-B789-92064B3851FA}" type="presOf" srcId="{244A4513-B019-405A-9532-71FFDC75C343}" destId="{EB3E31E8-654B-421A-8D9D-563A4F5AF9BA}" srcOrd="0" destOrd="0" presId="urn:microsoft.com/office/officeart/2005/8/layout/hProcess9"/>
    <dgm:cxn modelId="{921B98AC-B921-4E38-8DEE-9B628BE676E9}" type="presOf" srcId="{5E0BD850-6211-4E73-A058-BC4B62206B5E}" destId="{670D31F1-D192-4B9A-B605-D70EDF202976}"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A8519072-077A-46E9-B5EB-389ACE38035D}" type="presOf" srcId="{625A08C1-A9FB-4232-B2DC-F5AB45BD8A8A}" destId="{F930914A-937F-49B9-82E2-1666A33C64A6}" srcOrd="0" destOrd="0" presId="urn:microsoft.com/office/officeart/2005/8/layout/hProcess9"/>
    <dgm:cxn modelId="{8EC2A72E-00CF-4BDB-B722-F6DAC3013F93}" type="presOf" srcId="{E29AACE7-F0EB-40F2-8D8C-AD332CED0AFE}" destId="{0AB99462-DCB2-445B-B29D-CBAE114DFA3B}" srcOrd="0" destOrd="0" presId="urn:microsoft.com/office/officeart/2005/8/layout/hProcess9"/>
    <dgm:cxn modelId="{3D7F6441-365E-4F13-A9E2-D973A02A9EAB}" type="presParOf" srcId="{F930914A-937F-49B9-82E2-1666A33C64A6}" destId="{6C31047A-478C-4371-9192-4EDC94826CDB}" srcOrd="0" destOrd="0" presId="urn:microsoft.com/office/officeart/2005/8/layout/hProcess9"/>
    <dgm:cxn modelId="{709F9C04-B17B-4E74-98D4-73A1CFDEFEFE}" type="presParOf" srcId="{F930914A-937F-49B9-82E2-1666A33C64A6}" destId="{6D971484-FDFB-4D3F-9B61-12868B9BC500}" srcOrd="1" destOrd="0" presId="urn:microsoft.com/office/officeart/2005/8/layout/hProcess9"/>
    <dgm:cxn modelId="{DD1ECAD1-630F-4242-8146-1194A1B76AB8}" type="presParOf" srcId="{6D971484-FDFB-4D3F-9B61-12868B9BC500}" destId="{EB3E31E8-654B-421A-8D9D-563A4F5AF9BA}" srcOrd="0" destOrd="0" presId="urn:microsoft.com/office/officeart/2005/8/layout/hProcess9"/>
    <dgm:cxn modelId="{F6EE2CA7-03E0-48F9-83F6-1C01F1CC12FB}" type="presParOf" srcId="{6D971484-FDFB-4D3F-9B61-12868B9BC500}" destId="{0EEE4BA6-6DD5-438D-81EC-FC45E5B3F99A}" srcOrd="1" destOrd="0" presId="urn:microsoft.com/office/officeart/2005/8/layout/hProcess9"/>
    <dgm:cxn modelId="{22A9A8A3-A4F8-4492-9700-E7451F27D27F}" type="presParOf" srcId="{6D971484-FDFB-4D3F-9B61-12868B9BC500}" destId="{2D5FC9D6-D82A-4EEE-845C-59ADB25CECF9}" srcOrd="2" destOrd="0" presId="urn:microsoft.com/office/officeart/2005/8/layout/hProcess9"/>
    <dgm:cxn modelId="{520CB731-E4D4-46C7-B0D6-600F2447B348}" type="presParOf" srcId="{6D971484-FDFB-4D3F-9B61-12868B9BC500}" destId="{031A6CFC-83ED-412C-8A28-303BE2C4FCBB}" srcOrd="3" destOrd="0" presId="urn:microsoft.com/office/officeart/2005/8/layout/hProcess9"/>
    <dgm:cxn modelId="{51FB4BA2-5C53-4DE2-B4C7-C853927D5FE8}" type="presParOf" srcId="{6D971484-FDFB-4D3F-9B61-12868B9BC500}" destId="{0AB99462-DCB2-445B-B29D-CBAE114DFA3B}" srcOrd="4" destOrd="0" presId="urn:microsoft.com/office/officeart/2005/8/layout/hProcess9"/>
    <dgm:cxn modelId="{A61BEF85-F950-44EA-A1A4-2052D4A9DAD7}" type="presParOf" srcId="{6D971484-FDFB-4D3F-9B61-12868B9BC500}" destId="{FCE4E663-69CA-4CB3-9AF7-A1B3BCEA10FC}" srcOrd="5" destOrd="0" presId="urn:microsoft.com/office/officeart/2005/8/layout/hProcess9"/>
    <dgm:cxn modelId="{C37F3633-E6B4-414E-BD75-FF5D2453FA75}"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dgm:pt modelId="{244A4513-B019-405A-9532-71FFDC75C343}">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dgm:pt modelId="{92C54996-1011-4D52-9FE2-ED3592FDF2AD}">
      <dgm:prSet phldrT="[Text]"/>
      <dgm:spPr>
        <a:blipFill rotWithShape="0">
          <a:blip xmlns:r="http://schemas.openxmlformats.org/officeDocument/2006/relationships" r:embed="rId2"/>
          <a:stretch>
            <a:fillRect/>
          </a:stretch>
        </a:blipFill>
      </dgm:spPr>
      <dgm:t>
        <a:bodyPr/>
        <a:lstStyle/>
        <a:p>
          <a:r>
            <a:rPr lang="en-US">
              <a:noFill/>
            </a:rPr>
            <a:t> </a:t>
          </a:r>
        </a:p>
      </dgm:t>
    </dgm:p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dgm:pt modelId="{E29AACE7-F0EB-40F2-8D8C-AD332CED0AFE}">
      <dgm:prSet phldrT="[Text]"/>
      <dgm:spPr>
        <a:blipFill rotWithShape="0">
          <a:blip xmlns:r="http://schemas.openxmlformats.org/officeDocument/2006/relationships" r:embed="rId3"/>
          <a:stretch>
            <a:fillRect/>
          </a:stretch>
        </a:blipFill>
      </dgm:spPr>
      <dgm:t>
        <a:bodyPr/>
        <a:lstStyle/>
        <a:p>
          <a:r>
            <a:rPr lang="en-US">
              <a:noFill/>
            </a:rPr>
            <a:t> </a:t>
          </a:r>
        </a:p>
      </dgm:t>
    </dgm:p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dgm:pt modelId="{5E0BD850-6211-4E73-A058-BC4B62206B5E}">
      <dgm:prSet phldrT="[Text]"/>
      <dgm:spPr>
        <a:blipFill rotWithShape="0">
          <a:blip xmlns:r="http://schemas.openxmlformats.org/officeDocument/2006/relationships" r:embed="rId4"/>
          <a:stretch>
            <a:fillRect/>
          </a:stretch>
        </a:blipFill>
      </dgm:spPr>
      <dgm:t>
        <a:bodyPr/>
        <a:lstStyle/>
        <a:p>
          <a:r>
            <a:rPr lang="en-US">
              <a:noFill/>
            </a:rPr>
            <a:t> </a:t>
          </a:r>
        </a:p>
      </dgm:t>
    </dgm:p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F354CA93-9CF7-415C-9C60-C4AAA8B0BE0F}" type="presOf" srcId="{92C54996-1011-4D52-9FE2-ED3592FDF2AD}" destId="{2D5FC9D6-D82A-4EEE-845C-59ADB25CECF9}"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0E4AB769-77B5-4BD5-B789-92064B3851FA}" type="presOf" srcId="{244A4513-B019-405A-9532-71FFDC75C343}" destId="{EB3E31E8-654B-421A-8D9D-563A4F5AF9BA}" srcOrd="0" destOrd="0" presId="urn:microsoft.com/office/officeart/2005/8/layout/hProcess9"/>
    <dgm:cxn modelId="{921B98AC-B921-4E38-8DEE-9B628BE676E9}" type="presOf" srcId="{5E0BD850-6211-4E73-A058-BC4B62206B5E}" destId="{670D31F1-D192-4B9A-B605-D70EDF202976}"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A8519072-077A-46E9-B5EB-389ACE38035D}" type="presOf" srcId="{625A08C1-A9FB-4232-B2DC-F5AB45BD8A8A}" destId="{F930914A-937F-49B9-82E2-1666A33C64A6}" srcOrd="0" destOrd="0" presId="urn:microsoft.com/office/officeart/2005/8/layout/hProcess9"/>
    <dgm:cxn modelId="{8EC2A72E-00CF-4BDB-B722-F6DAC3013F93}" type="presOf" srcId="{E29AACE7-F0EB-40F2-8D8C-AD332CED0AFE}" destId="{0AB99462-DCB2-445B-B29D-CBAE114DFA3B}" srcOrd="0" destOrd="0" presId="urn:microsoft.com/office/officeart/2005/8/layout/hProcess9"/>
    <dgm:cxn modelId="{3D7F6441-365E-4F13-A9E2-D973A02A9EAB}" type="presParOf" srcId="{F930914A-937F-49B9-82E2-1666A33C64A6}" destId="{6C31047A-478C-4371-9192-4EDC94826CDB}" srcOrd="0" destOrd="0" presId="urn:microsoft.com/office/officeart/2005/8/layout/hProcess9"/>
    <dgm:cxn modelId="{709F9C04-B17B-4E74-98D4-73A1CFDEFEFE}" type="presParOf" srcId="{F930914A-937F-49B9-82E2-1666A33C64A6}" destId="{6D971484-FDFB-4D3F-9B61-12868B9BC500}" srcOrd="1" destOrd="0" presId="urn:microsoft.com/office/officeart/2005/8/layout/hProcess9"/>
    <dgm:cxn modelId="{DD1ECAD1-630F-4242-8146-1194A1B76AB8}" type="presParOf" srcId="{6D971484-FDFB-4D3F-9B61-12868B9BC500}" destId="{EB3E31E8-654B-421A-8D9D-563A4F5AF9BA}" srcOrd="0" destOrd="0" presId="urn:microsoft.com/office/officeart/2005/8/layout/hProcess9"/>
    <dgm:cxn modelId="{F6EE2CA7-03E0-48F9-83F6-1C01F1CC12FB}" type="presParOf" srcId="{6D971484-FDFB-4D3F-9B61-12868B9BC500}" destId="{0EEE4BA6-6DD5-438D-81EC-FC45E5B3F99A}" srcOrd="1" destOrd="0" presId="urn:microsoft.com/office/officeart/2005/8/layout/hProcess9"/>
    <dgm:cxn modelId="{22A9A8A3-A4F8-4492-9700-E7451F27D27F}" type="presParOf" srcId="{6D971484-FDFB-4D3F-9B61-12868B9BC500}" destId="{2D5FC9D6-D82A-4EEE-845C-59ADB25CECF9}" srcOrd="2" destOrd="0" presId="urn:microsoft.com/office/officeart/2005/8/layout/hProcess9"/>
    <dgm:cxn modelId="{520CB731-E4D4-46C7-B0D6-600F2447B348}" type="presParOf" srcId="{6D971484-FDFB-4D3F-9B61-12868B9BC500}" destId="{031A6CFC-83ED-412C-8A28-303BE2C4FCBB}" srcOrd="3" destOrd="0" presId="urn:microsoft.com/office/officeart/2005/8/layout/hProcess9"/>
    <dgm:cxn modelId="{51FB4BA2-5C53-4DE2-B4C7-C853927D5FE8}" type="presParOf" srcId="{6D971484-FDFB-4D3F-9B61-12868B9BC500}" destId="{0AB99462-DCB2-445B-B29D-CBAE114DFA3B}" srcOrd="4" destOrd="0" presId="urn:microsoft.com/office/officeart/2005/8/layout/hProcess9"/>
    <dgm:cxn modelId="{A61BEF85-F950-44EA-A1A4-2052D4A9DAD7}" type="presParOf" srcId="{6D971484-FDFB-4D3F-9B61-12868B9BC500}" destId="{FCE4E663-69CA-4CB3-9AF7-A1B3BCEA10FC}" srcOrd="5" destOrd="0" presId="urn:microsoft.com/office/officeart/2005/8/layout/hProcess9"/>
    <dgm:cxn modelId="{C37F3633-E6B4-414E-BD75-FF5D2453FA75}"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78F04D-FE45-4229-B89E-99CCE90C472B}"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4439B9B9-F83B-4855-9C6C-4C123A60CC9B}" type="pres">
      <dgm:prSet presAssocID="{D278F04D-FE45-4229-B89E-99CCE90C472B}" presName="Name0" presStyleCnt="0">
        <dgm:presLayoutVars>
          <dgm:resizeHandles/>
        </dgm:presLayoutVars>
      </dgm:prSet>
      <dgm:spPr/>
      <dgm:t>
        <a:bodyPr/>
        <a:lstStyle/>
        <a:p>
          <a:endParaRPr lang="en-US"/>
        </a:p>
      </dgm:t>
    </dgm:pt>
  </dgm:ptLst>
  <dgm:cxnLst>
    <dgm:cxn modelId="{0E7D62F6-3F88-4098-9C62-C198B4CDEDCF}" type="presOf" srcId="{D278F04D-FE45-4229-B89E-99CCE90C472B}" destId="{4439B9B9-F83B-4855-9C6C-4C123A60CC9B}"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FA0D52-ED90-408B-9458-3EE3CF5F5D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93B8403-C520-42DF-92D8-4983CB60A66E}">
      <dgm:prSet phldrT="[Text]"/>
      <dgm:spPr>
        <a:solidFill>
          <a:srgbClr val="92D050"/>
        </a:solidFill>
      </dgm:spPr>
      <dgm:t>
        <a:bodyPr/>
        <a:lstStyle/>
        <a:p>
          <a:endParaRPr lang="en-US" dirty="0"/>
        </a:p>
      </dgm:t>
    </dgm:pt>
    <dgm:pt modelId="{780C187E-4ABA-4FDD-8B7C-BBA064945456}" type="parTrans" cxnId="{EBCAAAEB-FB21-4982-AB01-448315A26A30}">
      <dgm:prSet/>
      <dgm:spPr/>
      <dgm:t>
        <a:bodyPr/>
        <a:lstStyle/>
        <a:p>
          <a:endParaRPr lang="en-US"/>
        </a:p>
      </dgm:t>
    </dgm:pt>
    <dgm:pt modelId="{A1BC0807-C9C0-4E49-91A6-F7B59302B132}" type="sibTrans" cxnId="{EBCAAAEB-FB21-4982-AB01-448315A26A30}">
      <dgm:prSet/>
      <dgm:spPr/>
      <dgm:t>
        <a:bodyPr/>
        <a:lstStyle/>
        <a:p>
          <a:endParaRPr lang="en-US"/>
        </a:p>
      </dgm:t>
    </dgm:pt>
    <dgm:pt modelId="{A80A2701-359C-427B-A85D-7BFE0AF524E7}">
      <dgm:prSet phldrT="[Text]"/>
      <dgm:spPr/>
      <dgm:t>
        <a:bodyPr/>
        <a:lstStyle/>
        <a:p>
          <a:r>
            <a:rPr lang="en-US" dirty="0" smtClean="0"/>
            <a:t>Roll out pie dough</a:t>
          </a:r>
          <a:endParaRPr lang="en-US" dirty="0"/>
        </a:p>
      </dgm:t>
    </dgm:pt>
    <dgm:pt modelId="{0D4FAFDE-141C-4A39-A945-262BF07D6F63}" type="parTrans" cxnId="{B2478C36-A74D-4E5B-A187-647CB14A24EF}">
      <dgm:prSet/>
      <dgm:spPr/>
      <dgm:t>
        <a:bodyPr/>
        <a:lstStyle/>
        <a:p>
          <a:endParaRPr lang="en-US"/>
        </a:p>
      </dgm:t>
    </dgm:pt>
    <dgm:pt modelId="{0D5018A7-2513-4992-996B-38A07240F8DB}" type="sibTrans" cxnId="{B2478C36-A74D-4E5B-A187-647CB14A24EF}">
      <dgm:prSet/>
      <dgm:spPr/>
      <dgm:t>
        <a:bodyPr/>
        <a:lstStyle/>
        <a:p>
          <a:endParaRPr lang="en-US"/>
        </a:p>
      </dgm:t>
    </dgm:pt>
    <dgm:pt modelId="{FAC6CBB4-F142-4F67-A29E-53EFE3FDB916}">
      <dgm:prSet phldrT="[Text]"/>
      <dgm:spPr/>
      <dgm:t>
        <a:bodyPr/>
        <a:lstStyle/>
        <a:p>
          <a:r>
            <a:rPr lang="en-US" dirty="0" smtClean="0"/>
            <a:t>Chop potatoes</a:t>
          </a:r>
          <a:endParaRPr lang="en-US" dirty="0"/>
        </a:p>
      </dgm:t>
    </dgm:pt>
    <dgm:pt modelId="{84C2E18F-B36C-46AE-AC84-CAACD58ED400}" type="parTrans" cxnId="{6EB58818-6112-4805-86F7-60495D3ECB12}">
      <dgm:prSet/>
      <dgm:spPr/>
      <dgm:t>
        <a:bodyPr/>
        <a:lstStyle/>
        <a:p>
          <a:endParaRPr lang="en-US"/>
        </a:p>
      </dgm:t>
    </dgm:pt>
    <dgm:pt modelId="{6F0E4CDB-096A-414C-891C-9A851E6D3347}" type="sibTrans" cxnId="{6EB58818-6112-4805-86F7-60495D3ECB12}">
      <dgm:prSet/>
      <dgm:spPr/>
      <dgm:t>
        <a:bodyPr/>
        <a:lstStyle/>
        <a:p>
          <a:endParaRPr lang="en-US"/>
        </a:p>
      </dgm:t>
    </dgm:pt>
    <dgm:pt modelId="{F8D430A9-9D4B-4237-B376-3AC88A217C17}">
      <dgm:prSet phldrT="[Text]"/>
      <dgm:spPr>
        <a:solidFill>
          <a:srgbClr val="FF0000"/>
        </a:solidFill>
      </dgm:spPr>
      <dgm:t>
        <a:bodyPr/>
        <a:lstStyle/>
        <a:p>
          <a:endParaRPr lang="en-US" dirty="0"/>
        </a:p>
      </dgm:t>
    </dgm:pt>
    <dgm:pt modelId="{DE114CBD-D50D-4AEF-B6D7-2E8175168BF6}" type="parTrans" cxnId="{379523B0-6AFA-4929-A008-C65C2A66070B}">
      <dgm:prSet/>
      <dgm:spPr/>
      <dgm:t>
        <a:bodyPr/>
        <a:lstStyle/>
        <a:p>
          <a:endParaRPr lang="en-US"/>
        </a:p>
      </dgm:t>
    </dgm:pt>
    <dgm:pt modelId="{602D8F26-E76E-4065-B867-75C0D48688A0}" type="sibTrans" cxnId="{379523B0-6AFA-4929-A008-C65C2A66070B}">
      <dgm:prSet/>
      <dgm:spPr/>
      <dgm:t>
        <a:bodyPr/>
        <a:lstStyle/>
        <a:p>
          <a:endParaRPr lang="en-US"/>
        </a:p>
      </dgm:t>
    </dgm:pt>
    <dgm:pt modelId="{3A519B6F-579E-402E-92C0-35C02DFE4531}">
      <dgm:prSet phldrT="[Text]"/>
      <dgm:spPr/>
      <dgm:t>
        <a:bodyPr/>
        <a:lstStyle/>
        <a:p>
          <a:r>
            <a:rPr lang="en-US" dirty="0" smtClean="0"/>
            <a:t>Cook turkey</a:t>
          </a:r>
          <a:endParaRPr lang="en-US" dirty="0"/>
        </a:p>
      </dgm:t>
    </dgm:pt>
    <dgm:pt modelId="{B469A8B0-8BFA-4790-807C-BECB3D88F4EE}" type="parTrans" cxnId="{7FE8304E-2C64-4273-ABD8-432666742D76}">
      <dgm:prSet/>
      <dgm:spPr/>
      <dgm:t>
        <a:bodyPr/>
        <a:lstStyle/>
        <a:p>
          <a:endParaRPr lang="en-US"/>
        </a:p>
      </dgm:t>
    </dgm:pt>
    <dgm:pt modelId="{D5AB5024-C817-4104-B2A4-32A87750A027}" type="sibTrans" cxnId="{7FE8304E-2C64-4273-ABD8-432666742D76}">
      <dgm:prSet/>
      <dgm:spPr/>
      <dgm:t>
        <a:bodyPr/>
        <a:lstStyle/>
        <a:p>
          <a:endParaRPr lang="en-US"/>
        </a:p>
      </dgm:t>
    </dgm:pt>
    <dgm:pt modelId="{AC236F7B-EA4B-4CDD-AD05-9FD10214A9B4}">
      <dgm:prSet phldrT="[Text]"/>
      <dgm:spPr/>
      <dgm:t>
        <a:bodyPr/>
        <a:lstStyle/>
        <a:p>
          <a:r>
            <a:rPr lang="en-US" dirty="0" smtClean="0"/>
            <a:t>Wash turkey</a:t>
          </a:r>
          <a:endParaRPr lang="en-US" dirty="0"/>
        </a:p>
      </dgm:t>
    </dgm:pt>
    <dgm:pt modelId="{CC6FF8C3-1BAA-4894-8E53-F11AC09478F0}" type="parTrans" cxnId="{BC67575D-B0F2-42CD-ACF9-EF59B437CF04}">
      <dgm:prSet/>
      <dgm:spPr/>
      <dgm:t>
        <a:bodyPr/>
        <a:lstStyle/>
        <a:p>
          <a:endParaRPr lang="en-US"/>
        </a:p>
      </dgm:t>
    </dgm:pt>
    <dgm:pt modelId="{09099576-170A-4CFA-88C1-3DC3EA34DA83}" type="sibTrans" cxnId="{BC67575D-B0F2-42CD-ACF9-EF59B437CF04}">
      <dgm:prSet/>
      <dgm:spPr/>
      <dgm:t>
        <a:bodyPr/>
        <a:lstStyle/>
        <a:p>
          <a:endParaRPr lang="en-US"/>
        </a:p>
      </dgm:t>
    </dgm:pt>
    <dgm:pt modelId="{6535251D-CE69-486C-AA49-296365C61330}">
      <dgm:prSet phldrT="[Text]"/>
      <dgm:spPr/>
      <dgm:t>
        <a:bodyPr/>
        <a:lstStyle/>
        <a:p>
          <a:r>
            <a:rPr lang="en-US" dirty="0" smtClean="0"/>
            <a:t>Wash potatoes</a:t>
          </a:r>
          <a:endParaRPr lang="en-US" dirty="0"/>
        </a:p>
      </dgm:t>
    </dgm:pt>
    <dgm:pt modelId="{6CBE97C1-E9DB-4026-899A-F176780697ED}" type="parTrans" cxnId="{FCEEFDB7-1954-44ED-AAB5-0102629CFBEA}">
      <dgm:prSet/>
      <dgm:spPr/>
      <dgm:t>
        <a:bodyPr/>
        <a:lstStyle/>
        <a:p>
          <a:endParaRPr lang="en-US"/>
        </a:p>
      </dgm:t>
    </dgm:pt>
    <dgm:pt modelId="{64FC8F17-8DC0-449B-B17B-7599789AD2EA}" type="sibTrans" cxnId="{FCEEFDB7-1954-44ED-AAB5-0102629CFBEA}">
      <dgm:prSet/>
      <dgm:spPr/>
      <dgm:t>
        <a:bodyPr/>
        <a:lstStyle/>
        <a:p>
          <a:endParaRPr lang="en-US"/>
        </a:p>
      </dgm:t>
    </dgm:pt>
    <dgm:pt modelId="{0C750A3F-B89B-4693-9219-2CBAF65FEC35}">
      <dgm:prSet phldrT="[Text]"/>
      <dgm:spPr/>
      <dgm:t>
        <a:bodyPr/>
        <a:lstStyle/>
        <a:p>
          <a:r>
            <a:rPr lang="en-US" dirty="0" smtClean="0"/>
            <a:t>Cook pie</a:t>
          </a:r>
          <a:endParaRPr lang="en-US" dirty="0"/>
        </a:p>
      </dgm:t>
    </dgm:pt>
    <dgm:pt modelId="{C2874EAF-C2C5-4C61-8FF3-6403B790AF5D}" type="parTrans" cxnId="{8369A3D2-9E6D-464A-BDB3-122336DB0474}">
      <dgm:prSet/>
      <dgm:spPr/>
      <dgm:t>
        <a:bodyPr/>
        <a:lstStyle/>
        <a:p>
          <a:endParaRPr lang="en-US"/>
        </a:p>
      </dgm:t>
    </dgm:pt>
    <dgm:pt modelId="{7DF2B160-7E77-4ABF-9421-1C46F59A83B8}" type="sibTrans" cxnId="{8369A3D2-9E6D-464A-BDB3-122336DB0474}">
      <dgm:prSet/>
      <dgm:spPr/>
      <dgm:t>
        <a:bodyPr/>
        <a:lstStyle/>
        <a:p>
          <a:endParaRPr lang="en-US"/>
        </a:p>
      </dgm:t>
    </dgm:pt>
    <dgm:pt modelId="{DB494FB3-4C83-425E-B57D-DE4B419A94CA}">
      <dgm:prSet phldrT="[Text]"/>
      <dgm:spPr>
        <a:solidFill>
          <a:srgbClr val="002060"/>
        </a:solidFill>
      </dgm:spPr>
      <dgm:t>
        <a:bodyPr/>
        <a:lstStyle/>
        <a:p>
          <a:endParaRPr lang="en-US" dirty="0"/>
        </a:p>
      </dgm:t>
    </dgm:pt>
    <dgm:pt modelId="{71B0F14E-9D4F-4539-8722-E593D246DC07}" type="sibTrans" cxnId="{12EEFF1B-25C1-4C83-8FA3-2AE57F7CB064}">
      <dgm:prSet/>
      <dgm:spPr/>
      <dgm:t>
        <a:bodyPr/>
        <a:lstStyle/>
        <a:p>
          <a:endParaRPr lang="en-US"/>
        </a:p>
      </dgm:t>
    </dgm:pt>
    <dgm:pt modelId="{227E49AB-F962-4CBC-A85C-F0E66BEF0C20}" type="parTrans" cxnId="{12EEFF1B-25C1-4C83-8FA3-2AE57F7CB064}">
      <dgm:prSet/>
      <dgm:spPr/>
      <dgm:t>
        <a:bodyPr/>
        <a:lstStyle/>
        <a:p>
          <a:endParaRPr lang="en-US"/>
        </a:p>
      </dgm:t>
    </dgm:pt>
    <dgm:pt modelId="{8AF7819C-4751-45AC-8B2F-BFD5091F36A0}">
      <dgm:prSet phldrT="[Text]"/>
      <dgm:spPr/>
      <dgm:t>
        <a:bodyPr/>
        <a:lstStyle/>
        <a:p>
          <a:r>
            <a:rPr lang="en-US" dirty="0" smtClean="0"/>
            <a:t>Prep turkey</a:t>
          </a:r>
          <a:endParaRPr lang="en-US" dirty="0"/>
        </a:p>
      </dgm:t>
    </dgm:pt>
    <dgm:pt modelId="{D0D1C28F-2615-421F-8952-BAE7D52961D5}" type="parTrans" cxnId="{38E86039-8411-4DB4-A2B9-E651DED0B3EF}">
      <dgm:prSet/>
      <dgm:spPr/>
      <dgm:t>
        <a:bodyPr/>
        <a:lstStyle/>
        <a:p>
          <a:endParaRPr lang="en-US"/>
        </a:p>
      </dgm:t>
    </dgm:pt>
    <dgm:pt modelId="{A1F6137A-A425-4A11-9BB5-143E598D9FEA}" type="sibTrans" cxnId="{38E86039-8411-4DB4-A2B9-E651DED0B3EF}">
      <dgm:prSet/>
      <dgm:spPr/>
      <dgm:t>
        <a:bodyPr/>
        <a:lstStyle/>
        <a:p>
          <a:endParaRPr lang="en-US"/>
        </a:p>
      </dgm:t>
    </dgm:pt>
    <dgm:pt modelId="{1F21F52F-D26F-479D-8E0A-24493E9863BD}" type="pres">
      <dgm:prSet presAssocID="{15FA0D52-ED90-408B-9458-3EE3CF5F5D04}" presName="Name0" presStyleCnt="0">
        <dgm:presLayoutVars>
          <dgm:dir/>
          <dgm:animLvl val="lvl"/>
          <dgm:resizeHandles val="exact"/>
        </dgm:presLayoutVars>
      </dgm:prSet>
      <dgm:spPr/>
      <dgm:t>
        <a:bodyPr/>
        <a:lstStyle/>
        <a:p>
          <a:endParaRPr lang="en-US"/>
        </a:p>
      </dgm:t>
    </dgm:pt>
    <dgm:pt modelId="{B39294D4-FB1A-43E5-94EF-F4B307A8BFA6}" type="pres">
      <dgm:prSet presAssocID="{793B8403-C520-42DF-92D8-4983CB60A66E}" presName="linNode" presStyleCnt="0"/>
      <dgm:spPr/>
    </dgm:pt>
    <dgm:pt modelId="{2B5A0373-7151-498E-8BC9-31CB89C69073}" type="pres">
      <dgm:prSet presAssocID="{793B8403-C520-42DF-92D8-4983CB60A66E}" presName="parentText" presStyleLbl="node1" presStyleIdx="0" presStyleCnt="3">
        <dgm:presLayoutVars>
          <dgm:chMax val="1"/>
          <dgm:bulletEnabled val="1"/>
        </dgm:presLayoutVars>
      </dgm:prSet>
      <dgm:spPr/>
      <dgm:t>
        <a:bodyPr/>
        <a:lstStyle/>
        <a:p>
          <a:endParaRPr lang="en-US"/>
        </a:p>
      </dgm:t>
    </dgm:pt>
    <dgm:pt modelId="{1F081EDC-561C-4939-9AAE-B5658EDF3295}" type="pres">
      <dgm:prSet presAssocID="{793B8403-C520-42DF-92D8-4983CB60A66E}" presName="descendantText" presStyleLbl="alignAccFollowNode1" presStyleIdx="0" presStyleCnt="3">
        <dgm:presLayoutVars>
          <dgm:bulletEnabled val="1"/>
        </dgm:presLayoutVars>
      </dgm:prSet>
      <dgm:spPr/>
      <dgm:t>
        <a:bodyPr/>
        <a:lstStyle/>
        <a:p>
          <a:endParaRPr lang="en-US"/>
        </a:p>
      </dgm:t>
    </dgm:pt>
    <dgm:pt modelId="{63C547E8-8759-42E5-AA8E-FBED39396E36}" type="pres">
      <dgm:prSet presAssocID="{A1BC0807-C9C0-4E49-91A6-F7B59302B132}" presName="sp" presStyleCnt="0"/>
      <dgm:spPr/>
    </dgm:pt>
    <dgm:pt modelId="{B5300AA2-43CE-4E8F-B495-05931DBC93DC}" type="pres">
      <dgm:prSet presAssocID="{F8D430A9-9D4B-4237-B376-3AC88A217C17}" presName="linNode" presStyleCnt="0"/>
      <dgm:spPr/>
    </dgm:pt>
    <dgm:pt modelId="{3EAB476F-2628-442F-ADE4-56775120E15D}" type="pres">
      <dgm:prSet presAssocID="{F8D430A9-9D4B-4237-B376-3AC88A217C17}" presName="parentText" presStyleLbl="node1" presStyleIdx="1" presStyleCnt="3">
        <dgm:presLayoutVars>
          <dgm:chMax val="1"/>
          <dgm:bulletEnabled val="1"/>
        </dgm:presLayoutVars>
      </dgm:prSet>
      <dgm:spPr/>
      <dgm:t>
        <a:bodyPr/>
        <a:lstStyle/>
        <a:p>
          <a:endParaRPr lang="en-US"/>
        </a:p>
      </dgm:t>
    </dgm:pt>
    <dgm:pt modelId="{A33C5EBD-7AE5-441F-B876-58FC95DC293A}" type="pres">
      <dgm:prSet presAssocID="{F8D430A9-9D4B-4237-B376-3AC88A217C17}" presName="descendantText" presStyleLbl="alignAccFollowNode1" presStyleIdx="1" presStyleCnt="3">
        <dgm:presLayoutVars>
          <dgm:bulletEnabled val="1"/>
        </dgm:presLayoutVars>
      </dgm:prSet>
      <dgm:spPr/>
      <dgm:t>
        <a:bodyPr/>
        <a:lstStyle/>
        <a:p>
          <a:endParaRPr lang="en-US"/>
        </a:p>
      </dgm:t>
    </dgm:pt>
    <dgm:pt modelId="{D66CA15E-B681-4C15-BD59-165E72D6BAA0}" type="pres">
      <dgm:prSet presAssocID="{602D8F26-E76E-4065-B867-75C0D48688A0}" presName="sp" presStyleCnt="0"/>
      <dgm:spPr/>
    </dgm:pt>
    <dgm:pt modelId="{1E2E4425-B6C3-45E4-A8AB-7B911F717F37}" type="pres">
      <dgm:prSet presAssocID="{DB494FB3-4C83-425E-B57D-DE4B419A94CA}" presName="linNode" presStyleCnt="0"/>
      <dgm:spPr/>
    </dgm:pt>
    <dgm:pt modelId="{4CA2034B-48AA-4090-BDED-8C4EF49A0B4A}" type="pres">
      <dgm:prSet presAssocID="{DB494FB3-4C83-425E-B57D-DE4B419A94CA}" presName="parentText" presStyleLbl="node1" presStyleIdx="2" presStyleCnt="3">
        <dgm:presLayoutVars>
          <dgm:chMax val="1"/>
          <dgm:bulletEnabled val="1"/>
        </dgm:presLayoutVars>
      </dgm:prSet>
      <dgm:spPr/>
      <dgm:t>
        <a:bodyPr/>
        <a:lstStyle/>
        <a:p>
          <a:endParaRPr lang="en-US"/>
        </a:p>
      </dgm:t>
    </dgm:pt>
    <dgm:pt modelId="{3C44D76E-9FB3-49E4-A2C5-45A50C3747E3}" type="pres">
      <dgm:prSet presAssocID="{DB494FB3-4C83-425E-B57D-DE4B419A94CA}" presName="descendantText" presStyleLbl="alignAccFollowNode1" presStyleIdx="2" presStyleCnt="3">
        <dgm:presLayoutVars>
          <dgm:bulletEnabled val="1"/>
        </dgm:presLayoutVars>
      </dgm:prSet>
      <dgm:spPr/>
      <dgm:t>
        <a:bodyPr/>
        <a:lstStyle/>
        <a:p>
          <a:endParaRPr lang="en-US"/>
        </a:p>
      </dgm:t>
    </dgm:pt>
  </dgm:ptLst>
  <dgm:cxnLst>
    <dgm:cxn modelId="{3F5C4484-5176-44CD-BF9F-B7483A83AE5A}" type="presOf" srcId="{6535251D-CE69-486C-AA49-296365C61330}" destId="{3C44D76E-9FB3-49E4-A2C5-45A50C3747E3}" srcOrd="0" destOrd="1" presId="urn:microsoft.com/office/officeart/2005/8/layout/vList5"/>
    <dgm:cxn modelId="{7FE8304E-2C64-4273-ABD8-432666742D76}" srcId="{F8D430A9-9D4B-4237-B376-3AC88A217C17}" destId="{3A519B6F-579E-402E-92C0-35C02DFE4531}" srcOrd="0" destOrd="0" parTransId="{B469A8B0-8BFA-4790-807C-BECB3D88F4EE}" sibTransId="{D5AB5024-C817-4104-B2A4-32A87750A027}"/>
    <dgm:cxn modelId="{FCEEFDB7-1954-44ED-AAB5-0102629CFBEA}" srcId="{DB494FB3-4C83-425E-B57D-DE4B419A94CA}" destId="{6535251D-CE69-486C-AA49-296365C61330}" srcOrd="1" destOrd="0" parTransId="{6CBE97C1-E9DB-4026-899A-F176780697ED}" sibTransId="{64FC8F17-8DC0-449B-B17B-7599789AD2EA}"/>
    <dgm:cxn modelId="{38E86039-8411-4DB4-A2B9-E651DED0B3EF}" srcId="{793B8403-C520-42DF-92D8-4983CB60A66E}" destId="{8AF7819C-4751-45AC-8B2F-BFD5091F36A0}" srcOrd="2" destOrd="0" parTransId="{D0D1C28F-2615-421F-8952-BAE7D52961D5}" sibTransId="{A1F6137A-A425-4A11-9BB5-143E598D9FEA}"/>
    <dgm:cxn modelId="{B0182764-C40C-47CF-8079-A12DAECD4BC0}" type="presOf" srcId="{793B8403-C520-42DF-92D8-4983CB60A66E}" destId="{2B5A0373-7151-498E-8BC9-31CB89C69073}" srcOrd="0" destOrd="0" presId="urn:microsoft.com/office/officeart/2005/8/layout/vList5"/>
    <dgm:cxn modelId="{59EC4863-1E9D-433C-84B3-5638A95543F2}" type="presOf" srcId="{15FA0D52-ED90-408B-9458-3EE3CF5F5D04}" destId="{1F21F52F-D26F-479D-8E0A-24493E9863BD}" srcOrd="0" destOrd="0" presId="urn:microsoft.com/office/officeart/2005/8/layout/vList5"/>
    <dgm:cxn modelId="{2996A214-41A3-466C-A958-AB188432A503}" type="presOf" srcId="{AC236F7B-EA4B-4CDD-AD05-9FD10214A9B4}" destId="{3C44D76E-9FB3-49E4-A2C5-45A50C3747E3}" srcOrd="0" destOrd="0" presId="urn:microsoft.com/office/officeart/2005/8/layout/vList5"/>
    <dgm:cxn modelId="{50935B81-EFE0-47A1-A692-2E6BCBE6715E}" type="presOf" srcId="{A80A2701-359C-427B-A85D-7BFE0AF524E7}" destId="{1F081EDC-561C-4939-9AAE-B5658EDF3295}" srcOrd="0" destOrd="0" presId="urn:microsoft.com/office/officeart/2005/8/layout/vList5"/>
    <dgm:cxn modelId="{12EEFF1B-25C1-4C83-8FA3-2AE57F7CB064}" srcId="{15FA0D52-ED90-408B-9458-3EE3CF5F5D04}" destId="{DB494FB3-4C83-425E-B57D-DE4B419A94CA}" srcOrd="2" destOrd="0" parTransId="{227E49AB-F962-4CBC-A85C-F0E66BEF0C20}" sibTransId="{71B0F14E-9D4F-4539-8722-E593D246DC07}"/>
    <dgm:cxn modelId="{B2478C36-A74D-4E5B-A187-647CB14A24EF}" srcId="{793B8403-C520-42DF-92D8-4983CB60A66E}" destId="{A80A2701-359C-427B-A85D-7BFE0AF524E7}" srcOrd="0" destOrd="0" parTransId="{0D4FAFDE-141C-4A39-A945-262BF07D6F63}" sibTransId="{0D5018A7-2513-4992-996B-38A07240F8DB}"/>
    <dgm:cxn modelId="{71399A94-E652-4387-95BD-055655FFA0F7}" type="presOf" srcId="{0C750A3F-B89B-4693-9219-2CBAF65FEC35}" destId="{A33C5EBD-7AE5-441F-B876-58FC95DC293A}" srcOrd="0" destOrd="1" presId="urn:microsoft.com/office/officeart/2005/8/layout/vList5"/>
    <dgm:cxn modelId="{AADA8FCF-ADAF-4B36-846E-CD14DFFA3847}" type="presOf" srcId="{F8D430A9-9D4B-4237-B376-3AC88A217C17}" destId="{3EAB476F-2628-442F-ADE4-56775120E15D}" srcOrd="0" destOrd="0" presId="urn:microsoft.com/office/officeart/2005/8/layout/vList5"/>
    <dgm:cxn modelId="{BC67575D-B0F2-42CD-ACF9-EF59B437CF04}" srcId="{DB494FB3-4C83-425E-B57D-DE4B419A94CA}" destId="{AC236F7B-EA4B-4CDD-AD05-9FD10214A9B4}" srcOrd="0" destOrd="0" parTransId="{CC6FF8C3-1BAA-4894-8E53-F11AC09478F0}" sibTransId="{09099576-170A-4CFA-88C1-3DC3EA34DA83}"/>
    <dgm:cxn modelId="{379523B0-6AFA-4929-A008-C65C2A66070B}" srcId="{15FA0D52-ED90-408B-9458-3EE3CF5F5D04}" destId="{F8D430A9-9D4B-4237-B376-3AC88A217C17}" srcOrd="1" destOrd="0" parTransId="{DE114CBD-D50D-4AEF-B6D7-2E8175168BF6}" sibTransId="{602D8F26-E76E-4065-B867-75C0D48688A0}"/>
    <dgm:cxn modelId="{4FD106CC-BDC4-4640-8DD7-6027E1C20CB0}" type="presOf" srcId="{FAC6CBB4-F142-4F67-A29E-53EFE3FDB916}" destId="{1F081EDC-561C-4939-9AAE-B5658EDF3295}" srcOrd="0" destOrd="1" presId="urn:microsoft.com/office/officeart/2005/8/layout/vList5"/>
    <dgm:cxn modelId="{C4BC9101-0CC5-4662-A1E1-A2F8F93C4507}" type="presOf" srcId="{DB494FB3-4C83-425E-B57D-DE4B419A94CA}" destId="{4CA2034B-48AA-4090-BDED-8C4EF49A0B4A}" srcOrd="0" destOrd="0" presId="urn:microsoft.com/office/officeart/2005/8/layout/vList5"/>
    <dgm:cxn modelId="{8369A3D2-9E6D-464A-BDB3-122336DB0474}" srcId="{F8D430A9-9D4B-4237-B376-3AC88A217C17}" destId="{0C750A3F-B89B-4693-9219-2CBAF65FEC35}" srcOrd="1" destOrd="0" parTransId="{C2874EAF-C2C5-4C61-8FF3-6403B790AF5D}" sibTransId="{7DF2B160-7E77-4ABF-9421-1C46F59A83B8}"/>
    <dgm:cxn modelId="{EBCAAAEB-FB21-4982-AB01-448315A26A30}" srcId="{15FA0D52-ED90-408B-9458-3EE3CF5F5D04}" destId="{793B8403-C520-42DF-92D8-4983CB60A66E}" srcOrd="0" destOrd="0" parTransId="{780C187E-4ABA-4FDD-8B7C-BBA064945456}" sibTransId="{A1BC0807-C9C0-4E49-91A6-F7B59302B132}"/>
    <dgm:cxn modelId="{E13BEFDC-CDD8-4878-947F-121D6F1EF694}" type="presOf" srcId="{8AF7819C-4751-45AC-8B2F-BFD5091F36A0}" destId="{1F081EDC-561C-4939-9AAE-B5658EDF3295}" srcOrd="0" destOrd="2" presId="urn:microsoft.com/office/officeart/2005/8/layout/vList5"/>
    <dgm:cxn modelId="{6EB58818-6112-4805-86F7-60495D3ECB12}" srcId="{793B8403-C520-42DF-92D8-4983CB60A66E}" destId="{FAC6CBB4-F142-4F67-A29E-53EFE3FDB916}" srcOrd="1" destOrd="0" parTransId="{84C2E18F-B36C-46AE-AC84-CAACD58ED400}" sibTransId="{6F0E4CDB-096A-414C-891C-9A851E6D3347}"/>
    <dgm:cxn modelId="{ECAB00FB-CB5C-4934-B547-4503C8745308}" type="presOf" srcId="{3A519B6F-579E-402E-92C0-35C02DFE4531}" destId="{A33C5EBD-7AE5-441F-B876-58FC95DC293A}" srcOrd="0" destOrd="0" presId="urn:microsoft.com/office/officeart/2005/8/layout/vList5"/>
    <dgm:cxn modelId="{E2D35577-455D-4652-90C4-E3ED247F077C}" type="presParOf" srcId="{1F21F52F-D26F-479D-8E0A-24493E9863BD}" destId="{B39294D4-FB1A-43E5-94EF-F4B307A8BFA6}" srcOrd="0" destOrd="0" presId="urn:microsoft.com/office/officeart/2005/8/layout/vList5"/>
    <dgm:cxn modelId="{DAB4EB05-508B-43A2-87AF-B1E4E9828429}" type="presParOf" srcId="{B39294D4-FB1A-43E5-94EF-F4B307A8BFA6}" destId="{2B5A0373-7151-498E-8BC9-31CB89C69073}" srcOrd="0" destOrd="0" presId="urn:microsoft.com/office/officeart/2005/8/layout/vList5"/>
    <dgm:cxn modelId="{5E2CCA40-269C-41C8-BC96-38B47BE5583B}" type="presParOf" srcId="{B39294D4-FB1A-43E5-94EF-F4B307A8BFA6}" destId="{1F081EDC-561C-4939-9AAE-B5658EDF3295}" srcOrd="1" destOrd="0" presId="urn:microsoft.com/office/officeart/2005/8/layout/vList5"/>
    <dgm:cxn modelId="{BEF78183-94CB-4788-8EA5-9E08A7D1C8EF}" type="presParOf" srcId="{1F21F52F-D26F-479D-8E0A-24493E9863BD}" destId="{63C547E8-8759-42E5-AA8E-FBED39396E36}" srcOrd="1" destOrd="0" presId="urn:microsoft.com/office/officeart/2005/8/layout/vList5"/>
    <dgm:cxn modelId="{A002A2BB-A138-4332-B749-F67FA59DF238}" type="presParOf" srcId="{1F21F52F-D26F-479D-8E0A-24493E9863BD}" destId="{B5300AA2-43CE-4E8F-B495-05931DBC93DC}" srcOrd="2" destOrd="0" presId="urn:microsoft.com/office/officeart/2005/8/layout/vList5"/>
    <dgm:cxn modelId="{004CD967-7026-4B2E-9D40-793C3465099A}" type="presParOf" srcId="{B5300AA2-43CE-4E8F-B495-05931DBC93DC}" destId="{3EAB476F-2628-442F-ADE4-56775120E15D}" srcOrd="0" destOrd="0" presId="urn:microsoft.com/office/officeart/2005/8/layout/vList5"/>
    <dgm:cxn modelId="{9A258D39-EBFF-4D76-82D7-174C0A91A44A}" type="presParOf" srcId="{B5300AA2-43CE-4E8F-B495-05931DBC93DC}" destId="{A33C5EBD-7AE5-441F-B876-58FC95DC293A}" srcOrd="1" destOrd="0" presId="urn:microsoft.com/office/officeart/2005/8/layout/vList5"/>
    <dgm:cxn modelId="{4A88AC70-0577-48D5-99C2-633E2596D2BF}" type="presParOf" srcId="{1F21F52F-D26F-479D-8E0A-24493E9863BD}" destId="{D66CA15E-B681-4C15-BD59-165E72D6BAA0}" srcOrd="3" destOrd="0" presId="urn:microsoft.com/office/officeart/2005/8/layout/vList5"/>
    <dgm:cxn modelId="{EF26C3D2-A71A-4B1A-8B8F-D99782217A32}" type="presParOf" srcId="{1F21F52F-D26F-479D-8E0A-24493E9863BD}" destId="{1E2E4425-B6C3-45E4-A8AB-7B911F717F37}" srcOrd="4" destOrd="0" presId="urn:microsoft.com/office/officeart/2005/8/layout/vList5"/>
    <dgm:cxn modelId="{C2490A76-00A1-477B-A717-23665DFAEA39}" type="presParOf" srcId="{1E2E4425-B6C3-45E4-A8AB-7B911F717F37}" destId="{4CA2034B-48AA-4090-BDED-8C4EF49A0B4A}" srcOrd="0" destOrd="0" presId="urn:microsoft.com/office/officeart/2005/8/layout/vList5"/>
    <dgm:cxn modelId="{20446A5A-ED8A-4D4F-8427-96E5BAD22C00}" type="presParOf" srcId="{1E2E4425-B6C3-45E4-A8AB-7B911F717F37}" destId="{3C44D76E-9FB3-49E4-A2C5-45A50C3747E3}"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651378-C321-4BED-A9B3-F80A1A7C3FA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A88AF1F-D44B-43A6-9D0E-9F2DAC3D479C}">
      <dgm:prSet phldrT="[Text]"/>
      <dgm:spPr>
        <a:solidFill>
          <a:srgbClr val="FFFF00"/>
        </a:solidFill>
      </dgm:spPr>
      <dgm:t>
        <a:bodyPr/>
        <a:lstStyle/>
        <a:p>
          <a:endParaRPr lang="en-US" dirty="0"/>
        </a:p>
      </dgm:t>
    </dgm:pt>
    <dgm:pt modelId="{018130A9-7F13-4FC6-94AC-14859C8F0B6D}" type="parTrans" cxnId="{B6D181C4-CF7D-4389-A70B-3D517000AD78}">
      <dgm:prSet/>
      <dgm:spPr/>
      <dgm:t>
        <a:bodyPr/>
        <a:lstStyle/>
        <a:p>
          <a:endParaRPr lang="en-US"/>
        </a:p>
      </dgm:t>
    </dgm:pt>
    <dgm:pt modelId="{4881C6E1-C30D-4D44-BDDC-17F8AC30D1A1}" type="sibTrans" cxnId="{B6D181C4-CF7D-4389-A70B-3D517000AD78}">
      <dgm:prSet/>
      <dgm:spPr/>
      <dgm:t>
        <a:bodyPr/>
        <a:lstStyle/>
        <a:p>
          <a:endParaRPr lang="en-US"/>
        </a:p>
      </dgm:t>
    </dgm:pt>
    <dgm:pt modelId="{CD831326-1C94-49A5-AF8D-8977DF4499E0}">
      <dgm:prSet phldrT="[Text]"/>
      <dgm:spPr/>
      <dgm:t>
        <a:bodyPr/>
        <a:lstStyle/>
        <a:p>
          <a:r>
            <a:rPr lang="en-US" dirty="0" smtClean="0"/>
            <a:t>Add filling to dough</a:t>
          </a:r>
          <a:endParaRPr lang="en-US" dirty="0"/>
        </a:p>
      </dgm:t>
    </dgm:pt>
    <dgm:pt modelId="{007648C3-ADDF-472C-BFF7-AC53A12E27CB}" type="parTrans" cxnId="{7FF942A8-530A-40FE-A038-54692DA05340}">
      <dgm:prSet/>
      <dgm:spPr/>
      <dgm:t>
        <a:bodyPr/>
        <a:lstStyle/>
        <a:p>
          <a:endParaRPr lang="en-US"/>
        </a:p>
      </dgm:t>
    </dgm:pt>
    <dgm:pt modelId="{50282B96-9D7B-4B49-8EDB-893395E0F7DB}" type="sibTrans" cxnId="{7FF942A8-530A-40FE-A038-54692DA05340}">
      <dgm:prSet/>
      <dgm:spPr/>
      <dgm:t>
        <a:bodyPr/>
        <a:lstStyle/>
        <a:p>
          <a:endParaRPr lang="en-US"/>
        </a:p>
      </dgm:t>
    </dgm:pt>
    <dgm:pt modelId="{0F7703A0-938E-4B15-BE59-FA4D3BCED3D7}">
      <dgm:prSet phldrT="[Text]"/>
      <dgm:spPr/>
      <dgm:t>
        <a:bodyPr/>
        <a:lstStyle/>
        <a:p>
          <a:r>
            <a:rPr lang="en-US" dirty="0" smtClean="0"/>
            <a:t>Stir potatoes</a:t>
          </a:r>
          <a:endParaRPr lang="en-US" dirty="0"/>
        </a:p>
      </dgm:t>
    </dgm:pt>
    <dgm:pt modelId="{F05885A8-1C60-4060-9A3F-D74F480C808B}" type="parTrans" cxnId="{19BACF80-7FCD-4B1F-8FC0-FF22901CF3C2}">
      <dgm:prSet/>
      <dgm:spPr/>
      <dgm:t>
        <a:bodyPr/>
        <a:lstStyle/>
        <a:p>
          <a:endParaRPr lang="en-US"/>
        </a:p>
      </dgm:t>
    </dgm:pt>
    <dgm:pt modelId="{ACEBB940-80D5-4E76-B41D-408C3261F78A}" type="sibTrans" cxnId="{19BACF80-7FCD-4B1F-8FC0-FF22901CF3C2}">
      <dgm:prSet/>
      <dgm:spPr/>
      <dgm:t>
        <a:bodyPr/>
        <a:lstStyle/>
        <a:p>
          <a:endParaRPr lang="en-US"/>
        </a:p>
      </dgm:t>
    </dgm:pt>
    <dgm:pt modelId="{D884D66A-5046-4FF5-A980-4ABA609B96B5}">
      <dgm:prSet phldrT="[Text]"/>
      <dgm:spPr>
        <a:solidFill>
          <a:schemeClr val="bg2">
            <a:lumMod val="50000"/>
          </a:schemeClr>
        </a:solidFill>
      </dgm:spPr>
      <dgm:t>
        <a:bodyPr/>
        <a:lstStyle/>
        <a:p>
          <a:endParaRPr lang="en-US" dirty="0"/>
        </a:p>
      </dgm:t>
    </dgm:pt>
    <dgm:pt modelId="{B6714319-5BCD-4B97-820D-F2078AFD35A9}" type="parTrans" cxnId="{51FE5B13-0BF9-485C-939F-603948A80473}">
      <dgm:prSet/>
      <dgm:spPr/>
      <dgm:t>
        <a:bodyPr/>
        <a:lstStyle/>
        <a:p>
          <a:endParaRPr lang="en-US"/>
        </a:p>
      </dgm:t>
    </dgm:pt>
    <dgm:pt modelId="{CBD13EA9-C3E2-43F1-ADC6-40DB633E2A2D}" type="sibTrans" cxnId="{51FE5B13-0BF9-485C-939F-603948A80473}">
      <dgm:prSet/>
      <dgm:spPr/>
      <dgm:t>
        <a:bodyPr/>
        <a:lstStyle/>
        <a:p>
          <a:endParaRPr lang="en-US"/>
        </a:p>
      </dgm:t>
    </dgm:pt>
    <dgm:pt modelId="{B8A8AFA4-F355-4ED4-AACB-2D56902CA35F}">
      <dgm:prSet phldrT="[Text]"/>
      <dgm:spPr/>
      <dgm:t>
        <a:bodyPr/>
        <a:lstStyle/>
        <a:p>
          <a:r>
            <a:rPr lang="en-US" dirty="0" smtClean="0"/>
            <a:t>Mash potatoes</a:t>
          </a:r>
          <a:endParaRPr lang="en-US" dirty="0"/>
        </a:p>
      </dgm:t>
    </dgm:pt>
    <dgm:pt modelId="{1177CB18-1AE4-4D3D-AB04-2A68B34E88D6}" type="parTrans" cxnId="{3CF96DA9-AEEC-4ED7-BE2A-F9D333401FEE}">
      <dgm:prSet/>
      <dgm:spPr/>
      <dgm:t>
        <a:bodyPr/>
        <a:lstStyle/>
        <a:p>
          <a:endParaRPr lang="en-US"/>
        </a:p>
      </dgm:t>
    </dgm:pt>
    <dgm:pt modelId="{7F83C134-2E1F-43EA-8E7A-259D9C3CDB3A}" type="sibTrans" cxnId="{3CF96DA9-AEEC-4ED7-BE2A-F9D333401FEE}">
      <dgm:prSet/>
      <dgm:spPr/>
      <dgm:t>
        <a:bodyPr/>
        <a:lstStyle/>
        <a:p>
          <a:endParaRPr lang="en-US"/>
        </a:p>
      </dgm:t>
    </dgm:pt>
    <dgm:pt modelId="{E4A6FAB2-0A7C-4CD2-84DC-5C92694450B0}">
      <dgm:prSet phldrT="[Text]"/>
      <dgm:spPr/>
      <dgm:t>
        <a:bodyPr/>
        <a:lstStyle/>
        <a:p>
          <a:r>
            <a:rPr lang="en-US" dirty="0" smtClean="0"/>
            <a:t>Boil potatoes</a:t>
          </a:r>
          <a:endParaRPr lang="en-US" dirty="0"/>
        </a:p>
      </dgm:t>
    </dgm:pt>
    <dgm:pt modelId="{84498810-D0BB-4101-927D-0728A50FBD43}" type="parTrans" cxnId="{E1C1B6EA-0D2D-4ADF-ACCE-D629FC7E6089}">
      <dgm:prSet/>
      <dgm:spPr/>
      <dgm:t>
        <a:bodyPr/>
        <a:lstStyle/>
        <a:p>
          <a:endParaRPr lang="en-US"/>
        </a:p>
      </dgm:t>
    </dgm:pt>
    <dgm:pt modelId="{1DE25870-0F06-4B99-8E13-8D408EFD1C71}" type="sibTrans" cxnId="{E1C1B6EA-0D2D-4ADF-ACCE-D629FC7E6089}">
      <dgm:prSet/>
      <dgm:spPr/>
      <dgm:t>
        <a:bodyPr/>
        <a:lstStyle/>
        <a:p>
          <a:endParaRPr lang="en-US"/>
        </a:p>
      </dgm:t>
    </dgm:pt>
    <dgm:pt modelId="{B4A615BE-4291-4E27-942D-C99FA2624EBB}">
      <dgm:prSet phldrT="[Text]"/>
      <dgm:spPr/>
      <dgm:t>
        <a:bodyPr/>
        <a:lstStyle/>
        <a:p>
          <a:r>
            <a:rPr lang="en-US" dirty="0" smtClean="0"/>
            <a:t>Mix pie filling</a:t>
          </a:r>
          <a:endParaRPr lang="en-US" dirty="0"/>
        </a:p>
      </dgm:t>
    </dgm:pt>
    <dgm:pt modelId="{96FC842A-CB16-44DC-831A-0696215B3E56}" type="parTrans" cxnId="{C936BBD9-5166-48DC-A06D-2D22000EA857}">
      <dgm:prSet/>
      <dgm:spPr/>
      <dgm:t>
        <a:bodyPr/>
        <a:lstStyle/>
        <a:p>
          <a:endParaRPr lang="en-US"/>
        </a:p>
      </dgm:t>
    </dgm:pt>
    <dgm:pt modelId="{07B209FB-372C-45C9-A44B-D830BD4C24D4}" type="sibTrans" cxnId="{C936BBD9-5166-48DC-A06D-2D22000EA857}">
      <dgm:prSet/>
      <dgm:spPr/>
      <dgm:t>
        <a:bodyPr/>
        <a:lstStyle/>
        <a:p>
          <a:endParaRPr lang="en-US"/>
        </a:p>
      </dgm:t>
    </dgm:pt>
    <dgm:pt modelId="{00BEEE2B-9188-4BBD-B41E-4C0BE9D196D5}">
      <dgm:prSet phldrT="[Text]"/>
      <dgm:spPr/>
      <dgm:t>
        <a:bodyPr/>
        <a:lstStyle/>
        <a:p>
          <a:r>
            <a:rPr lang="en-US" dirty="0" smtClean="0"/>
            <a:t>Stir pie filling</a:t>
          </a:r>
          <a:endParaRPr lang="en-US" dirty="0"/>
        </a:p>
      </dgm:t>
    </dgm:pt>
    <dgm:pt modelId="{77F7F25D-99F9-4D66-92A4-32F5DCDF3D08}" type="parTrans" cxnId="{B9F85461-83A6-45F6-9B85-01B896ABB2E1}">
      <dgm:prSet/>
      <dgm:spPr/>
      <dgm:t>
        <a:bodyPr/>
        <a:lstStyle/>
        <a:p>
          <a:endParaRPr lang="en-US"/>
        </a:p>
      </dgm:t>
    </dgm:pt>
    <dgm:pt modelId="{6EF02CD7-8038-419F-93D7-C384C2B4BCD6}" type="sibTrans" cxnId="{B9F85461-83A6-45F6-9B85-01B896ABB2E1}">
      <dgm:prSet/>
      <dgm:spPr/>
      <dgm:t>
        <a:bodyPr/>
        <a:lstStyle/>
        <a:p>
          <a:endParaRPr lang="en-US"/>
        </a:p>
      </dgm:t>
    </dgm:pt>
    <dgm:pt modelId="{B64A954A-3703-4130-BD2D-E0299E861BFC}">
      <dgm:prSet phldrT="[Text]"/>
      <dgm:spPr/>
      <dgm:t>
        <a:bodyPr/>
        <a:lstStyle/>
        <a:p>
          <a:r>
            <a:rPr lang="en-US" dirty="0" smtClean="0"/>
            <a:t>Mix pie dough</a:t>
          </a:r>
          <a:endParaRPr lang="en-US" dirty="0"/>
        </a:p>
      </dgm:t>
    </dgm:pt>
    <dgm:pt modelId="{BCC1EBA0-33A2-4F76-80FA-A9505448F763}" type="parTrans" cxnId="{C6D4BF35-D28C-41BE-95D9-9827F4D23553}">
      <dgm:prSet/>
      <dgm:spPr/>
      <dgm:t>
        <a:bodyPr/>
        <a:lstStyle/>
        <a:p>
          <a:endParaRPr lang="en-US"/>
        </a:p>
      </dgm:t>
    </dgm:pt>
    <dgm:pt modelId="{D7748A71-D200-4153-96EA-872896D7B889}" type="sibTrans" cxnId="{C6D4BF35-D28C-41BE-95D9-9827F4D23553}">
      <dgm:prSet/>
      <dgm:spPr/>
      <dgm:t>
        <a:bodyPr/>
        <a:lstStyle/>
        <a:p>
          <a:endParaRPr lang="en-US"/>
        </a:p>
      </dgm:t>
    </dgm:pt>
    <dgm:pt modelId="{8DC45F1A-D3EC-4787-8461-3E73221EEE9B}">
      <dgm:prSet phldrT="[Text]"/>
      <dgm:spPr>
        <a:solidFill>
          <a:srgbClr val="7030A0"/>
        </a:solidFill>
      </dgm:spPr>
      <dgm:t>
        <a:bodyPr/>
        <a:lstStyle/>
        <a:p>
          <a:endParaRPr lang="en-US" dirty="0"/>
        </a:p>
      </dgm:t>
    </dgm:pt>
    <dgm:pt modelId="{77E505DD-8562-4FB4-AE84-6D847E9DC2E6}" type="parTrans" cxnId="{FA12BEE8-090C-4DC5-B855-CAB553461350}">
      <dgm:prSet/>
      <dgm:spPr/>
    </dgm:pt>
    <dgm:pt modelId="{3BBF6D67-355E-4779-9330-C191853F185D}" type="sibTrans" cxnId="{FA12BEE8-090C-4DC5-B855-CAB553461350}">
      <dgm:prSet/>
      <dgm:spPr/>
    </dgm:pt>
    <dgm:pt modelId="{B17FB486-CE82-4552-81EA-79090C2DDCA9}">
      <dgm:prSet phldrT="[Text]"/>
      <dgm:spPr/>
      <dgm:t>
        <a:bodyPr/>
        <a:lstStyle/>
        <a:p>
          <a:r>
            <a:rPr lang="en-US" dirty="0" smtClean="0"/>
            <a:t>Cook pie filling</a:t>
          </a:r>
          <a:endParaRPr lang="en-US" dirty="0"/>
        </a:p>
      </dgm:t>
    </dgm:pt>
    <dgm:pt modelId="{2211D010-55A7-430D-BC21-5E4031B0F322}" type="parTrans" cxnId="{98669106-527A-4E00-AEBB-206B7FB47EBB}">
      <dgm:prSet/>
      <dgm:spPr/>
    </dgm:pt>
    <dgm:pt modelId="{D24BE7E4-B540-4685-8F89-2BC32517280B}" type="sibTrans" cxnId="{98669106-527A-4E00-AEBB-206B7FB47EBB}">
      <dgm:prSet/>
      <dgm:spPr/>
    </dgm:pt>
    <dgm:pt modelId="{8DEA74A7-EEE3-4623-AC07-C69BA1EFB93D}" type="pres">
      <dgm:prSet presAssocID="{B0651378-C321-4BED-A9B3-F80A1A7C3FAF}" presName="Name0" presStyleCnt="0">
        <dgm:presLayoutVars>
          <dgm:dir/>
          <dgm:animLvl val="lvl"/>
          <dgm:resizeHandles val="exact"/>
        </dgm:presLayoutVars>
      </dgm:prSet>
      <dgm:spPr/>
      <dgm:t>
        <a:bodyPr/>
        <a:lstStyle/>
        <a:p>
          <a:endParaRPr lang="en-US"/>
        </a:p>
      </dgm:t>
    </dgm:pt>
    <dgm:pt modelId="{CA7B934C-A28C-45FC-AD42-D16B70DBB5C7}" type="pres">
      <dgm:prSet presAssocID="{CA88AF1F-D44B-43A6-9D0E-9F2DAC3D479C}" presName="linNode" presStyleCnt="0"/>
      <dgm:spPr/>
    </dgm:pt>
    <dgm:pt modelId="{9CA6DF01-11F9-4FB6-82E9-825482192B70}" type="pres">
      <dgm:prSet presAssocID="{CA88AF1F-D44B-43A6-9D0E-9F2DAC3D479C}" presName="parentText" presStyleLbl="node1" presStyleIdx="0" presStyleCnt="3">
        <dgm:presLayoutVars>
          <dgm:chMax val="1"/>
          <dgm:bulletEnabled val="1"/>
        </dgm:presLayoutVars>
      </dgm:prSet>
      <dgm:spPr/>
      <dgm:t>
        <a:bodyPr/>
        <a:lstStyle/>
        <a:p>
          <a:endParaRPr lang="en-US"/>
        </a:p>
      </dgm:t>
    </dgm:pt>
    <dgm:pt modelId="{4399EE33-CB59-4911-AC06-7258C2CCC351}" type="pres">
      <dgm:prSet presAssocID="{CA88AF1F-D44B-43A6-9D0E-9F2DAC3D479C}" presName="descendantText" presStyleLbl="alignAccFollowNode1" presStyleIdx="0" presStyleCnt="3">
        <dgm:presLayoutVars>
          <dgm:bulletEnabled val="1"/>
        </dgm:presLayoutVars>
      </dgm:prSet>
      <dgm:spPr/>
      <dgm:t>
        <a:bodyPr/>
        <a:lstStyle/>
        <a:p>
          <a:endParaRPr lang="en-US"/>
        </a:p>
      </dgm:t>
    </dgm:pt>
    <dgm:pt modelId="{522F521F-54DA-4CD3-844F-A1A0972AD769}" type="pres">
      <dgm:prSet presAssocID="{4881C6E1-C30D-4D44-BDDC-17F8AC30D1A1}" presName="sp" presStyleCnt="0"/>
      <dgm:spPr/>
    </dgm:pt>
    <dgm:pt modelId="{5ACAB604-448F-4C3C-875C-1F6C550C1A4B}" type="pres">
      <dgm:prSet presAssocID="{D884D66A-5046-4FF5-A980-4ABA609B96B5}" presName="linNode" presStyleCnt="0"/>
      <dgm:spPr/>
    </dgm:pt>
    <dgm:pt modelId="{BD06A867-3F9F-4F96-988E-3ACB3CA44C50}" type="pres">
      <dgm:prSet presAssocID="{D884D66A-5046-4FF5-A980-4ABA609B96B5}" presName="parentText" presStyleLbl="node1" presStyleIdx="1" presStyleCnt="3">
        <dgm:presLayoutVars>
          <dgm:chMax val="1"/>
          <dgm:bulletEnabled val="1"/>
        </dgm:presLayoutVars>
      </dgm:prSet>
      <dgm:spPr/>
      <dgm:t>
        <a:bodyPr/>
        <a:lstStyle/>
        <a:p>
          <a:endParaRPr lang="en-US"/>
        </a:p>
      </dgm:t>
    </dgm:pt>
    <dgm:pt modelId="{734A2389-DD6B-48D3-A49E-657F05DDA171}" type="pres">
      <dgm:prSet presAssocID="{D884D66A-5046-4FF5-A980-4ABA609B96B5}" presName="descendantText" presStyleLbl="alignAccFollowNode1" presStyleIdx="1" presStyleCnt="3">
        <dgm:presLayoutVars>
          <dgm:bulletEnabled val="1"/>
        </dgm:presLayoutVars>
      </dgm:prSet>
      <dgm:spPr/>
      <dgm:t>
        <a:bodyPr/>
        <a:lstStyle/>
        <a:p>
          <a:endParaRPr lang="en-US"/>
        </a:p>
      </dgm:t>
    </dgm:pt>
    <dgm:pt modelId="{8EE7E4FA-8FF0-46A6-B7CB-35823DCEF752}" type="pres">
      <dgm:prSet presAssocID="{CBD13EA9-C3E2-43F1-ADC6-40DB633E2A2D}" presName="sp" presStyleCnt="0"/>
      <dgm:spPr/>
    </dgm:pt>
    <dgm:pt modelId="{E2D9019A-B9AD-4F53-B7DE-C255C629EA0F}" type="pres">
      <dgm:prSet presAssocID="{8DC45F1A-D3EC-4787-8461-3E73221EEE9B}" presName="linNode" presStyleCnt="0"/>
      <dgm:spPr/>
    </dgm:pt>
    <dgm:pt modelId="{CF3068D9-B251-4FB2-9155-B454742E7EBB}" type="pres">
      <dgm:prSet presAssocID="{8DC45F1A-D3EC-4787-8461-3E73221EEE9B}" presName="parentText" presStyleLbl="node1" presStyleIdx="2" presStyleCnt="3">
        <dgm:presLayoutVars>
          <dgm:chMax val="1"/>
          <dgm:bulletEnabled val="1"/>
        </dgm:presLayoutVars>
      </dgm:prSet>
      <dgm:spPr/>
      <dgm:t>
        <a:bodyPr/>
        <a:lstStyle/>
        <a:p>
          <a:endParaRPr lang="en-US"/>
        </a:p>
      </dgm:t>
    </dgm:pt>
    <dgm:pt modelId="{96C8FA0B-09C6-4C76-A592-A5A8F2561065}" type="pres">
      <dgm:prSet presAssocID="{8DC45F1A-D3EC-4787-8461-3E73221EEE9B}" presName="descendantText" presStyleLbl="alignAccFollowNode1" presStyleIdx="2" presStyleCnt="3">
        <dgm:presLayoutVars>
          <dgm:bulletEnabled val="1"/>
        </dgm:presLayoutVars>
      </dgm:prSet>
      <dgm:spPr/>
      <dgm:t>
        <a:bodyPr/>
        <a:lstStyle/>
        <a:p>
          <a:endParaRPr lang="en-US"/>
        </a:p>
      </dgm:t>
    </dgm:pt>
  </dgm:ptLst>
  <dgm:cxnLst>
    <dgm:cxn modelId="{E11AB3EE-1FBC-4B6A-AA85-528A315CAB47}" type="presOf" srcId="{0F7703A0-938E-4B15-BE59-FA4D3BCED3D7}" destId="{4399EE33-CB59-4911-AC06-7258C2CCC351}" srcOrd="0" destOrd="1" presId="urn:microsoft.com/office/officeart/2005/8/layout/vList5"/>
    <dgm:cxn modelId="{C6D4BF35-D28C-41BE-95D9-9827F4D23553}" srcId="{CA88AF1F-D44B-43A6-9D0E-9F2DAC3D479C}" destId="{B64A954A-3703-4130-BD2D-E0299E861BFC}" srcOrd="4" destOrd="0" parTransId="{BCC1EBA0-33A2-4F76-80FA-A9505448F763}" sibTransId="{D7748A71-D200-4153-96EA-872896D7B889}"/>
    <dgm:cxn modelId="{21DBDC25-4ADC-4740-8080-7DB8019B9CE0}" type="presOf" srcId="{CA88AF1F-D44B-43A6-9D0E-9F2DAC3D479C}" destId="{9CA6DF01-11F9-4FB6-82E9-825482192B70}" srcOrd="0" destOrd="0" presId="urn:microsoft.com/office/officeart/2005/8/layout/vList5"/>
    <dgm:cxn modelId="{C936BBD9-5166-48DC-A06D-2D22000EA857}" srcId="{CA88AF1F-D44B-43A6-9D0E-9F2DAC3D479C}" destId="{B4A615BE-4291-4E27-942D-C99FA2624EBB}" srcOrd="2" destOrd="0" parTransId="{96FC842A-CB16-44DC-831A-0696215B3E56}" sibTransId="{07B209FB-372C-45C9-A44B-D830BD4C24D4}"/>
    <dgm:cxn modelId="{9EA79449-A7E1-4B87-935D-DAD05359937B}" type="presOf" srcId="{B0651378-C321-4BED-A9B3-F80A1A7C3FAF}" destId="{8DEA74A7-EEE3-4623-AC07-C69BA1EFB93D}" srcOrd="0" destOrd="0" presId="urn:microsoft.com/office/officeart/2005/8/layout/vList5"/>
    <dgm:cxn modelId="{573605E0-A0D3-4C10-A87D-45DA8FE4BFC5}" type="presOf" srcId="{00BEEE2B-9188-4BBD-B41E-4C0BE9D196D5}" destId="{4399EE33-CB59-4911-AC06-7258C2CCC351}" srcOrd="0" destOrd="3" presId="urn:microsoft.com/office/officeart/2005/8/layout/vList5"/>
    <dgm:cxn modelId="{1BD81892-2AD0-41B9-85B2-4EF3E8B8CAA8}" type="presOf" srcId="{D884D66A-5046-4FF5-A980-4ABA609B96B5}" destId="{BD06A867-3F9F-4F96-988E-3ACB3CA44C50}" srcOrd="0" destOrd="0" presId="urn:microsoft.com/office/officeart/2005/8/layout/vList5"/>
    <dgm:cxn modelId="{69D6185A-0329-45C3-BA25-2BC30656FC0E}" type="presOf" srcId="{B4A615BE-4291-4E27-942D-C99FA2624EBB}" destId="{4399EE33-CB59-4911-AC06-7258C2CCC351}" srcOrd="0" destOrd="2" presId="urn:microsoft.com/office/officeart/2005/8/layout/vList5"/>
    <dgm:cxn modelId="{2483D029-5557-40FC-A267-4B7CBB477CAA}" type="presOf" srcId="{8DC45F1A-D3EC-4787-8461-3E73221EEE9B}" destId="{CF3068D9-B251-4FB2-9155-B454742E7EBB}" srcOrd="0" destOrd="0" presId="urn:microsoft.com/office/officeart/2005/8/layout/vList5"/>
    <dgm:cxn modelId="{82D6793B-344B-4084-8E09-6946B30CD438}" type="presOf" srcId="{CD831326-1C94-49A5-AF8D-8977DF4499E0}" destId="{4399EE33-CB59-4911-AC06-7258C2CCC351}" srcOrd="0" destOrd="0" presId="urn:microsoft.com/office/officeart/2005/8/layout/vList5"/>
    <dgm:cxn modelId="{303AC733-571A-4F28-896B-5146BD26BCE2}" type="presOf" srcId="{E4A6FAB2-0A7C-4CD2-84DC-5C92694450B0}" destId="{96C8FA0B-09C6-4C76-A592-A5A8F2561065}" srcOrd="0" destOrd="0" presId="urn:microsoft.com/office/officeart/2005/8/layout/vList5"/>
    <dgm:cxn modelId="{E1C1B6EA-0D2D-4ADF-ACCE-D629FC7E6089}" srcId="{8DC45F1A-D3EC-4787-8461-3E73221EEE9B}" destId="{E4A6FAB2-0A7C-4CD2-84DC-5C92694450B0}" srcOrd="0" destOrd="0" parTransId="{84498810-D0BB-4101-927D-0728A50FBD43}" sibTransId="{1DE25870-0F06-4B99-8E13-8D408EFD1C71}"/>
    <dgm:cxn modelId="{98669106-527A-4E00-AEBB-206B7FB47EBB}" srcId="{8DC45F1A-D3EC-4787-8461-3E73221EEE9B}" destId="{B17FB486-CE82-4552-81EA-79090C2DDCA9}" srcOrd="1" destOrd="0" parTransId="{2211D010-55A7-430D-BC21-5E4031B0F322}" sibTransId="{D24BE7E4-B540-4685-8F89-2BC32517280B}"/>
    <dgm:cxn modelId="{7FF942A8-530A-40FE-A038-54692DA05340}" srcId="{CA88AF1F-D44B-43A6-9D0E-9F2DAC3D479C}" destId="{CD831326-1C94-49A5-AF8D-8977DF4499E0}" srcOrd="0" destOrd="0" parTransId="{007648C3-ADDF-472C-BFF7-AC53A12E27CB}" sibTransId="{50282B96-9D7B-4B49-8EDB-893395E0F7DB}"/>
    <dgm:cxn modelId="{19BACF80-7FCD-4B1F-8FC0-FF22901CF3C2}" srcId="{CA88AF1F-D44B-43A6-9D0E-9F2DAC3D479C}" destId="{0F7703A0-938E-4B15-BE59-FA4D3BCED3D7}" srcOrd="1" destOrd="0" parTransId="{F05885A8-1C60-4060-9A3F-D74F480C808B}" sibTransId="{ACEBB940-80D5-4E76-B41D-408C3261F78A}"/>
    <dgm:cxn modelId="{9307C01D-85A7-4139-9FCC-28EB8A6A5F0F}" type="presOf" srcId="{B64A954A-3703-4130-BD2D-E0299E861BFC}" destId="{4399EE33-CB59-4911-AC06-7258C2CCC351}" srcOrd="0" destOrd="4" presId="urn:microsoft.com/office/officeart/2005/8/layout/vList5"/>
    <dgm:cxn modelId="{B6D181C4-CF7D-4389-A70B-3D517000AD78}" srcId="{B0651378-C321-4BED-A9B3-F80A1A7C3FAF}" destId="{CA88AF1F-D44B-43A6-9D0E-9F2DAC3D479C}" srcOrd="0" destOrd="0" parTransId="{018130A9-7F13-4FC6-94AC-14859C8F0B6D}" sibTransId="{4881C6E1-C30D-4D44-BDDC-17F8AC30D1A1}"/>
    <dgm:cxn modelId="{B2A130E6-F4C4-4A26-AC00-FC9FEBBF2BAE}" type="presOf" srcId="{B8A8AFA4-F355-4ED4-AACB-2D56902CA35F}" destId="{734A2389-DD6B-48D3-A49E-657F05DDA171}" srcOrd="0" destOrd="0" presId="urn:microsoft.com/office/officeart/2005/8/layout/vList5"/>
    <dgm:cxn modelId="{3CF96DA9-AEEC-4ED7-BE2A-F9D333401FEE}" srcId="{D884D66A-5046-4FF5-A980-4ABA609B96B5}" destId="{B8A8AFA4-F355-4ED4-AACB-2D56902CA35F}" srcOrd="0" destOrd="0" parTransId="{1177CB18-1AE4-4D3D-AB04-2A68B34E88D6}" sibTransId="{7F83C134-2E1F-43EA-8E7A-259D9C3CDB3A}"/>
    <dgm:cxn modelId="{064DC789-1A19-44DE-BA06-EF89AD315869}" type="presOf" srcId="{B17FB486-CE82-4552-81EA-79090C2DDCA9}" destId="{96C8FA0B-09C6-4C76-A592-A5A8F2561065}" srcOrd="0" destOrd="1" presId="urn:microsoft.com/office/officeart/2005/8/layout/vList5"/>
    <dgm:cxn modelId="{FA12BEE8-090C-4DC5-B855-CAB553461350}" srcId="{B0651378-C321-4BED-A9B3-F80A1A7C3FAF}" destId="{8DC45F1A-D3EC-4787-8461-3E73221EEE9B}" srcOrd="2" destOrd="0" parTransId="{77E505DD-8562-4FB4-AE84-6D847E9DC2E6}" sibTransId="{3BBF6D67-355E-4779-9330-C191853F185D}"/>
    <dgm:cxn modelId="{B9F85461-83A6-45F6-9B85-01B896ABB2E1}" srcId="{CA88AF1F-D44B-43A6-9D0E-9F2DAC3D479C}" destId="{00BEEE2B-9188-4BBD-B41E-4C0BE9D196D5}" srcOrd="3" destOrd="0" parTransId="{77F7F25D-99F9-4D66-92A4-32F5DCDF3D08}" sibTransId="{6EF02CD7-8038-419F-93D7-C384C2B4BCD6}"/>
    <dgm:cxn modelId="{51FE5B13-0BF9-485C-939F-603948A80473}" srcId="{B0651378-C321-4BED-A9B3-F80A1A7C3FAF}" destId="{D884D66A-5046-4FF5-A980-4ABA609B96B5}" srcOrd="1" destOrd="0" parTransId="{B6714319-5BCD-4B97-820D-F2078AFD35A9}" sibTransId="{CBD13EA9-C3E2-43F1-ADC6-40DB633E2A2D}"/>
    <dgm:cxn modelId="{3E47839D-77B9-4EF1-A081-7BFCEE7E5E86}" type="presParOf" srcId="{8DEA74A7-EEE3-4623-AC07-C69BA1EFB93D}" destId="{CA7B934C-A28C-45FC-AD42-D16B70DBB5C7}" srcOrd="0" destOrd="0" presId="urn:microsoft.com/office/officeart/2005/8/layout/vList5"/>
    <dgm:cxn modelId="{934D4564-D041-48C9-AFBF-8DFDE5397665}" type="presParOf" srcId="{CA7B934C-A28C-45FC-AD42-D16B70DBB5C7}" destId="{9CA6DF01-11F9-4FB6-82E9-825482192B70}" srcOrd="0" destOrd="0" presId="urn:microsoft.com/office/officeart/2005/8/layout/vList5"/>
    <dgm:cxn modelId="{653BA3AF-3979-4455-9B7A-6B21F45DF4CF}" type="presParOf" srcId="{CA7B934C-A28C-45FC-AD42-D16B70DBB5C7}" destId="{4399EE33-CB59-4911-AC06-7258C2CCC351}" srcOrd="1" destOrd="0" presId="urn:microsoft.com/office/officeart/2005/8/layout/vList5"/>
    <dgm:cxn modelId="{B6E24C04-4879-4414-AE45-AA7CD28B3571}" type="presParOf" srcId="{8DEA74A7-EEE3-4623-AC07-C69BA1EFB93D}" destId="{522F521F-54DA-4CD3-844F-A1A0972AD769}" srcOrd="1" destOrd="0" presId="urn:microsoft.com/office/officeart/2005/8/layout/vList5"/>
    <dgm:cxn modelId="{95E40AF2-2C49-49B6-80C0-66364B3E999B}" type="presParOf" srcId="{8DEA74A7-EEE3-4623-AC07-C69BA1EFB93D}" destId="{5ACAB604-448F-4C3C-875C-1F6C550C1A4B}" srcOrd="2" destOrd="0" presId="urn:microsoft.com/office/officeart/2005/8/layout/vList5"/>
    <dgm:cxn modelId="{2E65B7E8-9DA1-44A4-B009-08ED647562ED}" type="presParOf" srcId="{5ACAB604-448F-4C3C-875C-1F6C550C1A4B}" destId="{BD06A867-3F9F-4F96-988E-3ACB3CA44C50}" srcOrd="0" destOrd="0" presId="urn:microsoft.com/office/officeart/2005/8/layout/vList5"/>
    <dgm:cxn modelId="{F75E753C-A3C5-4248-91C6-D1D2C519E721}" type="presParOf" srcId="{5ACAB604-448F-4C3C-875C-1F6C550C1A4B}" destId="{734A2389-DD6B-48D3-A49E-657F05DDA171}" srcOrd="1" destOrd="0" presId="urn:microsoft.com/office/officeart/2005/8/layout/vList5"/>
    <dgm:cxn modelId="{DD38E91B-A4DC-46E4-B270-EB40E580765F}" type="presParOf" srcId="{8DEA74A7-EEE3-4623-AC07-C69BA1EFB93D}" destId="{8EE7E4FA-8FF0-46A6-B7CB-35823DCEF752}" srcOrd="3" destOrd="0" presId="urn:microsoft.com/office/officeart/2005/8/layout/vList5"/>
    <dgm:cxn modelId="{3FC93A88-F6FB-49CF-ACAB-5ABDED4A023F}" type="presParOf" srcId="{8DEA74A7-EEE3-4623-AC07-C69BA1EFB93D}" destId="{E2D9019A-B9AD-4F53-B7DE-C255C629EA0F}" srcOrd="4" destOrd="0" presId="urn:microsoft.com/office/officeart/2005/8/layout/vList5"/>
    <dgm:cxn modelId="{638198B7-C6D7-4528-AB59-791EB7197B1E}" type="presParOf" srcId="{E2D9019A-B9AD-4F53-B7DE-C255C629EA0F}" destId="{CF3068D9-B251-4FB2-9155-B454742E7EBB}" srcOrd="0" destOrd="0" presId="urn:microsoft.com/office/officeart/2005/8/layout/vList5"/>
    <dgm:cxn modelId="{E2FA28FF-6CEC-44D4-B892-D44AD4B0DB04}" type="presParOf" srcId="{E2D9019A-B9AD-4F53-B7DE-C255C629EA0F}" destId="{96C8FA0B-09C6-4C76-A592-A5A8F2561065}"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047A-478C-4371-9192-4EDC94826CDB}">
      <dsp:nvSpPr>
        <dsp:cNvPr id="0" name=""/>
        <dsp:cNvSpPr/>
      </dsp:nvSpPr>
      <dsp:spPr>
        <a:xfrm>
          <a:off x="429921" y="0"/>
          <a:ext cx="4872448" cy="39318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31E8-654B-421A-8D9D-563A4F5AF9BA}">
      <dsp:nvSpPr>
        <dsp:cNvPr id="0" name=""/>
        <dsp:cNvSpPr/>
      </dsp:nvSpPr>
      <dsp:spPr>
        <a:xfrm>
          <a:off x="464653" y="1362675"/>
          <a:ext cx="1489318" cy="12873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𝑀</m:t>
                    </m:r>
                  </m:e>
                  <m:sub>
                    <m:r>
                      <a:rPr lang="en-US" sz="2500" b="0" i="1" kern="1200" smtClean="0">
                        <a:latin typeface="Cambria Math" panose="02040503050406030204" pitchFamily="18" charset="0"/>
                      </a:rPr>
                      <m:t>1</m:t>
                    </m:r>
                  </m:sub>
                </m:sSub>
                <m:groupChr>
                  <m:groupChrPr>
                    <m:chr m:val="→"/>
                    <m:vertJc m:val="bot"/>
                    <m:ctrlPr>
                      <a:rPr lang="en-US" sz="2500" b="0" i="1" kern="1200" smtClean="0">
                        <a:latin typeface="Cambria Math" panose="02040503050406030204" pitchFamily="18" charset="0"/>
                      </a:rPr>
                    </m:ctrlPr>
                  </m:groupChrPr>
                  <m:e>
                    <m:r>
                      <m:rPr>
                        <m:nor/>
                      </m:rPr>
                      <a:rPr lang="en-US" sz="2500" b="0" i="0" kern="1200" smtClean="0">
                        <a:latin typeface="Cambria Math" panose="02040503050406030204" pitchFamily="18" charset="0"/>
                      </a:rPr>
                      <m:t>yields</m:t>
                    </m:r>
                  </m:e>
                </m:groupChr>
              </m:oMath>
            </m:oMathPara>
          </a14:m>
          <a:endParaRPr lang="en-US" sz="2500" b="0" kern="1200" dirty="0" smtClean="0"/>
        </a:p>
      </dsp:txBody>
      <dsp:txXfrm>
        <a:off x="527494" y="1425516"/>
        <a:ext cx="1363636" cy="1161620"/>
      </dsp:txXfrm>
    </dsp:sp>
    <dsp:sp modelId="{2D5FC9D6-D82A-4EEE-845C-59ADB25CECF9}">
      <dsp:nvSpPr>
        <dsp:cNvPr id="0" name=""/>
        <dsp:cNvSpPr/>
      </dsp:nvSpPr>
      <dsp:spPr>
        <a:xfrm>
          <a:off x="2170910"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1</m:t>
                    </m:r>
                  </m:sub>
                </m:sSub>
              </m:oMath>
            </m:oMathPara>
          </a14:m>
          <a:endParaRPr lang="en-US" sz="2500" b="0" kern="1200" dirty="0" smtClean="0"/>
        </a:p>
      </dsp:txBody>
      <dsp:txXfrm>
        <a:off x="2204331" y="1695813"/>
        <a:ext cx="617782" cy="674814"/>
      </dsp:txXfrm>
    </dsp:sp>
    <dsp:sp modelId="{0AB99462-DCB2-445B-B29D-CBAE114DFA3B}">
      <dsp:nvSpPr>
        <dsp:cNvPr id="0" name=""/>
        <dsp:cNvSpPr/>
      </dsp:nvSpPr>
      <dsp:spPr>
        <a:xfrm>
          <a:off x="3132213"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3</m:t>
                    </m:r>
                  </m:sub>
                </m:sSub>
              </m:oMath>
            </m:oMathPara>
          </a14:m>
          <a:endParaRPr lang="en-US" sz="2500" b="0" kern="1200" dirty="0" smtClean="0"/>
        </a:p>
      </dsp:txBody>
      <dsp:txXfrm>
        <a:off x="3165634" y="1695813"/>
        <a:ext cx="617782" cy="674814"/>
      </dsp:txXfrm>
    </dsp:sp>
    <dsp:sp modelId="{670D31F1-D192-4B9A-B605-D70EDF202976}">
      <dsp:nvSpPr>
        <dsp:cNvPr id="0" name=""/>
        <dsp:cNvSpPr/>
      </dsp:nvSpPr>
      <dsp:spPr>
        <a:xfrm>
          <a:off x="4063699"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2</m:t>
                    </m:r>
                  </m:sub>
                </m:sSub>
              </m:oMath>
            </m:oMathPara>
          </a14:m>
          <a:endParaRPr lang="en-US" sz="2500" b="0" kern="1200" dirty="0" smtClean="0"/>
        </a:p>
      </dsp:txBody>
      <dsp:txXfrm>
        <a:off x="4097120" y="1695813"/>
        <a:ext cx="617782" cy="674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047A-478C-4371-9192-4EDC94826CDB}">
      <dsp:nvSpPr>
        <dsp:cNvPr id="0" name=""/>
        <dsp:cNvSpPr/>
      </dsp:nvSpPr>
      <dsp:spPr>
        <a:xfrm>
          <a:off x="429921" y="0"/>
          <a:ext cx="4872448" cy="39318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31E8-654B-421A-8D9D-563A4F5AF9BA}">
      <dsp:nvSpPr>
        <dsp:cNvPr id="0" name=""/>
        <dsp:cNvSpPr/>
      </dsp:nvSpPr>
      <dsp:spPr>
        <a:xfrm>
          <a:off x="464653" y="1362675"/>
          <a:ext cx="1489318" cy="12873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𝑀</m:t>
                    </m:r>
                  </m:e>
                  <m:sub>
                    <m:r>
                      <a:rPr lang="en-US" sz="2500" b="0" i="1" kern="1200" smtClean="0">
                        <a:latin typeface="Cambria Math" panose="02040503050406030204" pitchFamily="18" charset="0"/>
                      </a:rPr>
                      <m:t>2</m:t>
                    </m:r>
                  </m:sub>
                </m:sSub>
                <m:groupChr>
                  <m:groupChrPr>
                    <m:chr m:val="→"/>
                    <m:vertJc m:val="bot"/>
                    <m:ctrlPr>
                      <a:rPr lang="en-US" sz="2500" b="0" i="1" kern="1200" smtClean="0">
                        <a:latin typeface="Cambria Math" panose="02040503050406030204" pitchFamily="18" charset="0"/>
                      </a:rPr>
                    </m:ctrlPr>
                  </m:groupChrPr>
                  <m:e>
                    <m:r>
                      <m:rPr>
                        <m:nor/>
                      </m:rPr>
                      <a:rPr lang="en-US" sz="2500" b="0" i="0" kern="1200" smtClean="0">
                        <a:latin typeface="Cambria Math" panose="02040503050406030204" pitchFamily="18" charset="0"/>
                      </a:rPr>
                      <m:t>yields</m:t>
                    </m:r>
                  </m:e>
                </m:groupChr>
              </m:oMath>
            </m:oMathPara>
          </a14:m>
          <a:endParaRPr lang="en-US" sz="2500" b="0" kern="1200" dirty="0" smtClean="0"/>
        </a:p>
      </dsp:txBody>
      <dsp:txXfrm>
        <a:off x="527494" y="1425516"/>
        <a:ext cx="1363636" cy="1161620"/>
      </dsp:txXfrm>
    </dsp:sp>
    <dsp:sp modelId="{2D5FC9D6-D82A-4EEE-845C-59ADB25CECF9}">
      <dsp:nvSpPr>
        <dsp:cNvPr id="0" name=""/>
        <dsp:cNvSpPr/>
      </dsp:nvSpPr>
      <dsp:spPr>
        <a:xfrm>
          <a:off x="2170910"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2</m:t>
                    </m:r>
                  </m:sub>
                </m:sSub>
              </m:oMath>
            </m:oMathPara>
          </a14:m>
          <a:endParaRPr lang="en-US" sz="2500" b="0" kern="1200" dirty="0" smtClean="0"/>
        </a:p>
      </dsp:txBody>
      <dsp:txXfrm>
        <a:off x="2204331" y="1695813"/>
        <a:ext cx="617782" cy="674814"/>
      </dsp:txXfrm>
    </dsp:sp>
    <dsp:sp modelId="{0AB99462-DCB2-445B-B29D-CBAE114DFA3B}">
      <dsp:nvSpPr>
        <dsp:cNvPr id="0" name=""/>
        <dsp:cNvSpPr/>
      </dsp:nvSpPr>
      <dsp:spPr>
        <a:xfrm>
          <a:off x="3132213"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1</m:t>
                    </m:r>
                  </m:sub>
                </m:sSub>
              </m:oMath>
            </m:oMathPara>
          </a14:m>
          <a:endParaRPr lang="en-US" sz="2500" b="0" kern="1200" dirty="0" smtClean="0"/>
        </a:p>
      </dsp:txBody>
      <dsp:txXfrm>
        <a:off x="3165634" y="1695813"/>
        <a:ext cx="617782" cy="674814"/>
      </dsp:txXfrm>
    </dsp:sp>
    <dsp:sp modelId="{670D31F1-D192-4B9A-B605-D70EDF202976}">
      <dsp:nvSpPr>
        <dsp:cNvPr id="0" name=""/>
        <dsp:cNvSpPr/>
      </dsp:nvSpPr>
      <dsp:spPr>
        <a:xfrm>
          <a:off x="4063699"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3</m:t>
                    </m:r>
                  </m:sub>
                </m:sSub>
              </m:oMath>
            </m:oMathPara>
          </a14:m>
          <a:endParaRPr lang="en-US" sz="2500" b="0" kern="1200" dirty="0" smtClean="0"/>
        </a:p>
      </dsp:txBody>
      <dsp:txXfrm>
        <a:off x="4097120" y="1695813"/>
        <a:ext cx="617782" cy="6748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81EDC-561C-4939-9AAE-B5658EDF3295}">
      <dsp:nvSpPr>
        <dsp:cNvPr id="0" name=""/>
        <dsp:cNvSpPr/>
      </dsp:nvSpPr>
      <dsp:spPr>
        <a:xfrm rot="5400000">
          <a:off x="2782626" y="-939199"/>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Roll out pie dough</a:t>
          </a:r>
          <a:endParaRPr lang="en-US" sz="1800" kern="1200" dirty="0"/>
        </a:p>
        <a:p>
          <a:pPr marL="171450" lvl="1" indent="-171450" algn="l" defTabSz="800100">
            <a:lnSpc>
              <a:spcPct val="90000"/>
            </a:lnSpc>
            <a:spcBef>
              <a:spcPct val="0"/>
            </a:spcBef>
            <a:spcAft>
              <a:spcPct val="15000"/>
            </a:spcAft>
            <a:buChar char="••"/>
          </a:pPr>
          <a:r>
            <a:rPr lang="en-US" sz="1800" kern="1200" dirty="0" smtClean="0"/>
            <a:t>Chop potatoes</a:t>
          </a:r>
          <a:endParaRPr lang="en-US" sz="1800" kern="1200" dirty="0"/>
        </a:p>
        <a:p>
          <a:pPr marL="171450" lvl="1" indent="-171450" algn="l" defTabSz="800100">
            <a:lnSpc>
              <a:spcPct val="90000"/>
            </a:lnSpc>
            <a:spcBef>
              <a:spcPct val="0"/>
            </a:spcBef>
            <a:spcAft>
              <a:spcPct val="15000"/>
            </a:spcAft>
            <a:buChar char="••"/>
          </a:pPr>
          <a:r>
            <a:rPr lang="en-US" sz="1800" kern="1200" dirty="0" smtClean="0"/>
            <a:t>Prep turkey</a:t>
          </a:r>
          <a:endParaRPr lang="en-US" sz="1800" kern="1200" dirty="0"/>
        </a:p>
      </dsp:txBody>
      <dsp:txXfrm rot="-5400000">
        <a:off x="1723445" y="166139"/>
        <a:ext cx="3017744" cy="853223"/>
      </dsp:txXfrm>
    </dsp:sp>
    <dsp:sp modelId="{2B5A0373-7151-498E-8BC9-31CB89C69073}">
      <dsp:nvSpPr>
        <dsp:cNvPr id="0" name=""/>
        <dsp:cNvSpPr/>
      </dsp:nvSpPr>
      <dsp:spPr>
        <a:xfrm>
          <a:off x="0" y="1790"/>
          <a:ext cx="1723444" cy="1181921"/>
        </a:xfrm>
        <a:prstGeom prst="round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59487"/>
        <a:ext cx="1608050" cy="1066527"/>
      </dsp:txXfrm>
    </dsp:sp>
    <dsp:sp modelId="{A33C5EBD-7AE5-441F-B876-58FC95DC293A}">
      <dsp:nvSpPr>
        <dsp:cNvPr id="0" name=""/>
        <dsp:cNvSpPr/>
      </dsp:nvSpPr>
      <dsp:spPr>
        <a:xfrm rot="5400000">
          <a:off x="2782626" y="301818"/>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Cook turkey</a:t>
          </a:r>
          <a:endParaRPr lang="en-US" sz="1800" kern="1200" dirty="0"/>
        </a:p>
        <a:p>
          <a:pPr marL="171450" lvl="1" indent="-171450" algn="l" defTabSz="800100">
            <a:lnSpc>
              <a:spcPct val="90000"/>
            </a:lnSpc>
            <a:spcBef>
              <a:spcPct val="0"/>
            </a:spcBef>
            <a:spcAft>
              <a:spcPct val="15000"/>
            </a:spcAft>
            <a:buChar char="••"/>
          </a:pPr>
          <a:r>
            <a:rPr lang="en-US" sz="1800" kern="1200" dirty="0" smtClean="0"/>
            <a:t>Cook pie</a:t>
          </a:r>
          <a:endParaRPr lang="en-US" sz="1800" kern="1200" dirty="0"/>
        </a:p>
      </dsp:txBody>
      <dsp:txXfrm rot="-5400000">
        <a:off x="1723445" y="1407157"/>
        <a:ext cx="3017744" cy="853223"/>
      </dsp:txXfrm>
    </dsp:sp>
    <dsp:sp modelId="{3EAB476F-2628-442F-ADE4-56775120E15D}">
      <dsp:nvSpPr>
        <dsp:cNvPr id="0" name=""/>
        <dsp:cNvSpPr/>
      </dsp:nvSpPr>
      <dsp:spPr>
        <a:xfrm>
          <a:off x="0" y="1242808"/>
          <a:ext cx="1723444" cy="1181921"/>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1300505"/>
        <a:ext cx="1608050" cy="1066527"/>
      </dsp:txXfrm>
    </dsp:sp>
    <dsp:sp modelId="{3C44D76E-9FB3-49E4-A2C5-45A50C3747E3}">
      <dsp:nvSpPr>
        <dsp:cNvPr id="0" name=""/>
        <dsp:cNvSpPr/>
      </dsp:nvSpPr>
      <dsp:spPr>
        <a:xfrm rot="5400000">
          <a:off x="2782626" y="1542836"/>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Wash turkey</a:t>
          </a:r>
          <a:endParaRPr lang="en-US" sz="1800" kern="1200" dirty="0"/>
        </a:p>
        <a:p>
          <a:pPr marL="171450" lvl="1" indent="-171450" algn="l" defTabSz="800100">
            <a:lnSpc>
              <a:spcPct val="90000"/>
            </a:lnSpc>
            <a:spcBef>
              <a:spcPct val="0"/>
            </a:spcBef>
            <a:spcAft>
              <a:spcPct val="15000"/>
            </a:spcAft>
            <a:buChar char="••"/>
          </a:pPr>
          <a:r>
            <a:rPr lang="en-US" sz="1800" kern="1200" dirty="0" smtClean="0"/>
            <a:t>Wash potatoes</a:t>
          </a:r>
          <a:endParaRPr lang="en-US" sz="1800" kern="1200" dirty="0"/>
        </a:p>
      </dsp:txBody>
      <dsp:txXfrm rot="-5400000">
        <a:off x="1723445" y="2648175"/>
        <a:ext cx="3017744" cy="853223"/>
      </dsp:txXfrm>
    </dsp:sp>
    <dsp:sp modelId="{4CA2034B-48AA-4090-BDED-8C4EF49A0B4A}">
      <dsp:nvSpPr>
        <dsp:cNvPr id="0" name=""/>
        <dsp:cNvSpPr/>
      </dsp:nvSpPr>
      <dsp:spPr>
        <a:xfrm>
          <a:off x="0" y="2483826"/>
          <a:ext cx="1723444" cy="1181921"/>
        </a:xfrm>
        <a:prstGeom prst="roundRect">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2541523"/>
        <a:ext cx="1608050" cy="10665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9EE33-CB59-4911-AC06-7258C2CCC351}">
      <dsp:nvSpPr>
        <dsp:cNvPr id="0" name=""/>
        <dsp:cNvSpPr/>
      </dsp:nvSpPr>
      <dsp:spPr>
        <a:xfrm rot="5400000">
          <a:off x="2624035" y="-867987"/>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Add filling to dough</a:t>
          </a:r>
          <a:endParaRPr lang="en-US" sz="1100" kern="1200" dirty="0"/>
        </a:p>
        <a:p>
          <a:pPr marL="57150" lvl="1" indent="-57150" algn="l" defTabSz="488950">
            <a:lnSpc>
              <a:spcPct val="90000"/>
            </a:lnSpc>
            <a:spcBef>
              <a:spcPct val="0"/>
            </a:spcBef>
            <a:spcAft>
              <a:spcPct val="15000"/>
            </a:spcAft>
            <a:buChar char="••"/>
          </a:pPr>
          <a:r>
            <a:rPr lang="en-US" sz="1100" kern="1200" dirty="0" smtClean="0"/>
            <a:t>Stir potatoes</a:t>
          </a:r>
          <a:endParaRPr lang="en-US" sz="1100" kern="1200" dirty="0"/>
        </a:p>
        <a:p>
          <a:pPr marL="57150" lvl="1" indent="-57150" algn="l" defTabSz="488950">
            <a:lnSpc>
              <a:spcPct val="90000"/>
            </a:lnSpc>
            <a:spcBef>
              <a:spcPct val="0"/>
            </a:spcBef>
            <a:spcAft>
              <a:spcPct val="15000"/>
            </a:spcAft>
            <a:buChar char="••"/>
          </a:pPr>
          <a:r>
            <a:rPr lang="en-US" sz="1100" kern="1200" dirty="0" smtClean="0"/>
            <a:t>Mix pie filling</a:t>
          </a:r>
          <a:endParaRPr lang="en-US" sz="1100" kern="1200" dirty="0"/>
        </a:p>
        <a:p>
          <a:pPr marL="57150" lvl="1" indent="-57150" algn="l" defTabSz="488950">
            <a:lnSpc>
              <a:spcPct val="90000"/>
            </a:lnSpc>
            <a:spcBef>
              <a:spcPct val="0"/>
            </a:spcBef>
            <a:spcAft>
              <a:spcPct val="15000"/>
            </a:spcAft>
            <a:buChar char="••"/>
          </a:pPr>
          <a:r>
            <a:rPr lang="en-US" sz="1100" kern="1200" dirty="0" smtClean="0"/>
            <a:t>Stir pie filling</a:t>
          </a:r>
          <a:endParaRPr lang="en-US" sz="1100" kern="1200" dirty="0"/>
        </a:p>
        <a:p>
          <a:pPr marL="57150" lvl="1" indent="-57150" algn="l" defTabSz="488950">
            <a:lnSpc>
              <a:spcPct val="90000"/>
            </a:lnSpc>
            <a:spcBef>
              <a:spcPct val="0"/>
            </a:spcBef>
            <a:spcAft>
              <a:spcPct val="15000"/>
            </a:spcAft>
            <a:buChar char="••"/>
          </a:pPr>
          <a:r>
            <a:rPr lang="en-US" sz="1100" kern="1200" dirty="0" smtClean="0"/>
            <a:t>Mix pie dough</a:t>
          </a:r>
          <a:endParaRPr lang="en-US" sz="1100" kern="1200" dirty="0"/>
        </a:p>
      </dsp:txBody>
      <dsp:txXfrm rot="-5400000">
        <a:off x="1637174" y="164605"/>
        <a:ext cx="2864799" cy="845344"/>
      </dsp:txXfrm>
    </dsp:sp>
    <dsp:sp modelId="{9CA6DF01-11F9-4FB6-82E9-825482192B70}">
      <dsp:nvSpPr>
        <dsp:cNvPr id="0" name=""/>
        <dsp:cNvSpPr/>
      </dsp:nvSpPr>
      <dsp:spPr>
        <a:xfrm>
          <a:off x="0" y="1774"/>
          <a:ext cx="1637173" cy="1171007"/>
        </a:xfrm>
        <a:prstGeom prst="roundRect">
          <a:avLst/>
        </a:prstGeom>
        <a:solidFill>
          <a:srgbClr val="FFFF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58938"/>
        <a:ext cx="1522845" cy="1056679"/>
      </dsp:txXfrm>
    </dsp:sp>
    <dsp:sp modelId="{734A2389-DD6B-48D3-A49E-657F05DDA171}">
      <dsp:nvSpPr>
        <dsp:cNvPr id="0" name=""/>
        <dsp:cNvSpPr/>
      </dsp:nvSpPr>
      <dsp:spPr>
        <a:xfrm rot="5400000">
          <a:off x="2624035" y="361570"/>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Mash potatoes</a:t>
          </a:r>
          <a:endParaRPr lang="en-US" sz="1100" kern="1200" dirty="0"/>
        </a:p>
      </dsp:txBody>
      <dsp:txXfrm rot="-5400000">
        <a:off x="1637174" y="1394163"/>
        <a:ext cx="2864799" cy="845344"/>
      </dsp:txXfrm>
    </dsp:sp>
    <dsp:sp modelId="{BD06A867-3F9F-4F96-988E-3ACB3CA44C50}">
      <dsp:nvSpPr>
        <dsp:cNvPr id="0" name=""/>
        <dsp:cNvSpPr/>
      </dsp:nvSpPr>
      <dsp:spPr>
        <a:xfrm>
          <a:off x="0" y="1231332"/>
          <a:ext cx="1637173" cy="117100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1288496"/>
        <a:ext cx="1522845" cy="1056679"/>
      </dsp:txXfrm>
    </dsp:sp>
    <dsp:sp modelId="{96C8FA0B-09C6-4C76-A592-A5A8F2561065}">
      <dsp:nvSpPr>
        <dsp:cNvPr id="0" name=""/>
        <dsp:cNvSpPr/>
      </dsp:nvSpPr>
      <dsp:spPr>
        <a:xfrm rot="5400000">
          <a:off x="2624035" y="1591128"/>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Boil potatoes</a:t>
          </a:r>
          <a:endParaRPr lang="en-US" sz="1100" kern="1200" dirty="0"/>
        </a:p>
        <a:p>
          <a:pPr marL="57150" lvl="1" indent="-57150" algn="l" defTabSz="488950">
            <a:lnSpc>
              <a:spcPct val="90000"/>
            </a:lnSpc>
            <a:spcBef>
              <a:spcPct val="0"/>
            </a:spcBef>
            <a:spcAft>
              <a:spcPct val="15000"/>
            </a:spcAft>
            <a:buChar char="••"/>
          </a:pPr>
          <a:r>
            <a:rPr lang="en-US" sz="1100" kern="1200" dirty="0" smtClean="0"/>
            <a:t>Cook pie filling</a:t>
          </a:r>
          <a:endParaRPr lang="en-US" sz="1100" kern="1200" dirty="0"/>
        </a:p>
      </dsp:txBody>
      <dsp:txXfrm rot="-5400000">
        <a:off x="1637174" y="2623721"/>
        <a:ext cx="2864799" cy="845344"/>
      </dsp:txXfrm>
    </dsp:sp>
    <dsp:sp modelId="{CF3068D9-B251-4FB2-9155-B454742E7EBB}">
      <dsp:nvSpPr>
        <dsp:cNvPr id="0" name=""/>
        <dsp:cNvSpPr/>
      </dsp:nvSpPr>
      <dsp:spPr>
        <a:xfrm>
          <a:off x="0" y="2460890"/>
          <a:ext cx="1637173" cy="1171007"/>
        </a:xfrm>
        <a:prstGeom prst="roundRect">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2518054"/>
        <a:ext cx="1522845" cy="10566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1F42C-F59D-4174-BD22-041D45073DE2}" type="datetimeFigureOut">
              <a:rPr lang="en-US" smtClean="0"/>
              <a:t>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530D3-6148-4146-9286-D1F8EFC3221F}" type="slidenum">
              <a:rPr lang="en-US" smtClean="0"/>
              <a:t>‹#›</a:t>
            </a:fld>
            <a:endParaRPr lang="en-US"/>
          </a:p>
        </p:txBody>
      </p:sp>
    </p:spTree>
    <p:extLst>
      <p:ext uri="{BB962C8B-B14F-4D97-AF65-F5344CB8AC3E}">
        <p14:creationId xmlns:p14="http://schemas.microsoft.com/office/powerpoint/2010/main" val="384948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flexible job shop scheduling algorithm is an extension</a:t>
            </a:r>
            <a:r>
              <a:rPr lang="en-US" baseline="0" dirty="0" smtClean="0"/>
              <a:t> of the job shop scheduling problem: an NP-hard algorithm that attempts to assign jobs to resources in the most optimized fashion.</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a:t>
            </a:fld>
            <a:endParaRPr lang="en-US"/>
          </a:p>
        </p:txBody>
      </p:sp>
    </p:spTree>
    <p:extLst>
      <p:ext uri="{BB962C8B-B14F-4D97-AF65-F5344CB8AC3E}">
        <p14:creationId xmlns:p14="http://schemas.microsoft.com/office/powerpoint/2010/main" val="259425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traditional algorithm</a:t>
            </a:r>
            <a:r>
              <a:rPr lang="en-US" baseline="0" dirty="0" smtClean="0"/>
              <a:t> takes n jobs and m machines, and finds the most optimal way to run all the jobs through any individual machine for every machine.  For example, the algorithm may find that the most optimal way to run three jobs through machine 1 is to first run job 1, then job 3, then job 2.  However, (next slide)</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2</a:t>
            </a:fld>
            <a:endParaRPr lang="en-US"/>
          </a:p>
        </p:txBody>
      </p:sp>
    </p:spTree>
    <p:extLst>
      <p:ext uri="{BB962C8B-B14F-4D97-AF65-F5344CB8AC3E}">
        <p14:creationId xmlns:p14="http://schemas.microsoft.com/office/powerpoint/2010/main" val="359598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2 would run the same jobs most optimally</a:t>
            </a:r>
            <a:r>
              <a:rPr lang="en-US" baseline="0" dirty="0" smtClean="0"/>
              <a:t> by first running job 2, then job 1, then job 3.  But this type of problem is not very representative of a real-world situation.  Any standard shop such as a manufacturing plant or a kitchen will have machines that cannot do some of the jobs. Furthermore one would want to run multiple jobs or tasks on multiple machines in parallel.  </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3</a:t>
            </a:fld>
            <a:endParaRPr lang="en-US"/>
          </a:p>
        </p:txBody>
      </p:sp>
    </p:spTree>
    <p:extLst>
      <p:ext uri="{BB962C8B-B14F-4D97-AF65-F5344CB8AC3E}">
        <p14:creationId xmlns:p14="http://schemas.microsoft.com/office/powerpoint/2010/main" val="110878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flexible job shop scheduling algorithm takes several jobs that can</a:t>
            </a:r>
            <a:r>
              <a:rPr lang="en-US" baseline="0" dirty="0" smtClean="0"/>
              <a:t> be completed by one or more machines.  Timing and sequencing must be kept in mind as certain tasks may be dependent on others being completed.  We must determine what the most optimal way to choose a task for a machine and </a:t>
            </a:r>
            <a:r>
              <a:rPr lang="en-US" baseline="0" smtClean="0"/>
              <a:t>sequence is such </a:t>
            </a:r>
            <a:r>
              <a:rPr lang="en-US" baseline="0" dirty="0" smtClean="0"/>
              <a:t>that the cost of running the entire process is minimized.</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4</a:t>
            </a:fld>
            <a:endParaRPr lang="en-US"/>
          </a:p>
        </p:txBody>
      </p:sp>
    </p:spTree>
    <p:extLst>
      <p:ext uri="{BB962C8B-B14F-4D97-AF65-F5344CB8AC3E}">
        <p14:creationId xmlns:p14="http://schemas.microsoft.com/office/powerpoint/2010/main" val="194265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go into two extensions relevant to the algorithm.</a:t>
            </a:r>
            <a:r>
              <a:rPr lang="en-US" baseline="0" dirty="0" smtClean="0"/>
              <a:t>  First, this algorithm uses evolutionary approximation methods to approximate the answer.  Rather than explain how Bayesian and Evolutionary optimization works, there will be a very fast and condensed example of how the algorithm would run the task of optimizing making a </a:t>
            </a:r>
            <a:r>
              <a:rPr lang="en-US" baseline="0" dirty="0" err="1" smtClean="0"/>
              <a:t>Thanksigivng</a:t>
            </a:r>
            <a:r>
              <a:rPr lang="en-US" baseline="0" dirty="0" smtClean="0"/>
              <a:t> meal.  Secondly, a critical flaw was found in the published paper about the flexible job shop scheduling algorithm.  We will show that the goal of optimization through approximation was not achieved.</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5</a:t>
            </a:fld>
            <a:endParaRPr lang="en-US"/>
          </a:p>
        </p:txBody>
      </p:sp>
    </p:spTree>
    <p:extLst>
      <p:ext uri="{BB962C8B-B14F-4D97-AF65-F5344CB8AC3E}">
        <p14:creationId xmlns:p14="http://schemas.microsoft.com/office/powerpoint/2010/main" val="100137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10</a:t>
            </a:fld>
            <a:endParaRPr lang="en-US"/>
          </a:p>
        </p:txBody>
      </p:sp>
    </p:spTree>
    <p:extLst>
      <p:ext uri="{BB962C8B-B14F-4D97-AF65-F5344CB8AC3E}">
        <p14:creationId xmlns:p14="http://schemas.microsoft.com/office/powerpoint/2010/main" val="2434672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18</a:t>
            </a:fld>
            <a:endParaRPr lang="en-US"/>
          </a:p>
        </p:txBody>
      </p:sp>
    </p:spTree>
    <p:extLst>
      <p:ext uri="{BB962C8B-B14F-4D97-AF65-F5344CB8AC3E}">
        <p14:creationId xmlns:p14="http://schemas.microsoft.com/office/powerpoint/2010/main" val="751415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19</a:t>
            </a:fld>
            <a:endParaRPr lang="en-US"/>
          </a:p>
        </p:txBody>
      </p:sp>
    </p:spTree>
    <p:extLst>
      <p:ext uri="{BB962C8B-B14F-4D97-AF65-F5344CB8AC3E}">
        <p14:creationId xmlns:p14="http://schemas.microsoft.com/office/powerpoint/2010/main" val="4054385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6.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12"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12"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diagramLayout" Target="../diagrams/layout2.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8.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Flexible Job Shop Scheduling Algorithm</a:t>
            </a:r>
            <a:endParaRPr lang="en-US" dirty="0"/>
          </a:p>
        </p:txBody>
      </p:sp>
    </p:spTree>
    <p:extLst>
      <p:ext uri="{BB962C8B-B14F-4D97-AF65-F5344CB8AC3E}">
        <p14:creationId xmlns:p14="http://schemas.microsoft.com/office/powerpoint/2010/main" val="3215067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 Step 0</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4503589"/>
              </p:ext>
            </p:extLst>
          </p:nvPr>
        </p:nvGraphicFramePr>
        <p:xfrm>
          <a:off x="1295400" y="2557463"/>
          <a:ext cx="4787348" cy="3317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267885093"/>
              </p:ext>
            </p:extLst>
          </p:nvPr>
        </p:nvGraphicFramePr>
        <p:xfrm>
          <a:off x="1295402" y="2514600"/>
          <a:ext cx="4787346" cy="36675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701157009"/>
              </p:ext>
            </p:extLst>
          </p:nvPr>
        </p:nvGraphicFramePr>
        <p:xfrm>
          <a:off x="6348894" y="2484783"/>
          <a:ext cx="4547704" cy="363367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52261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1429"/>
            <a:ext cx="9601196" cy="1303867"/>
          </a:xfrm>
        </p:spPr>
        <p:txBody>
          <a:bodyPr>
            <a:normAutofit fontScale="90000"/>
          </a:bodyPr>
          <a:lstStyle/>
          <a:p>
            <a:r>
              <a:rPr lang="en-US" dirty="0" smtClean="0"/>
              <a:t>The Algorithm: Step 1</a:t>
            </a:r>
            <a:br>
              <a:rPr lang="en-US" dirty="0" smtClean="0"/>
            </a:br>
            <a:r>
              <a:rPr lang="en-US" dirty="0" smtClean="0"/>
              <a:t>Generate Random Orderings</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2233" cy="6858000"/>
          </a:xfrm>
          <a:prstGeom prst="rect">
            <a:avLst/>
          </a:prstGeom>
        </p:spPr>
      </p:pic>
    </p:spTree>
    <p:extLst>
      <p:ext uri="{BB962C8B-B14F-4D97-AF65-F5344CB8AC3E}">
        <p14:creationId xmlns:p14="http://schemas.microsoft.com/office/powerpoint/2010/main" val="323978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2</a:t>
            </a:r>
            <a:br>
              <a:rPr lang="en-US" dirty="0" smtClean="0"/>
            </a:br>
            <a:r>
              <a:rPr lang="en-US" dirty="0" smtClean="0"/>
              <a:t>Randomly Group Orderings</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426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3</a:t>
            </a:r>
            <a:br>
              <a:rPr lang="en-US" dirty="0" smtClean="0"/>
            </a:br>
            <a:r>
              <a:rPr lang="en-US" dirty="0" smtClean="0"/>
              <a:t>Select best individuals using fitness function</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7381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4</a:t>
            </a:r>
            <a:br>
              <a:rPr lang="en-US" dirty="0" smtClean="0"/>
            </a:br>
            <a:r>
              <a:rPr lang="en-US" dirty="0" smtClean="0"/>
              <a:t>“Push” all individuals in the right direction</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263957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5</a:t>
            </a:r>
            <a:br>
              <a:rPr lang="en-US" dirty="0" smtClean="0"/>
            </a:br>
            <a:r>
              <a:rPr lang="en-US" dirty="0" smtClean="0"/>
              <a:t>Select best Bayesian network</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9666"/>
          </a:xfrm>
          <a:prstGeom prst="rect">
            <a:avLst/>
          </a:prstGeom>
        </p:spPr>
      </p:pic>
    </p:spTree>
    <p:extLst>
      <p:ext uri="{BB962C8B-B14F-4D97-AF65-F5344CB8AC3E}">
        <p14:creationId xmlns:p14="http://schemas.microsoft.com/office/powerpoint/2010/main" val="391437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6</a:t>
            </a:r>
            <a:br>
              <a:rPr lang="en-US" dirty="0" smtClean="0"/>
            </a:br>
            <a:r>
              <a:rPr lang="en-US" dirty="0" smtClean="0"/>
              <a:t>Regroup orderings using Bayesian Network</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4997"/>
          </a:xfrm>
          <a:prstGeom prst="rect">
            <a:avLst/>
          </a:prstGeom>
        </p:spPr>
      </p:pic>
    </p:spTree>
    <p:extLst>
      <p:ext uri="{BB962C8B-B14F-4D97-AF65-F5344CB8AC3E}">
        <p14:creationId xmlns:p14="http://schemas.microsoft.com/office/powerpoint/2010/main" val="1196807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 until </a:t>
            </a:r>
            <a:r>
              <a:rPr lang="en-US" dirty="0" smtClean="0"/>
              <a:t>a good solution is reached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90" y="3335408"/>
            <a:ext cx="10756017" cy="1236592"/>
          </a:xfrm>
          <a:prstGeom prst="rect">
            <a:avLst/>
          </a:prstGeom>
        </p:spPr>
      </p:pic>
    </p:spTree>
    <p:extLst>
      <p:ext uri="{BB962C8B-B14F-4D97-AF65-F5344CB8AC3E}">
        <p14:creationId xmlns:p14="http://schemas.microsoft.com/office/powerpoint/2010/main" val="20968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638" y="450792"/>
            <a:ext cx="9601196" cy="1303867"/>
          </a:xfrm>
        </p:spPr>
        <p:txBody>
          <a:bodyPr>
            <a:normAutofit/>
          </a:bodyPr>
          <a:lstStyle/>
          <a:p>
            <a:r>
              <a:rPr lang="en-US" dirty="0" smtClean="0"/>
              <a:t>Algorithm Analysis and Critique</a:t>
            </a:r>
            <a:endParaRPr lang="en-US" dirty="0"/>
          </a:p>
        </p:txBody>
      </p:sp>
      <p:pic>
        <p:nvPicPr>
          <p:cNvPr id="1026" name="Picture 2" descr="gensvs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93" y="1496406"/>
            <a:ext cx="10948087" cy="472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435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925" y="895635"/>
            <a:ext cx="9601196" cy="1303867"/>
          </a:xfrm>
        </p:spPr>
        <p:txBody>
          <a:bodyPr>
            <a:normAutofit/>
          </a:bodyPr>
          <a:lstStyle/>
          <a:p>
            <a:r>
              <a:rPr lang="en-US" dirty="0" smtClean="0"/>
              <a:t>Mean Time Per Generation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5235417"/>
              </p:ext>
            </p:extLst>
          </p:nvPr>
        </p:nvGraphicFramePr>
        <p:xfrm>
          <a:off x="632438" y="2483708"/>
          <a:ext cx="10921132" cy="3756453"/>
        </p:xfrm>
        <a:graphic>
          <a:graphicData uri="http://schemas.openxmlformats.org/drawingml/2006/table">
            <a:tbl>
              <a:tblPr/>
              <a:tblGrid>
                <a:gridCol w="2730283"/>
                <a:gridCol w="2730283"/>
                <a:gridCol w="2730283"/>
                <a:gridCol w="2730283"/>
              </a:tblGrid>
              <a:tr h="611370">
                <a:tc>
                  <a:txBody>
                    <a:bodyPr/>
                    <a:lstStyle/>
                    <a:p>
                      <a:pPr fontAlgn="t"/>
                      <a:r>
                        <a:rPr lang="en-US" sz="1300" dirty="0">
                          <a:effectLst/>
                        </a:rPr>
                        <a:t> </a:t>
                      </a: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Mean Time</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Mean Generations</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Mean Time/Generation</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GA</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37960.5</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291.5</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130.2</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Binary GA</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101558.1</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305.8</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332.1</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DE</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27964.2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314.1</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89.0</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PSO</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17935.1</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273.4</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65.6</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SaNSDE</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42886.2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310.7</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138.0</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CCPSO</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39735.4</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279.9</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142.2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8382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Hybrid Evolutionary Algorithm</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483662.3</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217.2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2226.8</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bl>
          </a:graphicData>
        </a:graphic>
      </p:graphicFrame>
    </p:spTree>
    <p:extLst>
      <p:ext uri="{BB962C8B-B14F-4D97-AF65-F5344CB8AC3E}">
        <p14:creationId xmlns:p14="http://schemas.microsoft.com/office/powerpoint/2010/main" val="124775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9084364" y="834885"/>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8536249" y="159022"/>
                <a:ext cx="2974725" cy="461665"/>
              </a:xfrm>
              <a:prstGeom prst="rect">
                <a:avLst/>
              </a:prstGeom>
              <a:noFill/>
            </p:spPr>
            <p:txBody>
              <a:bodyPr wrap="none" rtlCol="0">
                <a:spAutoFit/>
              </a:bodyPr>
              <a:lstStyle/>
              <a:p>
                <a:r>
                  <a:rPr lang="en-US" sz="2400" dirty="0" smtClean="0">
                    <a:solidFill>
                      <a:schemeClr val="bg1"/>
                    </a:solidFill>
                  </a:rPr>
                  <a:t>Machines</a:t>
                </a:r>
                <a:r>
                  <a:rPr lang="en-US" dirty="0" smtClean="0">
                    <a:solidFill>
                      <a:schemeClr val="bg1"/>
                    </a:solidFill>
                  </a:rPr>
                  <a:t>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36249" y="159022"/>
                <a:ext cx="2974725" cy="461665"/>
              </a:xfrm>
              <a:prstGeom prst="rect">
                <a:avLst/>
              </a:prstGeom>
              <a:blipFill rotWithShape="0">
                <a:blip r:embed="rId3"/>
                <a:stretch>
                  <a:fillRect l="-3074" t="-10526" b="-28947"/>
                </a:stretch>
              </a:blipFill>
            </p:spPr>
            <p:txBody>
              <a:bodyPr/>
              <a:lstStyle/>
              <a:p>
                <a:r>
                  <a:rPr lang="en-US">
                    <a:noFill/>
                  </a:rPr>
                  <a:t> </a:t>
                </a:r>
              </a:p>
            </p:txBody>
          </p:sp>
        </mc:Fallback>
      </mc:AlternateContent>
      <p:sp>
        <p:nvSpPr>
          <p:cNvPr id="7" name="Rectangle 6"/>
          <p:cNvSpPr/>
          <p:nvPr/>
        </p:nvSpPr>
        <p:spPr>
          <a:xfrm>
            <a:off x="9084363" y="2270583"/>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8" name="Rectangle 7"/>
          <p:cNvSpPr/>
          <p:nvPr/>
        </p:nvSpPr>
        <p:spPr>
          <a:xfrm>
            <a:off x="9084363" y="5068954"/>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9" name="Rectangle 8"/>
          <p:cNvSpPr/>
          <p:nvPr/>
        </p:nvSpPr>
        <p:spPr>
          <a:xfrm>
            <a:off x="9799980" y="3633256"/>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mc:AlternateContent xmlns:mc="http://schemas.openxmlformats.org/markup-compatibility/2006" xmlns:a14="http://schemas.microsoft.com/office/drawing/2010/main">
        <mc:Choice Requires="a14">
          <p:sp>
            <p:nvSpPr>
              <p:cNvPr id="10" name="TextBox 9"/>
              <p:cNvSpPr txBox="1"/>
              <p:nvPr/>
            </p:nvSpPr>
            <p:spPr>
              <a:xfrm>
                <a:off x="654520" y="159022"/>
                <a:ext cx="2055563" cy="461665"/>
              </a:xfrm>
              <a:prstGeom prst="rect">
                <a:avLst/>
              </a:prstGeom>
              <a:noFill/>
            </p:spPr>
            <p:txBody>
              <a:bodyPr wrap="none" rtlCol="0">
                <a:spAutoFit/>
              </a:bodyPr>
              <a:lstStyle/>
              <a:p>
                <a:r>
                  <a:rPr lang="en-US" sz="2400" dirty="0" smtClean="0">
                    <a:solidFill>
                      <a:schemeClr val="bg1"/>
                    </a:solidFill>
                  </a:rPr>
                  <a:t>Jobs </a:t>
                </a:r>
                <a:r>
                  <a:rPr lang="en-US" dirty="0" smtClean="0">
                    <a:solidFill>
                      <a:schemeClr val="bg1"/>
                    </a:solidFill>
                  </a:rPr>
                  <a:t>{</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54520" y="159022"/>
                <a:ext cx="2055563" cy="461665"/>
              </a:xfrm>
              <a:prstGeom prst="rect">
                <a:avLst/>
              </a:prstGeom>
              <a:blipFill rotWithShape="0">
                <a:blip r:embed="rId4"/>
                <a:stretch>
                  <a:fillRect l="-4438" t="-10526" b="-28947"/>
                </a:stretch>
              </a:blipFill>
            </p:spPr>
            <p:txBody>
              <a:bodyPr/>
              <a:lstStyle/>
              <a:p>
                <a:r>
                  <a:rPr lang="en-US">
                    <a:noFill/>
                  </a:rPr>
                  <a:t> </a:t>
                </a:r>
              </a:p>
            </p:txBody>
          </p:sp>
        </mc:Fallback>
      </mc:AlternateContent>
      <p:sp>
        <p:nvSpPr>
          <p:cNvPr id="11" name="Oval 10"/>
          <p:cNvSpPr/>
          <p:nvPr/>
        </p:nvSpPr>
        <p:spPr>
          <a:xfrm>
            <a:off x="956744" y="83488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12" name="Oval 11"/>
          <p:cNvSpPr/>
          <p:nvPr/>
        </p:nvSpPr>
        <p:spPr>
          <a:xfrm>
            <a:off x="956743" y="2270582"/>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13" name="Rectangle 12"/>
          <p:cNvSpPr/>
          <p:nvPr/>
        </p:nvSpPr>
        <p:spPr>
          <a:xfrm>
            <a:off x="1458668" y="3633255"/>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p:sp>
        <p:nvSpPr>
          <p:cNvPr id="14" name="Oval 13"/>
          <p:cNvSpPr/>
          <p:nvPr/>
        </p:nvSpPr>
        <p:spPr>
          <a:xfrm>
            <a:off x="956743" y="5063270"/>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mc:AlternateContent xmlns:mc="http://schemas.openxmlformats.org/markup-compatibility/2006" xmlns:a14="http://schemas.microsoft.com/office/drawing/2010/main">
        <mc:Choice Requires="a14">
          <p:graphicFrame>
            <p:nvGraphicFramePr>
              <p:cNvPr id="15" name="Diagram 14"/>
              <p:cNvGraphicFramePr/>
              <p:nvPr>
                <p:extLst>
                  <p:ext uri="{D42A27DB-BD31-4B8C-83A1-F6EECF244321}">
                    <p14:modId xmlns:p14="http://schemas.microsoft.com/office/powerpoint/2010/main" val="283079706"/>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15" name="Diagram 14"/>
              <p:cNvGraphicFramePr/>
              <p:nvPr>
                <p:extLst>
                  <p:ext uri="{D42A27DB-BD31-4B8C-83A1-F6EECF244321}">
                    <p14:modId xmlns:p14="http://schemas.microsoft.com/office/powerpoint/2010/main" val="283079706"/>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
        <p:nvSpPr>
          <p:cNvPr id="16" name="TextBox 15"/>
          <p:cNvSpPr txBox="1"/>
          <p:nvPr/>
        </p:nvSpPr>
        <p:spPr>
          <a:xfrm>
            <a:off x="3151997" y="854812"/>
            <a:ext cx="5188226" cy="954107"/>
          </a:xfrm>
          <a:prstGeom prst="rect">
            <a:avLst/>
          </a:prstGeom>
          <a:solidFill>
            <a:schemeClr val="tx1">
              <a:alpha val="45000"/>
            </a:schemeClr>
          </a:solidFill>
        </p:spPr>
        <p:txBody>
          <a:bodyPr wrap="square" rtlCol="0" anchor="ctr">
            <a:spAutoFit/>
          </a:bodyPr>
          <a:lstStyle/>
          <a:p>
            <a:pPr algn="ctr"/>
            <a:r>
              <a:rPr lang="en-US" sz="2800" dirty="0" smtClean="0">
                <a:solidFill>
                  <a:schemeClr val="bg1"/>
                </a:solidFill>
              </a:rPr>
              <a:t>Every job is done by </a:t>
            </a:r>
          </a:p>
          <a:p>
            <a:pPr algn="ctr"/>
            <a:r>
              <a:rPr lang="en-US" sz="2800" dirty="0" smtClean="0">
                <a:solidFill>
                  <a:schemeClr val="bg1"/>
                </a:solidFill>
              </a:rPr>
              <a:t>every machine exactly once</a:t>
            </a:r>
            <a:endParaRPr lang="en-US" sz="2800" dirty="0">
              <a:solidFill>
                <a:schemeClr val="bg1"/>
              </a:solidFill>
            </a:endParaRPr>
          </a:p>
        </p:txBody>
      </p:sp>
    </p:spTree>
    <p:extLst>
      <p:ext uri="{BB962C8B-B14F-4D97-AF65-F5344CB8AC3E}">
        <p14:creationId xmlns:p14="http://schemas.microsoft.com/office/powerpoint/2010/main" val="23298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Critique</a:t>
            </a:r>
            <a:endParaRPr lang="en-US" dirty="0"/>
          </a:p>
        </p:txBody>
      </p:sp>
      <p:sp>
        <p:nvSpPr>
          <p:cNvPr id="3" name="Content Placeholder 2"/>
          <p:cNvSpPr>
            <a:spLocks noGrp="1"/>
          </p:cNvSpPr>
          <p:nvPr>
            <p:ph idx="1"/>
          </p:nvPr>
        </p:nvSpPr>
        <p:spPr>
          <a:xfrm>
            <a:off x="1295401" y="3768810"/>
            <a:ext cx="9601196" cy="2107057"/>
          </a:xfrm>
        </p:spPr>
        <p:txBody>
          <a:bodyPr>
            <a:normAutofit/>
          </a:bodyPr>
          <a:lstStyle/>
          <a:p>
            <a:pPr marL="0" indent="0">
              <a:buNone/>
            </a:pPr>
            <a:r>
              <a:rPr lang="en-US" sz="3300" dirty="0" smtClean="0"/>
              <a:t>Learning Bayesian Networks is an NP-Complete problem</a:t>
            </a:r>
            <a:endParaRPr lang="en-US" sz="3300" dirty="0"/>
          </a:p>
        </p:txBody>
      </p:sp>
    </p:spTree>
    <p:extLst>
      <p:ext uri="{BB962C8B-B14F-4D97-AF65-F5344CB8AC3E}">
        <p14:creationId xmlns:p14="http://schemas.microsoft.com/office/powerpoint/2010/main" val="1018565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Necessary Fixes To Their Approach</a:t>
            </a:r>
            <a:endParaRPr lang="en-US" dirty="0"/>
          </a:p>
        </p:txBody>
      </p:sp>
      <p:sp>
        <p:nvSpPr>
          <p:cNvPr id="3" name="Content Placeholder 2"/>
          <p:cNvSpPr>
            <a:spLocks noGrp="1"/>
          </p:cNvSpPr>
          <p:nvPr>
            <p:ph idx="1"/>
          </p:nvPr>
        </p:nvSpPr>
        <p:spPr>
          <a:xfrm>
            <a:off x="1295401" y="2496066"/>
            <a:ext cx="9601196" cy="3379802"/>
          </a:xfrm>
        </p:spPr>
        <p:txBody>
          <a:bodyPr>
            <a:normAutofit fontScale="92500" lnSpcReduction="20000"/>
          </a:bodyPr>
          <a:lstStyle/>
          <a:p>
            <a:pPr marL="0" indent="0">
              <a:buNone/>
            </a:pPr>
            <a:r>
              <a:rPr lang="en-US" sz="3300" dirty="0" smtClean="0"/>
              <a:t>Prove their algorithm was faster than a specific solution</a:t>
            </a:r>
          </a:p>
          <a:p>
            <a:pPr marL="0" indent="0">
              <a:buNone/>
            </a:pPr>
            <a:r>
              <a:rPr lang="en-US" sz="3300" dirty="0" smtClean="0"/>
              <a:t>Prove their algorithm produced a better approximation than other evolutionary approaches</a:t>
            </a:r>
          </a:p>
          <a:p>
            <a:pPr marL="0" indent="0">
              <a:buNone/>
            </a:pPr>
            <a:r>
              <a:rPr lang="en-US" sz="3300" dirty="0" smtClean="0"/>
              <a:t>Prove their design had better concurrency and potential for parallelization</a:t>
            </a:r>
          </a:p>
          <a:p>
            <a:pPr marL="0" indent="0">
              <a:buNone/>
            </a:pPr>
            <a:r>
              <a:rPr lang="en-US" sz="3300" dirty="0" smtClean="0"/>
              <a:t>Prove an approximation lower-bound through Bayesian Network Selection reduction</a:t>
            </a:r>
            <a:endParaRPr lang="en-US" sz="3300" dirty="0"/>
          </a:p>
        </p:txBody>
      </p:sp>
    </p:spTree>
    <p:extLst>
      <p:ext uri="{BB962C8B-B14F-4D97-AF65-F5344CB8AC3E}">
        <p14:creationId xmlns:p14="http://schemas.microsoft.com/office/powerpoint/2010/main" val="89182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9084364" y="834885"/>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8536249" y="159022"/>
                <a:ext cx="2974725" cy="461665"/>
              </a:xfrm>
              <a:prstGeom prst="rect">
                <a:avLst/>
              </a:prstGeom>
              <a:noFill/>
            </p:spPr>
            <p:txBody>
              <a:bodyPr wrap="none" rtlCol="0">
                <a:spAutoFit/>
              </a:bodyPr>
              <a:lstStyle/>
              <a:p>
                <a:r>
                  <a:rPr lang="en-US" sz="2400" dirty="0" smtClean="0">
                    <a:solidFill>
                      <a:schemeClr val="bg1"/>
                    </a:solidFill>
                  </a:rPr>
                  <a:t>Machines</a:t>
                </a:r>
                <a:r>
                  <a:rPr lang="en-US" dirty="0" smtClean="0">
                    <a:solidFill>
                      <a:schemeClr val="bg1"/>
                    </a:solidFill>
                  </a:rPr>
                  <a:t>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536249" y="159022"/>
                <a:ext cx="2974725" cy="461665"/>
              </a:xfrm>
              <a:prstGeom prst="rect">
                <a:avLst/>
              </a:prstGeom>
              <a:blipFill rotWithShape="0">
                <a:blip r:embed="rId3"/>
                <a:stretch>
                  <a:fillRect l="-3074" t="-10526" b="-28947"/>
                </a:stretch>
              </a:blipFill>
            </p:spPr>
            <p:txBody>
              <a:bodyPr/>
              <a:lstStyle/>
              <a:p>
                <a:r>
                  <a:rPr lang="en-US">
                    <a:noFill/>
                  </a:rPr>
                  <a:t> </a:t>
                </a:r>
              </a:p>
            </p:txBody>
          </p:sp>
        </mc:Fallback>
      </mc:AlternateContent>
      <p:sp>
        <p:nvSpPr>
          <p:cNvPr id="6" name="Rectangle 5"/>
          <p:cNvSpPr/>
          <p:nvPr/>
        </p:nvSpPr>
        <p:spPr>
          <a:xfrm>
            <a:off x="9084363" y="2270583"/>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7" name="Rectangle 6"/>
          <p:cNvSpPr/>
          <p:nvPr/>
        </p:nvSpPr>
        <p:spPr>
          <a:xfrm>
            <a:off x="9084363" y="5068954"/>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8" name="Rectangle 7"/>
          <p:cNvSpPr/>
          <p:nvPr/>
        </p:nvSpPr>
        <p:spPr>
          <a:xfrm>
            <a:off x="9799980" y="3633256"/>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mc:AlternateContent xmlns:mc="http://schemas.openxmlformats.org/markup-compatibility/2006" xmlns:a14="http://schemas.microsoft.com/office/drawing/2010/main">
        <mc:Choice Requires="a14">
          <p:sp>
            <p:nvSpPr>
              <p:cNvPr id="9" name="TextBox 8"/>
              <p:cNvSpPr txBox="1"/>
              <p:nvPr/>
            </p:nvSpPr>
            <p:spPr>
              <a:xfrm>
                <a:off x="654520" y="159022"/>
                <a:ext cx="2055563" cy="461665"/>
              </a:xfrm>
              <a:prstGeom prst="rect">
                <a:avLst/>
              </a:prstGeom>
              <a:noFill/>
            </p:spPr>
            <p:txBody>
              <a:bodyPr wrap="none" rtlCol="0">
                <a:spAutoFit/>
              </a:bodyPr>
              <a:lstStyle/>
              <a:p>
                <a:r>
                  <a:rPr lang="en-US" sz="2400" dirty="0" smtClean="0">
                    <a:solidFill>
                      <a:schemeClr val="bg1"/>
                    </a:solidFill>
                  </a:rPr>
                  <a:t>Jobs </a:t>
                </a:r>
                <a:r>
                  <a:rPr lang="en-US" dirty="0" smtClean="0">
                    <a:solidFill>
                      <a:schemeClr val="bg1"/>
                    </a:solidFill>
                  </a:rPr>
                  <a:t>{</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54520" y="159022"/>
                <a:ext cx="2055563" cy="461665"/>
              </a:xfrm>
              <a:prstGeom prst="rect">
                <a:avLst/>
              </a:prstGeom>
              <a:blipFill rotWithShape="0">
                <a:blip r:embed="rId4"/>
                <a:stretch>
                  <a:fillRect l="-4438" t="-10526" b="-28947"/>
                </a:stretch>
              </a:blipFill>
            </p:spPr>
            <p:txBody>
              <a:bodyPr/>
              <a:lstStyle/>
              <a:p>
                <a:r>
                  <a:rPr lang="en-US">
                    <a:noFill/>
                  </a:rPr>
                  <a:t> </a:t>
                </a:r>
              </a:p>
            </p:txBody>
          </p:sp>
        </mc:Fallback>
      </mc:AlternateContent>
      <p:sp>
        <p:nvSpPr>
          <p:cNvPr id="10" name="Oval 9"/>
          <p:cNvSpPr/>
          <p:nvPr/>
        </p:nvSpPr>
        <p:spPr>
          <a:xfrm>
            <a:off x="956744" y="83488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11" name="Oval 10"/>
          <p:cNvSpPr/>
          <p:nvPr/>
        </p:nvSpPr>
        <p:spPr>
          <a:xfrm>
            <a:off x="956743" y="2270582"/>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12" name="Rectangle 11"/>
          <p:cNvSpPr/>
          <p:nvPr/>
        </p:nvSpPr>
        <p:spPr>
          <a:xfrm>
            <a:off x="1458668" y="3633255"/>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p:sp>
        <p:nvSpPr>
          <p:cNvPr id="13" name="Oval 12"/>
          <p:cNvSpPr/>
          <p:nvPr/>
        </p:nvSpPr>
        <p:spPr>
          <a:xfrm>
            <a:off x="956743" y="5063270"/>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mc:AlternateContent xmlns:mc="http://schemas.openxmlformats.org/markup-compatibility/2006" xmlns:a14="http://schemas.microsoft.com/office/drawing/2010/main">
        <mc:Choice Requires="a14">
          <p:graphicFrame>
            <p:nvGraphicFramePr>
              <p:cNvPr id="14" name="Diagram 13"/>
              <p:cNvGraphicFramePr/>
              <p:nvPr>
                <p:extLst>
                  <p:ext uri="{D42A27DB-BD31-4B8C-83A1-F6EECF244321}">
                    <p14:modId xmlns:p14="http://schemas.microsoft.com/office/powerpoint/2010/main" val="3759576129"/>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14" name="Diagram 13"/>
              <p:cNvGraphicFramePr/>
              <p:nvPr>
                <p:extLst>
                  <p:ext uri="{D42A27DB-BD31-4B8C-83A1-F6EECF244321}">
                    <p14:modId xmlns:p14="http://schemas.microsoft.com/office/powerpoint/2010/main" val="3759576129"/>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
        <p:nvSpPr>
          <p:cNvPr id="15" name="TextBox 14"/>
          <p:cNvSpPr txBox="1"/>
          <p:nvPr/>
        </p:nvSpPr>
        <p:spPr>
          <a:xfrm>
            <a:off x="3151997" y="854812"/>
            <a:ext cx="5188226" cy="954107"/>
          </a:xfrm>
          <a:prstGeom prst="rect">
            <a:avLst/>
          </a:prstGeom>
          <a:solidFill>
            <a:schemeClr val="tx1">
              <a:alpha val="45000"/>
            </a:schemeClr>
          </a:solidFill>
        </p:spPr>
        <p:txBody>
          <a:bodyPr wrap="square" rtlCol="0" anchor="ctr">
            <a:spAutoFit/>
          </a:bodyPr>
          <a:lstStyle/>
          <a:p>
            <a:pPr algn="ctr"/>
            <a:r>
              <a:rPr lang="en-US" sz="2800" dirty="0" smtClean="0">
                <a:solidFill>
                  <a:schemeClr val="bg1"/>
                </a:solidFill>
              </a:rPr>
              <a:t>Every job is done by </a:t>
            </a:r>
          </a:p>
          <a:p>
            <a:pPr algn="ctr"/>
            <a:r>
              <a:rPr lang="en-US" sz="2800" dirty="0" smtClean="0">
                <a:solidFill>
                  <a:schemeClr val="bg1"/>
                </a:solidFill>
              </a:rPr>
              <a:t>every machine exactly once</a:t>
            </a:r>
            <a:endParaRPr lang="en-US" sz="2800" dirty="0">
              <a:solidFill>
                <a:schemeClr val="bg1"/>
              </a:solidFill>
            </a:endParaRPr>
          </a:p>
        </p:txBody>
      </p:sp>
    </p:spTree>
    <p:extLst>
      <p:ext uri="{BB962C8B-B14F-4D97-AF65-F5344CB8AC3E}">
        <p14:creationId xmlns:p14="http://schemas.microsoft.com/office/powerpoint/2010/main" val="2243504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464" y="216819"/>
            <a:ext cx="9601196" cy="1303867"/>
          </a:xfrm>
        </p:spPr>
        <p:txBody>
          <a:bodyPr/>
          <a:lstStyle/>
          <a:p>
            <a:r>
              <a:rPr lang="en-US" dirty="0" smtClean="0">
                <a:solidFill>
                  <a:schemeClr val="bg1"/>
                </a:solidFill>
              </a:rPr>
              <a:t>Making it flexible</a:t>
            </a:r>
            <a:endParaRPr lang="en-US" dirty="0">
              <a:solidFill>
                <a:schemeClr val="bg1"/>
              </a:solidFill>
            </a:endParaRPr>
          </a:p>
        </p:txBody>
      </p:sp>
      <p:sp>
        <p:nvSpPr>
          <p:cNvPr id="4" name="Oval 3"/>
          <p:cNvSpPr/>
          <p:nvPr/>
        </p:nvSpPr>
        <p:spPr>
          <a:xfrm>
            <a:off x="827535"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1</a:t>
            </a:r>
            <a:endParaRPr lang="en-US" dirty="0"/>
          </a:p>
        </p:txBody>
      </p:sp>
      <p:sp>
        <p:nvSpPr>
          <p:cNvPr id="5" name="Oval 4"/>
          <p:cNvSpPr/>
          <p:nvPr/>
        </p:nvSpPr>
        <p:spPr>
          <a:xfrm>
            <a:off x="3481282"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2</a:t>
            </a:r>
            <a:endParaRPr lang="en-US" dirty="0"/>
          </a:p>
        </p:txBody>
      </p:sp>
      <p:sp>
        <p:nvSpPr>
          <p:cNvPr id="6" name="Rectangle 5"/>
          <p:cNvSpPr/>
          <p:nvPr/>
        </p:nvSpPr>
        <p:spPr>
          <a:xfrm>
            <a:off x="6135029" y="2413282"/>
            <a:ext cx="2256183" cy="381539"/>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 . .</a:t>
            </a:r>
            <a:endParaRPr lang="en-US" dirty="0"/>
          </a:p>
        </p:txBody>
      </p:sp>
      <p:sp>
        <p:nvSpPr>
          <p:cNvPr id="7" name="Oval 6"/>
          <p:cNvSpPr/>
          <p:nvPr/>
        </p:nvSpPr>
        <p:spPr>
          <a:xfrm>
            <a:off x="9593846"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n</a:t>
            </a:r>
            <a:endParaRPr lang="en-US" dirty="0"/>
          </a:p>
        </p:txBody>
      </p:sp>
      <p:sp>
        <p:nvSpPr>
          <p:cNvPr id="8" name="Rectangle 7"/>
          <p:cNvSpPr/>
          <p:nvPr/>
        </p:nvSpPr>
        <p:spPr>
          <a:xfrm>
            <a:off x="613843" y="4394936"/>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p:sp>
        <p:nvSpPr>
          <p:cNvPr id="9" name="Rectangle 8"/>
          <p:cNvSpPr/>
          <p:nvPr/>
        </p:nvSpPr>
        <p:spPr>
          <a:xfrm>
            <a:off x="3267590" y="4467131"/>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10" name="Rectangle 9"/>
          <p:cNvSpPr/>
          <p:nvPr/>
        </p:nvSpPr>
        <p:spPr>
          <a:xfrm>
            <a:off x="9380154" y="4467131"/>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12" name="Rectangle 11"/>
          <p:cNvSpPr/>
          <p:nvPr/>
        </p:nvSpPr>
        <p:spPr>
          <a:xfrm>
            <a:off x="6135028" y="4691183"/>
            <a:ext cx="2256183" cy="381539"/>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 . .</a:t>
            </a:r>
            <a:endParaRPr lang="en-US" dirty="0"/>
          </a:p>
        </p:txBody>
      </p:sp>
      <p:cxnSp>
        <p:nvCxnSpPr>
          <p:cNvPr id="14" name="Straight Arrow Connector 13"/>
          <p:cNvCxnSpPr>
            <a:stCxn id="4" idx="4"/>
            <a:endCxn id="8" idx="0"/>
          </p:cNvCxnSpPr>
          <p:nvPr/>
        </p:nvCxnSpPr>
        <p:spPr>
          <a:xfrm flipH="1">
            <a:off x="1553091" y="3091069"/>
            <a:ext cx="1" cy="13038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0"/>
          </p:cNvCxnSpPr>
          <p:nvPr/>
        </p:nvCxnSpPr>
        <p:spPr>
          <a:xfrm flipH="1">
            <a:off x="1553091" y="2948425"/>
            <a:ext cx="2140702" cy="14465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9" idx="0"/>
          </p:cNvCxnSpPr>
          <p:nvPr/>
        </p:nvCxnSpPr>
        <p:spPr>
          <a:xfrm flipH="1">
            <a:off x="4206838" y="2794821"/>
            <a:ext cx="3056283" cy="16723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2" idx="0"/>
          </p:cNvCxnSpPr>
          <p:nvPr/>
        </p:nvCxnSpPr>
        <p:spPr>
          <a:xfrm flipH="1">
            <a:off x="7263120" y="2794821"/>
            <a:ext cx="1" cy="18963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10" idx="1"/>
          </p:cNvCxnSpPr>
          <p:nvPr/>
        </p:nvCxnSpPr>
        <p:spPr>
          <a:xfrm>
            <a:off x="4719884" y="2948425"/>
            <a:ext cx="4660270" cy="20057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4"/>
            <a:endCxn id="12" idx="0"/>
          </p:cNvCxnSpPr>
          <p:nvPr/>
        </p:nvCxnSpPr>
        <p:spPr>
          <a:xfrm flipH="1">
            <a:off x="7263120" y="3091069"/>
            <a:ext cx="3056283" cy="16001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963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2" y="839873"/>
            <a:ext cx="9553830" cy="5232017"/>
          </a:xfrm>
        </p:spPr>
      </p:pic>
    </p:spTree>
    <p:extLst>
      <p:ext uri="{BB962C8B-B14F-4D97-AF65-F5344CB8AC3E}">
        <p14:creationId xmlns:p14="http://schemas.microsoft.com/office/powerpoint/2010/main" val="140782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Example</a:t>
            </a:r>
            <a:endParaRPr lang="en-US" dirty="0"/>
          </a:p>
        </p:txBody>
      </p:sp>
      <p:sp>
        <p:nvSpPr>
          <p:cNvPr id="3" name="Content Placeholder 2"/>
          <p:cNvSpPr>
            <a:spLocks noGrp="1"/>
          </p:cNvSpPr>
          <p:nvPr>
            <p:ph idx="1"/>
          </p:nvPr>
        </p:nvSpPr>
        <p:spPr>
          <a:xfrm>
            <a:off x="1295401" y="2556932"/>
            <a:ext cx="4648199" cy="3318936"/>
          </a:xfrm>
        </p:spPr>
        <p:txBody>
          <a:bodyPr/>
          <a:lstStyle/>
          <a:p>
            <a:pPr marL="0" indent="0">
              <a:buNone/>
            </a:pPr>
            <a:endParaRPr lang="en-US" dirty="0" smtClean="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Persons: Can chop, stir, mix, prep, add, </a:t>
            </a:r>
            <a:r>
              <a:rPr lang="en-US" sz="2000" dirty="0" err="1" smtClean="0">
                <a:ln w="0"/>
                <a:solidFill>
                  <a:schemeClr val="tx1"/>
                </a:solidFill>
                <a:effectLst>
                  <a:outerShdw blurRad="38100" dist="19050" dir="2700000" algn="tl" rotWithShape="0">
                    <a:schemeClr val="dk1">
                      <a:alpha val="40000"/>
                    </a:schemeClr>
                  </a:outerShdw>
                </a:effectLst>
              </a:rPr>
              <a:t>etc</a:t>
            </a:r>
            <a:endParaRPr lang="en-US" sz="2000" dirty="0" smtClean="0">
              <a:ln w="0"/>
              <a:solidFill>
                <a:schemeClr val="tx1"/>
              </a:solidFill>
              <a:effectLst>
                <a:outerShdw blurRad="38100" dist="19050" dir="2700000" algn="tl" rotWithShape="0">
                  <a:schemeClr val="dk1">
                    <a:alpha val="40000"/>
                  </a:schemeClr>
                </a:outerShdw>
              </a:effectLst>
            </a:endParaRPr>
          </a:p>
          <a:p>
            <a:pPr marL="0" indent="0">
              <a:buNone/>
            </a:pPr>
            <a:endParaRPr lang="en-US" sz="2000" dirty="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Oven: Can roast, bake, broil, boil and simmer in parallel</a:t>
            </a:r>
          </a:p>
          <a:p>
            <a:pPr marL="0" indent="0">
              <a:buNone/>
            </a:pPr>
            <a:endParaRPr lang="en-US" sz="2000" dirty="0" smtClean="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Stove: Can steam, boil, and roast</a:t>
            </a:r>
          </a:p>
        </p:txBody>
      </p:sp>
      <p:sp>
        <p:nvSpPr>
          <p:cNvPr id="7" name="TextBox 6"/>
          <p:cNvSpPr txBox="1"/>
          <p:nvPr/>
        </p:nvSpPr>
        <p:spPr>
          <a:xfrm>
            <a:off x="1295401" y="2554357"/>
            <a:ext cx="4648199" cy="738664"/>
          </a:xfrm>
          <a:prstGeom prst="rect">
            <a:avLst/>
          </a:prstGeom>
          <a:noFill/>
        </p:spPr>
        <p:txBody>
          <a:bodyPr wrap="square" rtlCol="0">
            <a:spAutoFit/>
          </a:bodyPr>
          <a:lstStyle/>
          <a:p>
            <a:pPr algn="ctr"/>
            <a:r>
              <a:rPr lang="en-US" sz="2400" dirty="0">
                <a:ln w="0"/>
                <a:effectLst>
                  <a:outerShdw blurRad="38100" dist="19050" dir="2700000" algn="tl" rotWithShape="0">
                    <a:schemeClr val="dk1">
                      <a:alpha val="40000"/>
                    </a:schemeClr>
                  </a:outerShdw>
                </a:effectLst>
              </a:rPr>
              <a:t>Machines</a:t>
            </a:r>
            <a:endParaRPr lang="en-US" sz="2400" dirty="0"/>
          </a:p>
          <a:p>
            <a:endParaRPr lang="en-US" dirty="0"/>
          </a:p>
        </p:txBody>
      </p:sp>
      <p:cxnSp>
        <p:nvCxnSpPr>
          <p:cNvPr id="10" name="Straight Connector 9"/>
          <p:cNvCxnSpPr/>
          <p:nvPr/>
        </p:nvCxnSpPr>
        <p:spPr>
          <a:xfrm>
            <a:off x="6102626" y="2554357"/>
            <a:ext cx="19878" cy="332151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48399" y="2554357"/>
            <a:ext cx="4648199" cy="461665"/>
          </a:xfrm>
          <a:prstGeom prst="rect">
            <a:avLst/>
          </a:prstGeom>
          <a:noFill/>
        </p:spPr>
        <p:txBody>
          <a:bodyPr wrap="square" rtlCol="0">
            <a:spAutoFit/>
          </a:bodyPr>
          <a:lstStyle/>
          <a:p>
            <a:pPr algn="ctr"/>
            <a:r>
              <a:rPr lang="en-US" sz="2400" dirty="0" smtClean="0">
                <a:ln w="0"/>
                <a:effectLst>
                  <a:outerShdw blurRad="38100" dist="19050" dir="2700000" algn="tl" rotWithShape="0">
                    <a:schemeClr val="dk1">
                      <a:alpha val="40000"/>
                    </a:schemeClr>
                  </a:outerShdw>
                </a:effectLst>
              </a:rPr>
              <a:t>Jobs</a:t>
            </a:r>
          </a:p>
        </p:txBody>
      </p:sp>
      <p:sp>
        <p:nvSpPr>
          <p:cNvPr id="14" name="Content Placeholder 2"/>
          <p:cNvSpPr txBox="1">
            <a:spLocks/>
          </p:cNvSpPr>
          <p:nvPr/>
        </p:nvSpPr>
        <p:spPr>
          <a:xfrm>
            <a:off x="6165575" y="2554357"/>
            <a:ext cx="46481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en-US" dirty="0" smtClean="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smtClean="0">
                <a:ln w="0"/>
                <a:solidFill>
                  <a:schemeClr val="tx1"/>
                </a:solidFill>
                <a:effectLst>
                  <a:outerShdw blurRad="38100" dist="19050" dir="2700000" algn="tl" rotWithShape="0">
                    <a:schemeClr val="dk1">
                      <a:alpha val="40000"/>
                    </a:schemeClr>
                  </a:outerShdw>
                </a:effectLst>
              </a:rPr>
              <a:t>Turkey (tasks: cook, wash)</a:t>
            </a:r>
          </a:p>
          <a:p>
            <a:pPr marL="0" indent="0">
              <a:buFont typeface="Arial"/>
              <a:buNone/>
            </a:pPr>
            <a:endParaRPr lang="en-US" sz="2000" dirty="0" smtClean="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smtClean="0">
                <a:ln w="0"/>
                <a:solidFill>
                  <a:schemeClr val="tx1"/>
                </a:solidFill>
                <a:effectLst>
                  <a:outerShdw blurRad="38100" dist="19050" dir="2700000" algn="tl" rotWithShape="0">
                    <a:schemeClr val="dk1">
                      <a:alpha val="40000"/>
                    </a:schemeClr>
                  </a:outerShdw>
                </a:effectLst>
              </a:rPr>
              <a:t>Mashed Potatoes (tasks: mash)</a:t>
            </a:r>
          </a:p>
          <a:p>
            <a:pPr marL="0" indent="0">
              <a:buFont typeface="Arial"/>
              <a:buNone/>
            </a:pPr>
            <a:endParaRPr lang="en-US" sz="2000" dirty="0" smtClean="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smtClean="0">
                <a:ln w="0"/>
                <a:solidFill>
                  <a:schemeClr val="tx1"/>
                </a:solidFill>
                <a:effectLst>
                  <a:outerShdw blurRad="38100" dist="19050" dir="2700000" algn="tl" rotWithShape="0">
                    <a:schemeClr val="dk1">
                      <a:alpha val="40000"/>
                    </a:schemeClr>
                  </a:outerShdw>
                </a:effectLst>
              </a:rPr>
              <a:t>Pie (tasks: stir, mix, cook, </a:t>
            </a:r>
            <a:r>
              <a:rPr lang="en-US" sz="2000" dirty="0" err="1" smtClean="0">
                <a:ln w="0"/>
                <a:solidFill>
                  <a:schemeClr val="tx1"/>
                </a:solidFill>
                <a:effectLst>
                  <a:outerShdw blurRad="38100" dist="19050" dir="2700000" algn="tl" rotWithShape="0">
                    <a:schemeClr val="dk1">
                      <a:alpha val="40000"/>
                    </a:schemeClr>
                  </a:outerShdw>
                </a:effectLst>
              </a:rPr>
              <a:t>etc</a:t>
            </a:r>
            <a:r>
              <a:rPr lang="en-US" sz="2000" dirty="0" smtClean="0">
                <a:ln w="0"/>
                <a:solidFill>
                  <a:schemeClr val="tx1"/>
                </a:solidFill>
                <a:effectLst>
                  <a:outerShdw blurRad="38100" dist="19050" dir="2700000" algn="tl" rotWithShape="0">
                    <a:schemeClr val="dk1">
                      <a:alpha val="40000"/>
                    </a:schemeClr>
                  </a:outerShdw>
                </a:effectLst>
              </a:rPr>
              <a:t>)</a:t>
            </a:r>
            <a:endParaRPr 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1062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21693"/>
            <a:ext cx="9601196" cy="1303867"/>
          </a:xfrm>
        </p:spPr>
        <p:txBody>
          <a:bodyPr/>
          <a:lstStyle/>
          <a:p>
            <a:r>
              <a:rPr lang="en-US" dirty="0" smtClean="0"/>
              <a:t>Ideal Turkey Sequence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1481642"/>
            <a:ext cx="9601196" cy="4486671"/>
          </a:xfrm>
          <a:prstGeom prst="rect">
            <a:avLst/>
          </a:prstGeom>
        </p:spPr>
      </p:pic>
    </p:spTree>
    <p:extLst>
      <p:ext uri="{BB962C8B-B14F-4D97-AF65-F5344CB8AC3E}">
        <p14:creationId xmlns:p14="http://schemas.microsoft.com/office/powerpoint/2010/main" val="68601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01364"/>
            <a:ext cx="9601196" cy="1303867"/>
          </a:xfrm>
        </p:spPr>
        <p:txBody>
          <a:bodyPr/>
          <a:lstStyle/>
          <a:p>
            <a:r>
              <a:rPr lang="en-US" dirty="0" smtClean="0"/>
              <a:t>Ideal Mashed Potatoes Sequence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1458098"/>
            <a:ext cx="9601196" cy="4605967"/>
          </a:xfrm>
          <a:prstGeom prst="rect">
            <a:avLst/>
          </a:prstGeom>
        </p:spPr>
      </p:pic>
    </p:spTree>
    <p:extLst>
      <p:ext uri="{BB962C8B-B14F-4D97-AF65-F5344CB8AC3E}">
        <p14:creationId xmlns:p14="http://schemas.microsoft.com/office/powerpoint/2010/main" val="189832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389007"/>
            <a:ext cx="9601196" cy="1303867"/>
          </a:xfrm>
        </p:spPr>
        <p:txBody>
          <a:bodyPr>
            <a:normAutofit/>
          </a:bodyPr>
          <a:lstStyle/>
          <a:p>
            <a:r>
              <a:rPr lang="en-US" dirty="0" smtClean="0"/>
              <a:t>Ideal Pie Sequence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1340075"/>
            <a:ext cx="9601196" cy="4727093"/>
          </a:xfrm>
          <a:prstGeom prst="rect">
            <a:avLst/>
          </a:prstGeom>
        </p:spPr>
      </p:pic>
    </p:spTree>
    <p:extLst>
      <p:ext uri="{BB962C8B-B14F-4D97-AF65-F5344CB8AC3E}">
        <p14:creationId xmlns:p14="http://schemas.microsoft.com/office/powerpoint/2010/main" val="18074681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134</TotalTime>
  <Words>718</Words>
  <Application>Microsoft Office PowerPoint</Application>
  <PresentationFormat>Widescreen</PresentationFormat>
  <Paragraphs>151</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Garamond</vt:lpstr>
      <vt:lpstr>Organic</vt:lpstr>
      <vt:lpstr>The Flexible Job Shop Scheduling Algorithm</vt:lpstr>
      <vt:lpstr>PowerPoint Presentation</vt:lpstr>
      <vt:lpstr>PowerPoint Presentation</vt:lpstr>
      <vt:lpstr>Making it flexible</vt:lpstr>
      <vt:lpstr>PowerPoint Presentation</vt:lpstr>
      <vt:lpstr>Our Example</vt:lpstr>
      <vt:lpstr>Ideal Turkey Sequence</vt:lpstr>
      <vt:lpstr>Ideal Mashed Potatoes Sequence</vt:lpstr>
      <vt:lpstr>Ideal Pie Sequence</vt:lpstr>
      <vt:lpstr>The Algorithm: Step 0</vt:lpstr>
      <vt:lpstr>The Algorithm: Step 1 Generate Random Orderings</vt:lpstr>
      <vt:lpstr>The Algorithm: Step 2 Randomly Group Orderings</vt:lpstr>
      <vt:lpstr>The Algorithm: Step 3 Select best individuals using fitness function</vt:lpstr>
      <vt:lpstr>The Algorithm: Step 4 “Push” all individuals in the right direction</vt:lpstr>
      <vt:lpstr>The Algorithm: Step 5 Select best Bayesian network</vt:lpstr>
      <vt:lpstr>The Algorithm: Step 6 Regroup orderings using Bayesian Network</vt:lpstr>
      <vt:lpstr>Loop until a good solution is reached</vt:lpstr>
      <vt:lpstr>Algorithm Analysis and Critique</vt:lpstr>
      <vt:lpstr>Mean Time Per Generation</vt:lpstr>
      <vt:lpstr>Analysis And Critique</vt:lpstr>
      <vt:lpstr>Necessary Fixes To Their Approach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Flexible Job Shop Scheduling Algorithm</dc:title>
  <dc:creator>David</dc:creator>
  <cp:lastModifiedBy>David Rice</cp:lastModifiedBy>
  <cp:revision>51</cp:revision>
  <dcterms:created xsi:type="dcterms:W3CDTF">2015-11-30T04:54:23Z</dcterms:created>
  <dcterms:modified xsi:type="dcterms:W3CDTF">2015-12-02T18:46:26Z</dcterms:modified>
</cp:coreProperties>
</file>