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notesSlides/notesSlide3.xml" ContentType="application/vnd.openxmlformats-officedocument.presentationml.notesSlide+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4.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278" autoAdjust="0"/>
  </p:normalViewPr>
  <p:slideViewPr>
    <p:cSldViewPr snapToGrid="0">
      <p:cViewPr varScale="1">
        <p:scale>
          <a:sx n="96" d="100"/>
          <a:sy n="96"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4" Type="http://schemas.openxmlformats.org/officeDocument/2006/relationships/image" Target="../media/image12.png"/></Relationships>
</file>

<file path=ppt/diagrams/_rels/data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 Id="rId4"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5A08C1-A9FB-4232-B2DC-F5AB45BD8A8A}" type="doc">
      <dgm:prSet loTypeId="urn:microsoft.com/office/officeart/2005/8/layout/hProcess9" loCatId="process" qsTypeId="urn:microsoft.com/office/officeart/2005/8/quickstyle/simple1" qsCatId="simple" csTypeId="urn:microsoft.com/office/officeart/2005/8/colors/accent1_2" csCatId="accent1" phldr="1"/>
      <dgm:spPr/>
    </dgm:pt>
    <mc:AlternateContent xmlns:mc="http://schemas.openxmlformats.org/markup-compatibility/2006">
      <mc:Choice xmlns:a14="http://schemas.microsoft.com/office/drawing/2010/main" Requires="a14">
        <dgm:pt modelId="{244A4513-B019-405A-9532-71FFDC75C343}">
          <dgm:prSet phldrT="[Text]" custT="1"/>
          <dgm:spPr/>
          <dgm:t>
            <a:bodyPr/>
            <a:lstStyle/>
            <a:p>
              <a14:m>
                <m:oMathPara xmlns:m="http://schemas.openxmlformats.org/officeDocument/2006/math">
                  <m:oMathParaPr>
                    <m:jc m:val="centerGroup"/>
                  </m:oMathParaPr>
                  <m:oMath xmlns:m="http://schemas.openxmlformats.org/officeDocument/2006/math">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𝑀</m:t>
                        </m:r>
                      </m:e>
                      <m:sub>
                        <m:r>
                          <a:rPr lang="en-US" sz="2500" b="0" i="1" smtClean="0">
                            <a:latin typeface="Cambria Math" panose="02040503050406030204" pitchFamily="18" charset="0"/>
                          </a:rPr>
                          <m:t>1</m:t>
                        </m:r>
                      </m:sub>
                    </m:sSub>
                    <m:groupChr>
                      <m:groupChrPr>
                        <m:chr m:val="→"/>
                        <m:vertJc m:val="bot"/>
                        <m:ctrlPr>
                          <a:rPr lang="en-US" sz="2500" b="0" i="1" smtClean="0">
                            <a:latin typeface="Cambria Math" panose="02040503050406030204" pitchFamily="18" charset="0"/>
                          </a:rPr>
                        </m:ctrlPr>
                      </m:groupChrPr>
                      <m:e>
                        <m:r>
                          <m:rPr>
                            <m:nor/>
                          </m:rPr>
                          <a:rPr lang="en-US" sz="2500" b="0" i="0" smtClean="0">
                            <a:latin typeface="Cambria Math" panose="02040503050406030204" pitchFamily="18" charset="0"/>
                          </a:rPr>
                          <m:t>yields</m:t>
                        </m:r>
                      </m:e>
                    </m:groupChr>
                  </m:oMath>
                </m:oMathPara>
              </a14:m>
              <a:endParaRPr lang="en-US" sz="2500" b="0" dirty="0" smtClean="0"/>
            </a:p>
          </dgm:t>
        </dgm:pt>
      </mc:Choice>
      <mc:Fallback>
        <dgm:pt modelId="{244A4513-B019-405A-9532-71FFDC75C343}">
          <dgm:prSet phldrT="[Text]" custT="1"/>
          <dgm:spPr/>
          <dgm:t>
            <a:bodyPr/>
            <a:lstStyle/>
            <a:p>
              <a:r>
                <a:rPr lang="en-US" sz="2500" b="0" i="0" smtClean="0">
                  <a:latin typeface="Cambria Math" panose="02040503050406030204" pitchFamily="18" charset="0"/>
                </a:rPr>
                <a:t>𝑀_1 →┴"yields" </a:t>
              </a:r>
              <a:endParaRPr lang="en-US" sz="2500" b="0" dirty="0" smtClean="0"/>
            </a:p>
          </dgm:t>
        </dgm:pt>
      </mc:Fallback>
    </mc:AlternateContent>
    <dgm:pt modelId="{A44204F8-56B1-40D0-A07E-A38A7313DCE0}" type="parTrans" cxnId="{8337347F-A103-4C8A-8C60-5676983E3E20}">
      <dgm:prSet/>
      <dgm:spPr/>
      <dgm:t>
        <a:bodyPr/>
        <a:lstStyle/>
        <a:p>
          <a:endParaRPr lang="en-US"/>
        </a:p>
      </dgm:t>
    </dgm:pt>
    <dgm:pt modelId="{B3D6C971-EB99-4511-B22D-6F5481C3BA15}" type="sibTrans" cxnId="{8337347F-A103-4C8A-8C60-5676983E3E20}">
      <dgm:prSet/>
      <dgm:spPr/>
      <dgm:t>
        <a:bodyPr/>
        <a:lstStyle/>
        <a:p>
          <a:endParaRPr lang="en-US"/>
        </a:p>
      </dgm:t>
    </dgm:pt>
    <mc:AlternateContent xmlns:mc="http://schemas.openxmlformats.org/markup-compatibility/2006">
      <mc:Choice xmlns:a14="http://schemas.microsoft.com/office/drawing/2010/main" Requires="a14">
        <dgm:pt modelId="{92C54996-1011-4D52-9FE2-ED3592FDF2AD}">
          <dgm:prSet phldrT="[Text]"/>
          <dgm:spPr/>
          <dgm: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1</m:t>
                        </m:r>
                      </m:sub>
                    </m:sSub>
                  </m:oMath>
                </m:oMathPara>
              </a14:m>
              <a:endParaRPr lang="en-US" b="0" dirty="0" smtClean="0"/>
            </a:p>
          </dgm:t>
        </dgm:pt>
      </mc:Choice>
      <mc:Fallback>
        <dgm:pt modelId="{92C54996-1011-4D52-9FE2-ED3592FDF2AD}">
          <dgm:prSet phldrT="[Text]"/>
          <dgm:spPr/>
          <dgm:t>
            <a:bodyPr/>
            <a:lstStyle/>
            <a:p>
              <a:r>
                <a:rPr lang="en-US" b="0" i="0" smtClean="0">
                  <a:latin typeface="Cambria Math" panose="02040503050406030204" pitchFamily="18" charset="0"/>
                </a:rPr>
                <a:t>𝐽_1</a:t>
              </a:r>
              <a:endParaRPr lang="en-US" b="0" dirty="0" smtClean="0"/>
            </a:p>
          </dgm:t>
        </dgm:pt>
      </mc:Fallback>
    </mc:AlternateContent>
    <dgm:pt modelId="{702D381F-0B4C-4F10-BB57-986D03A29C54}" type="parTrans" cxnId="{EBC3FFB1-D0F4-4059-B22E-5A42D53BE446}">
      <dgm:prSet/>
      <dgm:spPr/>
      <dgm:t>
        <a:bodyPr/>
        <a:lstStyle/>
        <a:p>
          <a:endParaRPr lang="en-US"/>
        </a:p>
      </dgm:t>
    </dgm:pt>
    <dgm:pt modelId="{C3341419-11B9-49D9-957A-F0458FA9CDC7}" type="sibTrans" cxnId="{EBC3FFB1-D0F4-4059-B22E-5A42D53BE446}">
      <dgm:prSet/>
      <dgm:spPr/>
      <dgm:t>
        <a:bodyPr/>
        <a:lstStyle/>
        <a:p>
          <a:endParaRPr lang="en-US"/>
        </a:p>
      </dgm:t>
    </dgm:pt>
    <mc:AlternateContent xmlns:mc="http://schemas.openxmlformats.org/markup-compatibility/2006">
      <mc:Choice xmlns:a14="http://schemas.microsoft.com/office/drawing/2010/main" Requires="a14">
        <dgm:pt modelId="{E29AACE7-F0EB-40F2-8D8C-AD332CED0AFE}">
          <dgm:prSet phldrT="[Text]"/>
          <dgm:spPr/>
          <dgm: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3</m:t>
                        </m:r>
                      </m:sub>
                    </m:sSub>
                  </m:oMath>
                </m:oMathPara>
              </a14:m>
              <a:endParaRPr lang="en-US" b="0" dirty="0" smtClean="0"/>
            </a:p>
          </dgm:t>
        </dgm:pt>
      </mc:Choice>
      <mc:Fallback>
        <dgm:pt modelId="{E29AACE7-F0EB-40F2-8D8C-AD332CED0AFE}">
          <dgm:prSet phldrT="[Text]"/>
          <dgm:spPr/>
          <dgm:t>
            <a:bodyPr/>
            <a:lstStyle/>
            <a:p>
              <a:r>
                <a:rPr lang="en-US" b="0" i="0" smtClean="0">
                  <a:latin typeface="Cambria Math" panose="02040503050406030204" pitchFamily="18" charset="0"/>
                </a:rPr>
                <a:t>𝐽_3</a:t>
              </a:r>
              <a:endParaRPr lang="en-US" b="0" dirty="0" smtClean="0"/>
            </a:p>
          </dgm:t>
        </dgm:pt>
      </mc:Fallback>
    </mc:AlternateContent>
    <dgm:pt modelId="{03F8A643-7B1A-4436-B8DF-0F87B2690736}" type="parTrans" cxnId="{3FAC711B-FFE0-47D8-B380-B472056CECD4}">
      <dgm:prSet/>
      <dgm:spPr/>
      <dgm:t>
        <a:bodyPr/>
        <a:lstStyle/>
        <a:p>
          <a:endParaRPr lang="en-US"/>
        </a:p>
      </dgm:t>
    </dgm:pt>
    <dgm:pt modelId="{9797B9B8-F085-4B8C-8CD0-81CDBDFA5BC5}" type="sibTrans" cxnId="{3FAC711B-FFE0-47D8-B380-B472056CECD4}">
      <dgm:prSet/>
      <dgm:spPr/>
      <dgm:t>
        <a:bodyPr/>
        <a:lstStyle/>
        <a:p>
          <a:endParaRPr lang="en-US"/>
        </a:p>
      </dgm:t>
    </dgm:pt>
    <mc:AlternateContent xmlns:mc="http://schemas.openxmlformats.org/markup-compatibility/2006">
      <mc:Choice xmlns:a14="http://schemas.microsoft.com/office/drawing/2010/main" Requires="a14">
        <dgm:pt modelId="{5E0BD850-6211-4E73-A058-BC4B62206B5E}">
          <dgm:prSet phldrT="[Text]"/>
          <dgm:spPr/>
          <dgm: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2</m:t>
                        </m:r>
                      </m:sub>
                    </m:sSub>
                  </m:oMath>
                </m:oMathPara>
              </a14:m>
              <a:endParaRPr lang="en-US" b="0" dirty="0" smtClean="0"/>
            </a:p>
          </dgm:t>
        </dgm:pt>
      </mc:Choice>
      <mc:Fallback>
        <dgm:pt modelId="{5E0BD850-6211-4E73-A058-BC4B62206B5E}">
          <dgm:prSet phldrT="[Text]"/>
          <dgm:spPr/>
          <dgm:t>
            <a:bodyPr/>
            <a:lstStyle/>
            <a:p>
              <a:r>
                <a:rPr lang="en-US" b="0" i="0" smtClean="0">
                  <a:latin typeface="Cambria Math" panose="02040503050406030204" pitchFamily="18" charset="0"/>
                </a:rPr>
                <a:t>𝐽_2</a:t>
              </a:r>
              <a:endParaRPr lang="en-US" b="0" dirty="0" smtClean="0"/>
            </a:p>
          </dgm:t>
        </dgm:pt>
      </mc:Fallback>
    </mc:AlternateContent>
    <dgm:pt modelId="{D9D35E7B-6CCA-4489-8958-3706DA5EA60A}" type="parTrans" cxnId="{FAFCBA96-63D2-4F46-BCD7-DA8A5BDD8A0A}">
      <dgm:prSet/>
      <dgm:spPr/>
      <dgm:t>
        <a:bodyPr/>
        <a:lstStyle/>
        <a:p>
          <a:endParaRPr lang="en-US"/>
        </a:p>
      </dgm:t>
    </dgm:pt>
    <dgm:pt modelId="{E20F42DF-876A-41E7-8BB8-7B4976F71354}" type="sibTrans" cxnId="{FAFCBA96-63D2-4F46-BCD7-DA8A5BDD8A0A}">
      <dgm:prSet/>
      <dgm:spPr/>
      <dgm:t>
        <a:bodyPr/>
        <a:lstStyle/>
        <a:p>
          <a:endParaRPr lang="en-US"/>
        </a:p>
      </dgm:t>
    </dgm:pt>
    <dgm:pt modelId="{F930914A-937F-49B9-82E2-1666A33C64A6}" type="pres">
      <dgm:prSet presAssocID="{625A08C1-A9FB-4232-B2DC-F5AB45BD8A8A}" presName="CompostProcess" presStyleCnt="0">
        <dgm:presLayoutVars>
          <dgm:dir/>
          <dgm:resizeHandles val="exact"/>
        </dgm:presLayoutVars>
      </dgm:prSet>
      <dgm:spPr/>
    </dgm:pt>
    <dgm:pt modelId="{6C31047A-478C-4371-9192-4EDC94826CDB}" type="pres">
      <dgm:prSet presAssocID="{625A08C1-A9FB-4232-B2DC-F5AB45BD8A8A}" presName="arrow" presStyleLbl="bgShp" presStyleIdx="0" presStyleCnt="1" custLinFactNeighborY="22751"/>
      <dgm:spPr/>
    </dgm:pt>
    <dgm:pt modelId="{6D971484-FDFB-4D3F-9B61-12868B9BC500}" type="pres">
      <dgm:prSet presAssocID="{625A08C1-A9FB-4232-B2DC-F5AB45BD8A8A}" presName="linearProcess" presStyleCnt="0"/>
      <dgm:spPr/>
    </dgm:pt>
    <dgm:pt modelId="{EB3E31E8-654B-421A-8D9D-563A4F5AF9BA}" type="pres">
      <dgm:prSet presAssocID="{244A4513-B019-405A-9532-71FFDC75C343}" presName="textNode" presStyleLbl="node1" presStyleIdx="0" presStyleCnt="4" custScaleX="86604" custScaleY="81851" custLinFactNeighborX="-69771" custLinFactNeighborY="2569">
        <dgm:presLayoutVars>
          <dgm:bulletEnabled val="1"/>
        </dgm:presLayoutVars>
      </dgm:prSet>
      <dgm:spPr/>
      <dgm:t>
        <a:bodyPr/>
        <a:lstStyle/>
        <a:p>
          <a:endParaRPr lang="en-US"/>
        </a:p>
      </dgm:t>
    </dgm:pt>
    <dgm:pt modelId="{0EEE4BA6-6DD5-438D-81EC-FC45E5B3F99A}" type="pres">
      <dgm:prSet presAssocID="{B3D6C971-EB99-4511-B22D-6F5481C3BA15}" presName="sibTrans" presStyleCnt="0"/>
      <dgm:spPr/>
    </dgm:pt>
    <dgm:pt modelId="{2D5FC9D6-D82A-4EEE-845C-59ADB25CECF9}" type="pres">
      <dgm:prSet presAssocID="{92C54996-1011-4D52-9FE2-ED3592FDF2AD}" presName="textNode" presStyleLbl="node1" presStyleIdx="1" presStyleCnt="4" custScaleX="39811" custScaleY="47157" custLinFactNeighborX="-94081" custLinFactNeighborY="4279">
        <dgm:presLayoutVars>
          <dgm:bulletEnabled val="1"/>
        </dgm:presLayoutVars>
      </dgm:prSet>
      <dgm:spPr/>
    </dgm:pt>
    <dgm:pt modelId="{031A6CFC-83ED-412C-8A28-303BE2C4FCBB}" type="pres">
      <dgm:prSet presAssocID="{C3341419-11B9-49D9-957A-F0458FA9CDC7}" presName="sibTrans" presStyleCnt="0"/>
      <dgm:spPr/>
    </dgm:pt>
    <dgm:pt modelId="{0AB99462-DCB2-445B-B29D-CBAE114DFA3B}" type="pres">
      <dgm:prSet presAssocID="{E29AACE7-F0EB-40F2-8D8C-AD332CED0AFE}" presName="textNode" presStyleLbl="node1" presStyleIdx="2" presStyleCnt="4" custScaleX="39811" custScaleY="47157" custLinFactNeighborX="-97548" custLinFactNeighborY="4279">
        <dgm:presLayoutVars>
          <dgm:bulletEnabled val="1"/>
        </dgm:presLayoutVars>
      </dgm:prSet>
      <dgm:spPr/>
      <dgm:t>
        <a:bodyPr/>
        <a:lstStyle/>
        <a:p>
          <a:endParaRPr lang="en-US"/>
        </a:p>
      </dgm:t>
    </dgm:pt>
    <dgm:pt modelId="{FCE4E663-69CA-4CB3-9AF7-A1B3BCEA10FC}" type="pres">
      <dgm:prSet presAssocID="{9797B9B8-F085-4B8C-8CD0-81CDBDFA5BC5}" presName="sibTrans" presStyleCnt="0"/>
      <dgm:spPr/>
    </dgm:pt>
    <dgm:pt modelId="{670D31F1-D192-4B9A-B605-D70EDF202976}" type="pres">
      <dgm:prSet presAssocID="{5E0BD850-6211-4E73-A058-BC4B62206B5E}" presName="textNode" presStyleLbl="node1" presStyleIdx="3" presStyleCnt="4" custScaleX="39811" custScaleY="47157" custLinFactX="-1903" custLinFactNeighborX="-100000" custLinFactNeighborY="4279">
        <dgm:presLayoutVars>
          <dgm:bulletEnabled val="1"/>
        </dgm:presLayoutVars>
      </dgm:prSet>
      <dgm:spPr/>
      <dgm:t>
        <a:bodyPr/>
        <a:lstStyle/>
        <a:p>
          <a:endParaRPr lang="en-US"/>
        </a:p>
      </dgm:t>
    </dgm:pt>
  </dgm:ptLst>
  <dgm:cxnLst>
    <dgm:cxn modelId="{8337347F-A103-4C8A-8C60-5676983E3E20}" srcId="{625A08C1-A9FB-4232-B2DC-F5AB45BD8A8A}" destId="{244A4513-B019-405A-9532-71FFDC75C343}" srcOrd="0" destOrd="0" parTransId="{A44204F8-56B1-40D0-A07E-A38A7313DCE0}" sibTransId="{B3D6C971-EB99-4511-B22D-6F5481C3BA15}"/>
    <dgm:cxn modelId="{EBC3FFB1-D0F4-4059-B22E-5A42D53BE446}" srcId="{625A08C1-A9FB-4232-B2DC-F5AB45BD8A8A}" destId="{92C54996-1011-4D52-9FE2-ED3592FDF2AD}" srcOrd="1" destOrd="0" parTransId="{702D381F-0B4C-4F10-BB57-986D03A29C54}" sibTransId="{C3341419-11B9-49D9-957A-F0458FA9CDC7}"/>
    <dgm:cxn modelId="{27D3557E-DE03-4CFD-AE20-473133B2F0DF}" type="presOf" srcId="{5E0BD850-6211-4E73-A058-BC4B62206B5E}" destId="{670D31F1-D192-4B9A-B605-D70EDF202976}" srcOrd="0" destOrd="0" presId="urn:microsoft.com/office/officeart/2005/8/layout/hProcess9"/>
    <dgm:cxn modelId="{3FAC711B-FFE0-47D8-B380-B472056CECD4}" srcId="{625A08C1-A9FB-4232-B2DC-F5AB45BD8A8A}" destId="{E29AACE7-F0EB-40F2-8D8C-AD332CED0AFE}" srcOrd="2" destOrd="0" parTransId="{03F8A643-7B1A-4436-B8DF-0F87B2690736}" sibTransId="{9797B9B8-F085-4B8C-8CD0-81CDBDFA5BC5}"/>
    <dgm:cxn modelId="{10EE88E7-BBCE-4426-87DC-5302A236B4C8}" type="presOf" srcId="{92C54996-1011-4D52-9FE2-ED3592FDF2AD}" destId="{2D5FC9D6-D82A-4EEE-845C-59ADB25CECF9}" srcOrd="0" destOrd="0" presId="urn:microsoft.com/office/officeart/2005/8/layout/hProcess9"/>
    <dgm:cxn modelId="{1BB3F47F-501B-432B-B7D0-E5F86AC305F9}" type="presOf" srcId="{E29AACE7-F0EB-40F2-8D8C-AD332CED0AFE}" destId="{0AB99462-DCB2-445B-B29D-CBAE114DFA3B}" srcOrd="0" destOrd="0" presId="urn:microsoft.com/office/officeart/2005/8/layout/hProcess9"/>
    <dgm:cxn modelId="{30D4B9BB-FFF3-4DFF-85D4-F9A457C52F6D}" type="presOf" srcId="{244A4513-B019-405A-9532-71FFDC75C343}" destId="{EB3E31E8-654B-421A-8D9D-563A4F5AF9BA}" srcOrd="0" destOrd="0" presId="urn:microsoft.com/office/officeart/2005/8/layout/hProcess9"/>
    <dgm:cxn modelId="{FAFCBA96-63D2-4F46-BCD7-DA8A5BDD8A0A}" srcId="{625A08C1-A9FB-4232-B2DC-F5AB45BD8A8A}" destId="{5E0BD850-6211-4E73-A058-BC4B62206B5E}" srcOrd="3" destOrd="0" parTransId="{D9D35E7B-6CCA-4489-8958-3706DA5EA60A}" sibTransId="{E20F42DF-876A-41E7-8BB8-7B4976F71354}"/>
    <dgm:cxn modelId="{EBCE39B8-8700-4987-AC11-39EB6A08CFC5}" type="presOf" srcId="{625A08C1-A9FB-4232-B2DC-F5AB45BD8A8A}" destId="{F930914A-937F-49B9-82E2-1666A33C64A6}" srcOrd="0" destOrd="0" presId="urn:microsoft.com/office/officeart/2005/8/layout/hProcess9"/>
    <dgm:cxn modelId="{73BF564A-A47B-48AF-AF09-96F2A4A67326}" type="presParOf" srcId="{F930914A-937F-49B9-82E2-1666A33C64A6}" destId="{6C31047A-478C-4371-9192-4EDC94826CDB}" srcOrd="0" destOrd="0" presId="urn:microsoft.com/office/officeart/2005/8/layout/hProcess9"/>
    <dgm:cxn modelId="{A014523D-FCED-4F80-B5CA-95A9E9395FE6}" type="presParOf" srcId="{F930914A-937F-49B9-82E2-1666A33C64A6}" destId="{6D971484-FDFB-4D3F-9B61-12868B9BC500}" srcOrd="1" destOrd="0" presId="urn:microsoft.com/office/officeart/2005/8/layout/hProcess9"/>
    <dgm:cxn modelId="{F6709702-7632-4783-AD5E-22990E768E26}" type="presParOf" srcId="{6D971484-FDFB-4D3F-9B61-12868B9BC500}" destId="{EB3E31E8-654B-421A-8D9D-563A4F5AF9BA}" srcOrd="0" destOrd="0" presId="urn:microsoft.com/office/officeart/2005/8/layout/hProcess9"/>
    <dgm:cxn modelId="{FF237D6A-A87F-4F47-A77A-8731B96186A0}" type="presParOf" srcId="{6D971484-FDFB-4D3F-9B61-12868B9BC500}" destId="{0EEE4BA6-6DD5-438D-81EC-FC45E5B3F99A}" srcOrd="1" destOrd="0" presId="urn:microsoft.com/office/officeart/2005/8/layout/hProcess9"/>
    <dgm:cxn modelId="{2D34ED40-4B93-4A1D-A9E0-99C82B73721E}" type="presParOf" srcId="{6D971484-FDFB-4D3F-9B61-12868B9BC500}" destId="{2D5FC9D6-D82A-4EEE-845C-59ADB25CECF9}" srcOrd="2" destOrd="0" presId="urn:microsoft.com/office/officeart/2005/8/layout/hProcess9"/>
    <dgm:cxn modelId="{420343E4-3189-4021-936D-86BF5ACF1D84}" type="presParOf" srcId="{6D971484-FDFB-4D3F-9B61-12868B9BC500}" destId="{031A6CFC-83ED-412C-8A28-303BE2C4FCBB}" srcOrd="3" destOrd="0" presId="urn:microsoft.com/office/officeart/2005/8/layout/hProcess9"/>
    <dgm:cxn modelId="{0E1054C6-3971-4415-833F-88365818832B}" type="presParOf" srcId="{6D971484-FDFB-4D3F-9B61-12868B9BC500}" destId="{0AB99462-DCB2-445B-B29D-CBAE114DFA3B}" srcOrd="4" destOrd="0" presId="urn:microsoft.com/office/officeart/2005/8/layout/hProcess9"/>
    <dgm:cxn modelId="{67F022D5-5E95-4655-B5DD-153FF7348A9F}" type="presParOf" srcId="{6D971484-FDFB-4D3F-9B61-12868B9BC500}" destId="{FCE4E663-69CA-4CB3-9AF7-A1B3BCEA10FC}" srcOrd="5" destOrd="0" presId="urn:microsoft.com/office/officeart/2005/8/layout/hProcess9"/>
    <dgm:cxn modelId="{3E900C54-EBF3-4305-A850-5C6ED0D18E9E}" type="presParOf" srcId="{6D971484-FDFB-4D3F-9B61-12868B9BC500}" destId="{670D31F1-D192-4B9A-B605-D70EDF202976}" srcOrd="6"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5A08C1-A9FB-4232-B2DC-F5AB45BD8A8A}" type="doc">
      <dgm:prSet loTypeId="urn:microsoft.com/office/officeart/2005/8/layout/hProcess9" loCatId="process" qsTypeId="urn:microsoft.com/office/officeart/2005/8/quickstyle/simple1" qsCatId="simple" csTypeId="urn:microsoft.com/office/officeart/2005/8/colors/accent1_2" csCatId="accent1" phldr="1"/>
      <dgm:spPr/>
    </dgm:pt>
    <dgm:pt modelId="{244A4513-B019-405A-9532-71FFDC75C343}">
      <dgm:prSet phldrT="[Text]" custT="1"/>
      <dgm:spPr>
        <a:blipFill rotWithShape="0">
          <a:blip xmlns:r="http://schemas.openxmlformats.org/officeDocument/2006/relationships" r:embed="rId1"/>
          <a:stretch>
            <a:fillRect/>
          </a:stretch>
        </a:blipFill>
      </dgm:spPr>
      <dgm:t>
        <a:bodyPr/>
        <a:lstStyle/>
        <a:p>
          <a:r>
            <a:rPr lang="en-US">
              <a:noFill/>
            </a:rPr>
            <a:t> </a:t>
          </a:r>
        </a:p>
      </dgm:t>
    </dgm:pt>
    <dgm:pt modelId="{A44204F8-56B1-40D0-A07E-A38A7313DCE0}" type="parTrans" cxnId="{8337347F-A103-4C8A-8C60-5676983E3E20}">
      <dgm:prSet/>
      <dgm:spPr/>
      <dgm:t>
        <a:bodyPr/>
        <a:lstStyle/>
        <a:p>
          <a:endParaRPr lang="en-US"/>
        </a:p>
      </dgm:t>
    </dgm:pt>
    <dgm:pt modelId="{B3D6C971-EB99-4511-B22D-6F5481C3BA15}" type="sibTrans" cxnId="{8337347F-A103-4C8A-8C60-5676983E3E20}">
      <dgm:prSet/>
      <dgm:spPr/>
      <dgm:t>
        <a:bodyPr/>
        <a:lstStyle/>
        <a:p>
          <a:endParaRPr lang="en-US"/>
        </a:p>
      </dgm:t>
    </dgm:pt>
    <dgm:pt modelId="{92C54996-1011-4D52-9FE2-ED3592FDF2AD}">
      <dgm:prSet phldrT="[Text]"/>
      <dgm:spPr>
        <a:blipFill rotWithShape="0">
          <a:blip xmlns:r="http://schemas.openxmlformats.org/officeDocument/2006/relationships" r:embed="rId2"/>
          <a:stretch>
            <a:fillRect/>
          </a:stretch>
        </a:blipFill>
      </dgm:spPr>
      <dgm:t>
        <a:bodyPr/>
        <a:lstStyle/>
        <a:p>
          <a:r>
            <a:rPr lang="en-US">
              <a:noFill/>
            </a:rPr>
            <a:t> </a:t>
          </a:r>
        </a:p>
      </dgm:t>
    </dgm:pt>
    <dgm:pt modelId="{702D381F-0B4C-4F10-BB57-986D03A29C54}" type="parTrans" cxnId="{EBC3FFB1-D0F4-4059-B22E-5A42D53BE446}">
      <dgm:prSet/>
      <dgm:spPr/>
      <dgm:t>
        <a:bodyPr/>
        <a:lstStyle/>
        <a:p>
          <a:endParaRPr lang="en-US"/>
        </a:p>
      </dgm:t>
    </dgm:pt>
    <dgm:pt modelId="{C3341419-11B9-49D9-957A-F0458FA9CDC7}" type="sibTrans" cxnId="{EBC3FFB1-D0F4-4059-B22E-5A42D53BE446}">
      <dgm:prSet/>
      <dgm:spPr/>
      <dgm:t>
        <a:bodyPr/>
        <a:lstStyle/>
        <a:p>
          <a:endParaRPr lang="en-US"/>
        </a:p>
      </dgm:t>
    </dgm:pt>
    <dgm:pt modelId="{E29AACE7-F0EB-40F2-8D8C-AD332CED0AFE}">
      <dgm:prSet phldrT="[Text]"/>
      <dgm:spPr>
        <a:blipFill rotWithShape="0">
          <a:blip xmlns:r="http://schemas.openxmlformats.org/officeDocument/2006/relationships" r:embed="rId3"/>
          <a:stretch>
            <a:fillRect/>
          </a:stretch>
        </a:blipFill>
      </dgm:spPr>
      <dgm:t>
        <a:bodyPr/>
        <a:lstStyle/>
        <a:p>
          <a:r>
            <a:rPr lang="en-US">
              <a:noFill/>
            </a:rPr>
            <a:t> </a:t>
          </a:r>
        </a:p>
      </dgm:t>
    </dgm:pt>
    <dgm:pt modelId="{03F8A643-7B1A-4436-B8DF-0F87B2690736}" type="parTrans" cxnId="{3FAC711B-FFE0-47D8-B380-B472056CECD4}">
      <dgm:prSet/>
      <dgm:spPr/>
      <dgm:t>
        <a:bodyPr/>
        <a:lstStyle/>
        <a:p>
          <a:endParaRPr lang="en-US"/>
        </a:p>
      </dgm:t>
    </dgm:pt>
    <dgm:pt modelId="{9797B9B8-F085-4B8C-8CD0-81CDBDFA5BC5}" type="sibTrans" cxnId="{3FAC711B-FFE0-47D8-B380-B472056CECD4}">
      <dgm:prSet/>
      <dgm:spPr/>
      <dgm:t>
        <a:bodyPr/>
        <a:lstStyle/>
        <a:p>
          <a:endParaRPr lang="en-US"/>
        </a:p>
      </dgm:t>
    </dgm:pt>
    <dgm:pt modelId="{5E0BD850-6211-4E73-A058-BC4B62206B5E}">
      <dgm:prSet phldrT="[Text]"/>
      <dgm:spPr>
        <a:blipFill rotWithShape="0">
          <a:blip xmlns:r="http://schemas.openxmlformats.org/officeDocument/2006/relationships" r:embed="rId4"/>
          <a:stretch>
            <a:fillRect/>
          </a:stretch>
        </a:blipFill>
      </dgm:spPr>
      <dgm:t>
        <a:bodyPr/>
        <a:lstStyle/>
        <a:p>
          <a:r>
            <a:rPr lang="en-US">
              <a:noFill/>
            </a:rPr>
            <a:t> </a:t>
          </a:r>
        </a:p>
      </dgm:t>
    </dgm:pt>
    <dgm:pt modelId="{D9D35E7B-6CCA-4489-8958-3706DA5EA60A}" type="parTrans" cxnId="{FAFCBA96-63D2-4F46-BCD7-DA8A5BDD8A0A}">
      <dgm:prSet/>
      <dgm:spPr/>
      <dgm:t>
        <a:bodyPr/>
        <a:lstStyle/>
        <a:p>
          <a:endParaRPr lang="en-US"/>
        </a:p>
      </dgm:t>
    </dgm:pt>
    <dgm:pt modelId="{E20F42DF-876A-41E7-8BB8-7B4976F71354}" type="sibTrans" cxnId="{FAFCBA96-63D2-4F46-BCD7-DA8A5BDD8A0A}">
      <dgm:prSet/>
      <dgm:spPr/>
      <dgm:t>
        <a:bodyPr/>
        <a:lstStyle/>
        <a:p>
          <a:endParaRPr lang="en-US"/>
        </a:p>
      </dgm:t>
    </dgm:pt>
    <dgm:pt modelId="{F930914A-937F-49B9-82E2-1666A33C64A6}" type="pres">
      <dgm:prSet presAssocID="{625A08C1-A9FB-4232-B2DC-F5AB45BD8A8A}" presName="CompostProcess" presStyleCnt="0">
        <dgm:presLayoutVars>
          <dgm:dir/>
          <dgm:resizeHandles val="exact"/>
        </dgm:presLayoutVars>
      </dgm:prSet>
      <dgm:spPr/>
    </dgm:pt>
    <dgm:pt modelId="{6C31047A-478C-4371-9192-4EDC94826CDB}" type="pres">
      <dgm:prSet presAssocID="{625A08C1-A9FB-4232-B2DC-F5AB45BD8A8A}" presName="arrow" presStyleLbl="bgShp" presStyleIdx="0" presStyleCnt="1" custLinFactNeighborY="22751"/>
      <dgm:spPr/>
    </dgm:pt>
    <dgm:pt modelId="{6D971484-FDFB-4D3F-9B61-12868B9BC500}" type="pres">
      <dgm:prSet presAssocID="{625A08C1-A9FB-4232-B2DC-F5AB45BD8A8A}" presName="linearProcess" presStyleCnt="0"/>
      <dgm:spPr/>
    </dgm:pt>
    <dgm:pt modelId="{EB3E31E8-654B-421A-8D9D-563A4F5AF9BA}" type="pres">
      <dgm:prSet presAssocID="{244A4513-B019-405A-9532-71FFDC75C343}" presName="textNode" presStyleLbl="node1" presStyleIdx="0" presStyleCnt="4" custScaleX="86604" custScaleY="81851" custLinFactNeighborX="-69771" custLinFactNeighborY="2569">
        <dgm:presLayoutVars>
          <dgm:bulletEnabled val="1"/>
        </dgm:presLayoutVars>
      </dgm:prSet>
      <dgm:spPr/>
      <dgm:t>
        <a:bodyPr/>
        <a:lstStyle/>
        <a:p>
          <a:endParaRPr lang="en-US"/>
        </a:p>
      </dgm:t>
    </dgm:pt>
    <dgm:pt modelId="{0EEE4BA6-6DD5-438D-81EC-FC45E5B3F99A}" type="pres">
      <dgm:prSet presAssocID="{B3D6C971-EB99-4511-B22D-6F5481C3BA15}" presName="sibTrans" presStyleCnt="0"/>
      <dgm:spPr/>
    </dgm:pt>
    <dgm:pt modelId="{2D5FC9D6-D82A-4EEE-845C-59ADB25CECF9}" type="pres">
      <dgm:prSet presAssocID="{92C54996-1011-4D52-9FE2-ED3592FDF2AD}" presName="textNode" presStyleLbl="node1" presStyleIdx="1" presStyleCnt="4" custScaleX="39811" custScaleY="47157" custLinFactNeighborX="-94081" custLinFactNeighborY="4279">
        <dgm:presLayoutVars>
          <dgm:bulletEnabled val="1"/>
        </dgm:presLayoutVars>
      </dgm:prSet>
      <dgm:spPr/>
    </dgm:pt>
    <dgm:pt modelId="{031A6CFC-83ED-412C-8A28-303BE2C4FCBB}" type="pres">
      <dgm:prSet presAssocID="{C3341419-11B9-49D9-957A-F0458FA9CDC7}" presName="sibTrans" presStyleCnt="0"/>
      <dgm:spPr/>
    </dgm:pt>
    <dgm:pt modelId="{0AB99462-DCB2-445B-B29D-CBAE114DFA3B}" type="pres">
      <dgm:prSet presAssocID="{E29AACE7-F0EB-40F2-8D8C-AD332CED0AFE}" presName="textNode" presStyleLbl="node1" presStyleIdx="2" presStyleCnt="4" custScaleX="39811" custScaleY="47157" custLinFactNeighborX="-97548" custLinFactNeighborY="4279">
        <dgm:presLayoutVars>
          <dgm:bulletEnabled val="1"/>
        </dgm:presLayoutVars>
      </dgm:prSet>
      <dgm:spPr/>
      <dgm:t>
        <a:bodyPr/>
        <a:lstStyle/>
        <a:p>
          <a:endParaRPr lang="en-US"/>
        </a:p>
      </dgm:t>
    </dgm:pt>
    <dgm:pt modelId="{FCE4E663-69CA-4CB3-9AF7-A1B3BCEA10FC}" type="pres">
      <dgm:prSet presAssocID="{9797B9B8-F085-4B8C-8CD0-81CDBDFA5BC5}" presName="sibTrans" presStyleCnt="0"/>
      <dgm:spPr/>
    </dgm:pt>
    <dgm:pt modelId="{670D31F1-D192-4B9A-B605-D70EDF202976}" type="pres">
      <dgm:prSet presAssocID="{5E0BD850-6211-4E73-A058-BC4B62206B5E}" presName="textNode" presStyleLbl="node1" presStyleIdx="3" presStyleCnt="4" custScaleX="39811" custScaleY="47157" custLinFactX="-1903" custLinFactNeighborX="-100000" custLinFactNeighborY="4279">
        <dgm:presLayoutVars>
          <dgm:bulletEnabled val="1"/>
        </dgm:presLayoutVars>
      </dgm:prSet>
      <dgm:spPr/>
      <dgm:t>
        <a:bodyPr/>
        <a:lstStyle/>
        <a:p>
          <a:endParaRPr lang="en-US"/>
        </a:p>
      </dgm:t>
    </dgm:pt>
  </dgm:ptLst>
  <dgm:cxnLst>
    <dgm:cxn modelId="{8337347F-A103-4C8A-8C60-5676983E3E20}" srcId="{625A08C1-A9FB-4232-B2DC-F5AB45BD8A8A}" destId="{244A4513-B019-405A-9532-71FFDC75C343}" srcOrd="0" destOrd="0" parTransId="{A44204F8-56B1-40D0-A07E-A38A7313DCE0}" sibTransId="{B3D6C971-EB99-4511-B22D-6F5481C3BA15}"/>
    <dgm:cxn modelId="{EBC3FFB1-D0F4-4059-B22E-5A42D53BE446}" srcId="{625A08C1-A9FB-4232-B2DC-F5AB45BD8A8A}" destId="{92C54996-1011-4D52-9FE2-ED3592FDF2AD}" srcOrd="1" destOrd="0" parTransId="{702D381F-0B4C-4F10-BB57-986D03A29C54}" sibTransId="{C3341419-11B9-49D9-957A-F0458FA9CDC7}"/>
    <dgm:cxn modelId="{27D3557E-DE03-4CFD-AE20-473133B2F0DF}" type="presOf" srcId="{5E0BD850-6211-4E73-A058-BC4B62206B5E}" destId="{670D31F1-D192-4B9A-B605-D70EDF202976}" srcOrd="0" destOrd="0" presId="urn:microsoft.com/office/officeart/2005/8/layout/hProcess9"/>
    <dgm:cxn modelId="{3FAC711B-FFE0-47D8-B380-B472056CECD4}" srcId="{625A08C1-A9FB-4232-B2DC-F5AB45BD8A8A}" destId="{E29AACE7-F0EB-40F2-8D8C-AD332CED0AFE}" srcOrd="2" destOrd="0" parTransId="{03F8A643-7B1A-4436-B8DF-0F87B2690736}" sibTransId="{9797B9B8-F085-4B8C-8CD0-81CDBDFA5BC5}"/>
    <dgm:cxn modelId="{10EE88E7-BBCE-4426-87DC-5302A236B4C8}" type="presOf" srcId="{92C54996-1011-4D52-9FE2-ED3592FDF2AD}" destId="{2D5FC9D6-D82A-4EEE-845C-59ADB25CECF9}" srcOrd="0" destOrd="0" presId="urn:microsoft.com/office/officeart/2005/8/layout/hProcess9"/>
    <dgm:cxn modelId="{1BB3F47F-501B-432B-B7D0-E5F86AC305F9}" type="presOf" srcId="{E29AACE7-F0EB-40F2-8D8C-AD332CED0AFE}" destId="{0AB99462-DCB2-445B-B29D-CBAE114DFA3B}" srcOrd="0" destOrd="0" presId="urn:microsoft.com/office/officeart/2005/8/layout/hProcess9"/>
    <dgm:cxn modelId="{30D4B9BB-FFF3-4DFF-85D4-F9A457C52F6D}" type="presOf" srcId="{244A4513-B019-405A-9532-71FFDC75C343}" destId="{EB3E31E8-654B-421A-8D9D-563A4F5AF9BA}" srcOrd="0" destOrd="0" presId="urn:microsoft.com/office/officeart/2005/8/layout/hProcess9"/>
    <dgm:cxn modelId="{FAFCBA96-63D2-4F46-BCD7-DA8A5BDD8A0A}" srcId="{625A08C1-A9FB-4232-B2DC-F5AB45BD8A8A}" destId="{5E0BD850-6211-4E73-A058-BC4B62206B5E}" srcOrd="3" destOrd="0" parTransId="{D9D35E7B-6CCA-4489-8958-3706DA5EA60A}" sibTransId="{E20F42DF-876A-41E7-8BB8-7B4976F71354}"/>
    <dgm:cxn modelId="{EBCE39B8-8700-4987-AC11-39EB6A08CFC5}" type="presOf" srcId="{625A08C1-A9FB-4232-B2DC-F5AB45BD8A8A}" destId="{F930914A-937F-49B9-82E2-1666A33C64A6}" srcOrd="0" destOrd="0" presId="urn:microsoft.com/office/officeart/2005/8/layout/hProcess9"/>
    <dgm:cxn modelId="{73BF564A-A47B-48AF-AF09-96F2A4A67326}" type="presParOf" srcId="{F930914A-937F-49B9-82E2-1666A33C64A6}" destId="{6C31047A-478C-4371-9192-4EDC94826CDB}" srcOrd="0" destOrd="0" presId="urn:microsoft.com/office/officeart/2005/8/layout/hProcess9"/>
    <dgm:cxn modelId="{A014523D-FCED-4F80-B5CA-95A9E9395FE6}" type="presParOf" srcId="{F930914A-937F-49B9-82E2-1666A33C64A6}" destId="{6D971484-FDFB-4D3F-9B61-12868B9BC500}" srcOrd="1" destOrd="0" presId="urn:microsoft.com/office/officeart/2005/8/layout/hProcess9"/>
    <dgm:cxn modelId="{F6709702-7632-4783-AD5E-22990E768E26}" type="presParOf" srcId="{6D971484-FDFB-4D3F-9B61-12868B9BC500}" destId="{EB3E31E8-654B-421A-8D9D-563A4F5AF9BA}" srcOrd="0" destOrd="0" presId="urn:microsoft.com/office/officeart/2005/8/layout/hProcess9"/>
    <dgm:cxn modelId="{FF237D6A-A87F-4F47-A77A-8731B96186A0}" type="presParOf" srcId="{6D971484-FDFB-4D3F-9B61-12868B9BC500}" destId="{0EEE4BA6-6DD5-438D-81EC-FC45E5B3F99A}" srcOrd="1" destOrd="0" presId="urn:microsoft.com/office/officeart/2005/8/layout/hProcess9"/>
    <dgm:cxn modelId="{2D34ED40-4B93-4A1D-A9E0-99C82B73721E}" type="presParOf" srcId="{6D971484-FDFB-4D3F-9B61-12868B9BC500}" destId="{2D5FC9D6-D82A-4EEE-845C-59ADB25CECF9}" srcOrd="2" destOrd="0" presId="urn:microsoft.com/office/officeart/2005/8/layout/hProcess9"/>
    <dgm:cxn modelId="{420343E4-3189-4021-936D-86BF5ACF1D84}" type="presParOf" srcId="{6D971484-FDFB-4D3F-9B61-12868B9BC500}" destId="{031A6CFC-83ED-412C-8A28-303BE2C4FCBB}" srcOrd="3" destOrd="0" presId="urn:microsoft.com/office/officeart/2005/8/layout/hProcess9"/>
    <dgm:cxn modelId="{0E1054C6-3971-4415-833F-88365818832B}" type="presParOf" srcId="{6D971484-FDFB-4D3F-9B61-12868B9BC500}" destId="{0AB99462-DCB2-445B-B29D-CBAE114DFA3B}" srcOrd="4" destOrd="0" presId="urn:microsoft.com/office/officeart/2005/8/layout/hProcess9"/>
    <dgm:cxn modelId="{67F022D5-5E95-4655-B5DD-153FF7348A9F}" type="presParOf" srcId="{6D971484-FDFB-4D3F-9B61-12868B9BC500}" destId="{FCE4E663-69CA-4CB3-9AF7-A1B3BCEA10FC}" srcOrd="5" destOrd="0" presId="urn:microsoft.com/office/officeart/2005/8/layout/hProcess9"/>
    <dgm:cxn modelId="{3E900C54-EBF3-4305-A850-5C6ED0D18E9E}" type="presParOf" srcId="{6D971484-FDFB-4D3F-9B61-12868B9BC500}" destId="{670D31F1-D192-4B9A-B605-D70EDF202976}" srcOrd="6"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5A08C1-A9FB-4232-B2DC-F5AB45BD8A8A}" type="doc">
      <dgm:prSet loTypeId="urn:microsoft.com/office/officeart/2005/8/layout/hProcess9" loCatId="process" qsTypeId="urn:microsoft.com/office/officeart/2005/8/quickstyle/simple1" qsCatId="simple" csTypeId="urn:microsoft.com/office/officeart/2005/8/colors/accent1_2" csCatId="accent1" phldr="1"/>
      <dgm:spPr/>
    </dgm:pt>
    <mc:AlternateContent xmlns:mc="http://schemas.openxmlformats.org/markup-compatibility/2006">
      <mc:Choice xmlns:a14="http://schemas.microsoft.com/office/drawing/2010/main" Requires="a14">
        <dgm:pt modelId="{244A4513-B019-405A-9532-71FFDC75C343}">
          <dgm:prSet phldrT="[Text]" custT="1"/>
          <dgm:spPr/>
          <dgm:t>
            <a:bodyPr/>
            <a:lstStyle/>
            <a:p>
              <a14:m>
                <m:oMathPara xmlns:m="http://schemas.openxmlformats.org/officeDocument/2006/math">
                  <m:oMathParaPr>
                    <m:jc m:val="centerGroup"/>
                  </m:oMathParaPr>
                  <m:oMath xmlns:m="http://schemas.openxmlformats.org/officeDocument/2006/math">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𝑀</m:t>
                        </m:r>
                      </m:e>
                      <m:sub>
                        <m:r>
                          <a:rPr lang="en-US" sz="2500" b="0" i="1" smtClean="0">
                            <a:latin typeface="Cambria Math" panose="02040503050406030204" pitchFamily="18" charset="0"/>
                          </a:rPr>
                          <m:t>2</m:t>
                        </m:r>
                      </m:sub>
                    </m:sSub>
                    <m:groupChr>
                      <m:groupChrPr>
                        <m:chr m:val="→"/>
                        <m:vertJc m:val="bot"/>
                        <m:ctrlPr>
                          <a:rPr lang="en-US" sz="2500" b="0" i="1" smtClean="0">
                            <a:latin typeface="Cambria Math" panose="02040503050406030204" pitchFamily="18" charset="0"/>
                          </a:rPr>
                        </m:ctrlPr>
                      </m:groupChrPr>
                      <m:e>
                        <m:r>
                          <m:rPr>
                            <m:nor/>
                          </m:rPr>
                          <a:rPr lang="en-US" sz="2500" b="0" i="0" smtClean="0">
                            <a:latin typeface="Cambria Math" panose="02040503050406030204" pitchFamily="18" charset="0"/>
                          </a:rPr>
                          <m:t>yields</m:t>
                        </m:r>
                      </m:e>
                    </m:groupChr>
                  </m:oMath>
                </m:oMathPara>
              </a14:m>
              <a:endParaRPr lang="en-US" sz="2500" b="0" dirty="0" smtClean="0"/>
            </a:p>
          </dgm:t>
        </dgm:pt>
      </mc:Choice>
      <mc:Fallback>
        <dgm:pt modelId="{244A4513-B019-405A-9532-71FFDC75C343}">
          <dgm:prSet phldrT="[Text]" custT="1"/>
          <dgm:spPr/>
          <dgm:t>
            <a:bodyPr/>
            <a:lstStyle/>
            <a:p>
              <a:r>
                <a:rPr lang="en-US" sz="2500" b="0" i="0" smtClean="0">
                  <a:latin typeface="Cambria Math" panose="02040503050406030204" pitchFamily="18" charset="0"/>
                </a:rPr>
                <a:t>𝑀_2 →┴"yields" </a:t>
              </a:r>
              <a:endParaRPr lang="en-US" sz="2500" b="0" dirty="0" smtClean="0"/>
            </a:p>
          </dgm:t>
        </dgm:pt>
      </mc:Fallback>
    </mc:AlternateContent>
    <dgm:pt modelId="{A44204F8-56B1-40D0-A07E-A38A7313DCE0}" type="parTrans" cxnId="{8337347F-A103-4C8A-8C60-5676983E3E20}">
      <dgm:prSet/>
      <dgm:spPr/>
      <dgm:t>
        <a:bodyPr/>
        <a:lstStyle/>
        <a:p>
          <a:endParaRPr lang="en-US"/>
        </a:p>
      </dgm:t>
    </dgm:pt>
    <dgm:pt modelId="{B3D6C971-EB99-4511-B22D-6F5481C3BA15}" type="sibTrans" cxnId="{8337347F-A103-4C8A-8C60-5676983E3E20}">
      <dgm:prSet/>
      <dgm:spPr/>
      <dgm:t>
        <a:bodyPr/>
        <a:lstStyle/>
        <a:p>
          <a:endParaRPr lang="en-US"/>
        </a:p>
      </dgm:t>
    </dgm:pt>
    <mc:AlternateContent xmlns:mc="http://schemas.openxmlformats.org/markup-compatibility/2006">
      <mc:Choice xmlns:a14="http://schemas.microsoft.com/office/drawing/2010/main" Requires="a14">
        <dgm:pt modelId="{92C54996-1011-4D52-9FE2-ED3592FDF2AD}">
          <dgm:prSet phldrT="[Text]"/>
          <dgm:spPr/>
          <dgm: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2</m:t>
                        </m:r>
                      </m:sub>
                    </m:sSub>
                  </m:oMath>
                </m:oMathPara>
              </a14:m>
              <a:endParaRPr lang="en-US" b="0" dirty="0" smtClean="0"/>
            </a:p>
          </dgm:t>
        </dgm:pt>
      </mc:Choice>
      <mc:Fallback>
        <dgm:pt modelId="{92C54996-1011-4D52-9FE2-ED3592FDF2AD}">
          <dgm:prSet phldrT="[Text]"/>
          <dgm:spPr/>
          <dgm:t>
            <a:bodyPr/>
            <a:lstStyle/>
            <a:p>
              <a:r>
                <a:rPr lang="en-US" b="0" i="0" smtClean="0">
                  <a:latin typeface="Cambria Math" panose="02040503050406030204" pitchFamily="18" charset="0"/>
                </a:rPr>
                <a:t>𝐽_2</a:t>
              </a:r>
              <a:endParaRPr lang="en-US" b="0" dirty="0" smtClean="0"/>
            </a:p>
          </dgm:t>
        </dgm:pt>
      </mc:Fallback>
    </mc:AlternateContent>
    <dgm:pt modelId="{702D381F-0B4C-4F10-BB57-986D03A29C54}" type="parTrans" cxnId="{EBC3FFB1-D0F4-4059-B22E-5A42D53BE446}">
      <dgm:prSet/>
      <dgm:spPr/>
      <dgm:t>
        <a:bodyPr/>
        <a:lstStyle/>
        <a:p>
          <a:endParaRPr lang="en-US"/>
        </a:p>
      </dgm:t>
    </dgm:pt>
    <dgm:pt modelId="{C3341419-11B9-49D9-957A-F0458FA9CDC7}" type="sibTrans" cxnId="{EBC3FFB1-D0F4-4059-B22E-5A42D53BE446}">
      <dgm:prSet/>
      <dgm:spPr/>
      <dgm:t>
        <a:bodyPr/>
        <a:lstStyle/>
        <a:p>
          <a:endParaRPr lang="en-US"/>
        </a:p>
      </dgm:t>
    </dgm:pt>
    <mc:AlternateContent xmlns:mc="http://schemas.openxmlformats.org/markup-compatibility/2006">
      <mc:Choice xmlns:a14="http://schemas.microsoft.com/office/drawing/2010/main" Requires="a14">
        <dgm:pt modelId="{E29AACE7-F0EB-40F2-8D8C-AD332CED0AFE}">
          <dgm:prSet phldrT="[Text]"/>
          <dgm:spPr/>
          <dgm: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1</m:t>
                        </m:r>
                      </m:sub>
                    </m:sSub>
                  </m:oMath>
                </m:oMathPara>
              </a14:m>
              <a:endParaRPr lang="en-US" b="0" dirty="0" smtClean="0"/>
            </a:p>
          </dgm:t>
        </dgm:pt>
      </mc:Choice>
      <mc:Fallback>
        <dgm:pt modelId="{E29AACE7-F0EB-40F2-8D8C-AD332CED0AFE}">
          <dgm:prSet phldrT="[Text]"/>
          <dgm:spPr/>
          <dgm:t>
            <a:bodyPr/>
            <a:lstStyle/>
            <a:p>
              <a:r>
                <a:rPr lang="en-US" b="0" i="0" smtClean="0">
                  <a:latin typeface="Cambria Math" panose="02040503050406030204" pitchFamily="18" charset="0"/>
                </a:rPr>
                <a:t>𝐽_1</a:t>
              </a:r>
              <a:endParaRPr lang="en-US" b="0" dirty="0" smtClean="0"/>
            </a:p>
          </dgm:t>
        </dgm:pt>
      </mc:Fallback>
    </mc:AlternateContent>
    <dgm:pt modelId="{03F8A643-7B1A-4436-B8DF-0F87B2690736}" type="parTrans" cxnId="{3FAC711B-FFE0-47D8-B380-B472056CECD4}">
      <dgm:prSet/>
      <dgm:spPr/>
      <dgm:t>
        <a:bodyPr/>
        <a:lstStyle/>
        <a:p>
          <a:endParaRPr lang="en-US"/>
        </a:p>
      </dgm:t>
    </dgm:pt>
    <dgm:pt modelId="{9797B9B8-F085-4B8C-8CD0-81CDBDFA5BC5}" type="sibTrans" cxnId="{3FAC711B-FFE0-47D8-B380-B472056CECD4}">
      <dgm:prSet/>
      <dgm:spPr/>
      <dgm:t>
        <a:bodyPr/>
        <a:lstStyle/>
        <a:p>
          <a:endParaRPr lang="en-US"/>
        </a:p>
      </dgm:t>
    </dgm:pt>
    <mc:AlternateContent xmlns:mc="http://schemas.openxmlformats.org/markup-compatibility/2006">
      <mc:Choice xmlns:a14="http://schemas.microsoft.com/office/drawing/2010/main" Requires="a14">
        <dgm:pt modelId="{5E0BD850-6211-4E73-A058-BC4B62206B5E}">
          <dgm:prSet phldrT="[Text]"/>
          <dgm:spPr/>
          <dgm: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3</m:t>
                        </m:r>
                      </m:sub>
                    </m:sSub>
                  </m:oMath>
                </m:oMathPara>
              </a14:m>
              <a:endParaRPr lang="en-US" b="0" dirty="0" smtClean="0"/>
            </a:p>
          </dgm:t>
        </dgm:pt>
      </mc:Choice>
      <mc:Fallback>
        <dgm:pt modelId="{5E0BD850-6211-4E73-A058-BC4B62206B5E}">
          <dgm:prSet phldrT="[Text]"/>
          <dgm:spPr/>
          <dgm:t>
            <a:bodyPr/>
            <a:lstStyle/>
            <a:p>
              <a:r>
                <a:rPr lang="en-US" b="0" i="0" smtClean="0">
                  <a:latin typeface="Cambria Math" panose="02040503050406030204" pitchFamily="18" charset="0"/>
                </a:rPr>
                <a:t>𝐽_3</a:t>
              </a:r>
              <a:endParaRPr lang="en-US" b="0" dirty="0" smtClean="0"/>
            </a:p>
          </dgm:t>
        </dgm:pt>
      </mc:Fallback>
    </mc:AlternateContent>
    <dgm:pt modelId="{D9D35E7B-6CCA-4489-8958-3706DA5EA60A}" type="parTrans" cxnId="{FAFCBA96-63D2-4F46-BCD7-DA8A5BDD8A0A}">
      <dgm:prSet/>
      <dgm:spPr/>
      <dgm:t>
        <a:bodyPr/>
        <a:lstStyle/>
        <a:p>
          <a:endParaRPr lang="en-US"/>
        </a:p>
      </dgm:t>
    </dgm:pt>
    <dgm:pt modelId="{E20F42DF-876A-41E7-8BB8-7B4976F71354}" type="sibTrans" cxnId="{FAFCBA96-63D2-4F46-BCD7-DA8A5BDD8A0A}">
      <dgm:prSet/>
      <dgm:spPr/>
      <dgm:t>
        <a:bodyPr/>
        <a:lstStyle/>
        <a:p>
          <a:endParaRPr lang="en-US"/>
        </a:p>
      </dgm:t>
    </dgm:pt>
    <dgm:pt modelId="{F930914A-937F-49B9-82E2-1666A33C64A6}" type="pres">
      <dgm:prSet presAssocID="{625A08C1-A9FB-4232-B2DC-F5AB45BD8A8A}" presName="CompostProcess" presStyleCnt="0">
        <dgm:presLayoutVars>
          <dgm:dir/>
          <dgm:resizeHandles val="exact"/>
        </dgm:presLayoutVars>
      </dgm:prSet>
      <dgm:spPr/>
    </dgm:pt>
    <dgm:pt modelId="{6C31047A-478C-4371-9192-4EDC94826CDB}" type="pres">
      <dgm:prSet presAssocID="{625A08C1-A9FB-4232-B2DC-F5AB45BD8A8A}" presName="arrow" presStyleLbl="bgShp" presStyleIdx="0" presStyleCnt="1" custLinFactNeighborY="22751"/>
      <dgm:spPr/>
    </dgm:pt>
    <dgm:pt modelId="{6D971484-FDFB-4D3F-9B61-12868B9BC500}" type="pres">
      <dgm:prSet presAssocID="{625A08C1-A9FB-4232-B2DC-F5AB45BD8A8A}" presName="linearProcess" presStyleCnt="0"/>
      <dgm:spPr/>
    </dgm:pt>
    <dgm:pt modelId="{EB3E31E8-654B-421A-8D9D-563A4F5AF9BA}" type="pres">
      <dgm:prSet presAssocID="{244A4513-B019-405A-9532-71FFDC75C343}" presName="textNode" presStyleLbl="node1" presStyleIdx="0" presStyleCnt="4" custScaleX="86604" custScaleY="81851" custLinFactNeighborX="-69771" custLinFactNeighborY="2569">
        <dgm:presLayoutVars>
          <dgm:bulletEnabled val="1"/>
        </dgm:presLayoutVars>
      </dgm:prSet>
      <dgm:spPr/>
      <dgm:t>
        <a:bodyPr/>
        <a:lstStyle/>
        <a:p>
          <a:endParaRPr lang="en-US"/>
        </a:p>
      </dgm:t>
    </dgm:pt>
    <dgm:pt modelId="{0EEE4BA6-6DD5-438D-81EC-FC45E5B3F99A}" type="pres">
      <dgm:prSet presAssocID="{B3D6C971-EB99-4511-B22D-6F5481C3BA15}" presName="sibTrans" presStyleCnt="0"/>
      <dgm:spPr/>
    </dgm:pt>
    <dgm:pt modelId="{2D5FC9D6-D82A-4EEE-845C-59ADB25CECF9}" type="pres">
      <dgm:prSet presAssocID="{92C54996-1011-4D52-9FE2-ED3592FDF2AD}" presName="textNode" presStyleLbl="node1" presStyleIdx="1" presStyleCnt="4" custScaleX="39811" custScaleY="47157" custLinFactNeighborX="-94081" custLinFactNeighborY="4279">
        <dgm:presLayoutVars>
          <dgm:bulletEnabled val="1"/>
        </dgm:presLayoutVars>
      </dgm:prSet>
      <dgm:spPr/>
      <dgm:t>
        <a:bodyPr/>
        <a:lstStyle/>
        <a:p>
          <a:endParaRPr lang="en-US"/>
        </a:p>
      </dgm:t>
    </dgm:pt>
    <dgm:pt modelId="{031A6CFC-83ED-412C-8A28-303BE2C4FCBB}" type="pres">
      <dgm:prSet presAssocID="{C3341419-11B9-49D9-957A-F0458FA9CDC7}" presName="sibTrans" presStyleCnt="0"/>
      <dgm:spPr/>
    </dgm:pt>
    <dgm:pt modelId="{0AB99462-DCB2-445B-B29D-CBAE114DFA3B}" type="pres">
      <dgm:prSet presAssocID="{E29AACE7-F0EB-40F2-8D8C-AD332CED0AFE}" presName="textNode" presStyleLbl="node1" presStyleIdx="2" presStyleCnt="4" custScaleX="39811" custScaleY="47157" custLinFactNeighborX="-97548" custLinFactNeighborY="4279">
        <dgm:presLayoutVars>
          <dgm:bulletEnabled val="1"/>
        </dgm:presLayoutVars>
      </dgm:prSet>
      <dgm:spPr/>
      <dgm:t>
        <a:bodyPr/>
        <a:lstStyle/>
        <a:p>
          <a:endParaRPr lang="en-US"/>
        </a:p>
      </dgm:t>
    </dgm:pt>
    <dgm:pt modelId="{FCE4E663-69CA-4CB3-9AF7-A1B3BCEA10FC}" type="pres">
      <dgm:prSet presAssocID="{9797B9B8-F085-4B8C-8CD0-81CDBDFA5BC5}" presName="sibTrans" presStyleCnt="0"/>
      <dgm:spPr/>
    </dgm:pt>
    <dgm:pt modelId="{670D31F1-D192-4B9A-B605-D70EDF202976}" type="pres">
      <dgm:prSet presAssocID="{5E0BD850-6211-4E73-A058-BC4B62206B5E}" presName="textNode" presStyleLbl="node1" presStyleIdx="3" presStyleCnt="4" custScaleX="39811" custScaleY="47157" custLinFactX="-1903" custLinFactNeighborX="-100000" custLinFactNeighborY="4279">
        <dgm:presLayoutVars>
          <dgm:bulletEnabled val="1"/>
        </dgm:presLayoutVars>
      </dgm:prSet>
      <dgm:spPr/>
      <dgm:t>
        <a:bodyPr/>
        <a:lstStyle/>
        <a:p>
          <a:endParaRPr lang="en-US"/>
        </a:p>
      </dgm:t>
    </dgm:pt>
  </dgm:ptLst>
  <dgm:cxnLst>
    <dgm:cxn modelId="{8337347F-A103-4C8A-8C60-5676983E3E20}" srcId="{625A08C1-A9FB-4232-B2DC-F5AB45BD8A8A}" destId="{244A4513-B019-405A-9532-71FFDC75C343}" srcOrd="0" destOrd="0" parTransId="{A44204F8-56B1-40D0-A07E-A38A7313DCE0}" sibTransId="{B3D6C971-EB99-4511-B22D-6F5481C3BA15}"/>
    <dgm:cxn modelId="{3FAC711B-FFE0-47D8-B380-B472056CECD4}" srcId="{625A08C1-A9FB-4232-B2DC-F5AB45BD8A8A}" destId="{E29AACE7-F0EB-40F2-8D8C-AD332CED0AFE}" srcOrd="2" destOrd="0" parTransId="{03F8A643-7B1A-4436-B8DF-0F87B2690736}" sibTransId="{9797B9B8-F085-4B8C-8CD0-81CDBDFA5BC5}"/>
    <dgm:cxn modelId="{F354CA93-9CF7-415C-9C60-C4AAA8B0BE0F}" type="presOf" srcId="{92C54996-1011-4D52-9FE2-ED3592FDF2AD}" destId="{2D5FC9D6-D82A-4EEE-845C-59ADB25CECF9}" srcOrd="0" destOrd="0" presId="urn:microsoft.com/office/officeart/2005/8/layout/hProcess9"/>
    <dgm:cxn modelId="{EBC3FFB1-D0F4-4059-B22E-5A42D53BE446}" srcId="{625A08C1-A9FB-4232-B2DC-F5AB45BD8A8A}" destId="{92C54996-1011-4D52-9FE2-ED3592FDF2AD}" srcOrd="1" destOrd="0" parTransId="{702D381F-0B4C-4F10-BB57-986D03A29C54}" sibTransId="{C3341419-11B9-49D9-957A-F0458FA9CDC7}"/>
    <dgm:cxn modelId="{0E4AB769-77B5-4BD5-B789-92064B3851FA}" type="presOf" srcId="{244A4513-B019-405A-9532-71FFDC75C343}" destId="{EB3E31E8-654B-421A-8D9D-563A4F5AF9BA}" srcOrd="0" destOrd="0" presId="urn:microsoft.com/office/officeart/2005/8/layout/hProcess9"/>
    <dgm:cxn modelId="{921B98AC-B921-4E38-8DEE-9B628BE676E9}" type="presOf" srcId="{5E0BD850-6211-4E73-A058-BC4B62206B5E}" destId="{670D31F1-D192-4B9A-B605-D70EDF202976}" srcOrd="0" destOrd="0" presId="urn:microsoft.com/office/officeart/2005/8/layout/hProcess9"/>
    <dgm:cxn modelId="{FAFCBA96-63D2-4F46-BCD7-DA8A5BDD8A0A}" srcId="{625A08C1-A9FB-4232-B2DC-F5AB45BD8A8A}" destId="{5E0BD850-6211-4E73-A058-BC4B62206B5E}" srcOrd="3" destOrd="0" parTransId="{D9D35E7B-6CCA-4489-8958-3706DA5EA60A}" sibTransId="{E20F42DF-876A-41E7-8BB8-7B4976F71354}"/>
    <dgm:cxn modelId="{A8519072-077A-46E9-B5EB-389ACE38035D}" type="presOf" srcId="{625A08C1-A9FB-4232-B2DC-F5AB45BD8A8A}" destId="{F930914A-937F-49B9-82E2-1666A33C64A6}" srcOrd="0" destOrd="0" presId="urn:microsoft.com/office/officeart/2005/8/layout/hProcess9"/>
    <dgm:cxn modelId="{8EC2A72E-00CF-4BDB-B722-F6DAC3013F93}" type="presOf" srcId="{E29AACE7-F0EB-40F2-8D8C-AD332CED0AFE}" destId="{0AB99462-DCB2-445B-B29D-CBAE114DFA3B}" srcOrd="0" destOrd="0" presId="urn:microsoft.com/office/officeart/2005/8/layout/hProcess9"/>
    <dgm:cxn modelId="{3D7F6441-365E-4F13-A9E2-D973A02A9EAB}" type="presParOf" srcId="{F930914A-937F-49B9-82E2-1666A33C64A6}" destId="{6C31047A-478C-4371-9192-4EDC94826CDB}" srcOrd="0" destOrd="0" presId="urn:microsoft.com/office/officeart/2005/8/layout/hProcess9"/>
    <dgm:cxn modelId="{709F9C04-B17B-4E74-98D4-73A1CFDEFEFE}" type="presParOf" srcId="{F930914A-937F-49B9-82E2-1666A33C64A6}" destId="{6D971484-FDFB-4D3F-9B61-12868B9BC500}" srcOrd="1" destOrd="0" presId="urn:microsoft.com/office/officeart/2005/8/layout/hProcess9"/>
    <dgm:cxn modelId="{DD1ECAD1-630F-4242-8146-1194A1B76AB8}" type="presParOf" srcId="{6D971484-FDFB-4D3F-9B61-12868B9BC500}" destId="{EB3E31E8-654B-421A-8D9D-563A4F5AF9BA}" srcOrd="0" destOrd="0" presId="urn:microsoft.com/office/officeart/2005/8/layout/hProcess9"/>
    <dgm:cxn modelId="{F6EE2CA7-03E0-48F9-83F6-1C01F1CC12FB}" type="presParOf" srcId="{6D971484-FDFB-4D3F-9B61-12868B9BC500}" destId="{0EEE4BA6-6DD5-438D-81EC-FC45E5B3F99A}" srcOrd="1" destOrd="0" presId="urn:microsoft.com/office/officeart/2005/8/layout/hProcess9"/>
    <dgm:cxn modelId="{22A9A8A3-A4F8-4492-9700-E7451F27D27F}" type="presParOf" srcId="{6D971484-FDFB-4D3F-9B61-12868B9BC500}" destId="{2D5FC9D6-D82A-4EEE-845C-59ADB25CECF9}" srcOrd="2" destOrd="0" presId="urn:microsoft.com/office/officeart/2005/8/layout/hProcess9"/>
    <dgm:cxn modelId="{520CB731-E4D4-46C7-B0D6-600F2447B348}" type="presParOf" srcId="{6D971484-FDFB-4D3F-9B61-12868B9BC500}" destId="{031A6CFC-83ED-412C-8A28-303BE2C4FCBB}" srcOrd="3" destOrd="0" presId="urn:microsoft.com/office/officeart/2005/8/layout/hProcess9"/>
    <dgm:cxn modelId="{51FB4BA2-5C53-4DE2-B4C7-C853927D5FE8}" type="presParOf" srcId="{6D971484-FDFB-4D3F-9B61-12868B9BC500}" destId="{0AB99462-DCB2-445B-B29D-CBAE114DFA3B}" srcOrd="4" destOrd="0" presId="urn:microsoft.com/office/officeart/2005/8/layout/hProcess9"/>
    <dgm:cxn modelId="{A61BEF85-F950-44EA-A1A4-2052D4A9DAD7}" type="presParOf" srcId="{6D971484-FDFB-4D3F-9B61-12868B9BC500}" destId="{FCE4E663-69CA-4CB3-9AF7-A1B3BCEA10FC}" srcOrd="5" destOrd="0" presId="urn:microsoft.com/office/officeart/2005/8/layout/hProcess9"/>
    <dgm:cxn modelId="{C37F3633-E6B4-414E-BD75-FF5D2453FA75}" type="presParOf" srcId="{6D971484-FDFB-4D3F-9B61-12868B9BC500}" destId="{670D31F1-D192-4B9A-B605-D70EDF202976}" srcOrd="6"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25A08C1-A9FB-4232-B2DC-F5AB45BD8A8A}" type="doc">
      <dgm:prSet loTypeId="urn:microsoft.com/office/officeart/2005/8/layout/hProcess9" loCatId="process" qsTypeId="urn:microsoft.com/office/officeart/2005/8/quickstyle/simple1" qsCatId="simple" csTypeId="urn:microsoft.com/office/officeart/2005/8/colors/accent1_2" csCatId="accent1" phldr="1"/>
      <dgm:spPr/>
    </dgm:pt>
    <dgm:pt modelId="{244A4513-B019-405A-9532-71FFDC75C343}">
      <dgm:prSet phldrT="[Text]" custT="1"/>
      <dgm:spPr>
        <a:blipFill rotWithShape="0">
          <a:blip xmlns:r="http://schemas.openxmlformats.org/officeDocument/2006/relationships" r:embed="rId1"/>
          <a:stretch>
            <a:fillRect/>
          </a:stretch>
        </a:blipFill>
      </dgm:spPr>
      <dgm:t>
        <a:bodyPr/>
        <a:lstStyle/>
        <a:p>
          <a:r>
            <a:rPr lang="en-US">
              <a:noFill/>
            </a:rPr>
            <a:t> </a:t>
          </a:r>
        </a:p>
      </dgm:t>
    </dgm:pt>
    <dgm:pt modelId="{A44204F8-56B1-40D0-A07E-A38A7313DCE0}" type="parTrans" cxnId="{8337347F-A103-4C8A-8C60-5676983E3E20}">
      <dgm:prSet/>
      <dgm:spPr/>
      <dgm:t>
        <a:bodyPr/>
        <a:lstStyle/>
        <a:p>
          <a:endParaRPr lang="en-US"/>
        </a:p>
      </dgm:t>
    </dgm:pt>
    <dgm:pt modelId="{B3D6C971-EB99-4511-B22D-6F5481C3BA15}" type="sibTrans" cxnId="{8337347F-A103-4C8A-8C60-5676983E3E20}">
      <dgm:prSet/>
      <dgm:spPr/>
      <dgm:t>
        <a:bodyPr/>
        <a:lstStyle/>
        <a:p>
          <a:endParaRPr lang="en-US"/>
        </a:p>
      </dgm:t>
    </dgm:pt>
    <dgm:pt modelId="{92C54996-1011-4D52-9FE2-ED3592FDF2AD}">
      <dgm:prSet phldrT="[Text]"/>
      <dgm:spPr>
        <a:blipFill rotWithShape="0">
          <a:blip xmlns:r="http://schemas.openxmlformats.org/officeDocument/2006/relationships" r:embed="rId2"/>
          <a:stretch>
            <a:fillRect/>
          </a:stretch>
        </a:blipFill>
      </dgm:spPr>
      <dgm:t>
        <a:bodyPr/>
        <a:lstStyle/>
        <a:p>
          <a:r>
            <a:rPr lang="en-US">
              <a:noFill/>
            </a:rPr>
            <a:t> </a:t>
          </a:r>
        </a:p>
      </dgm:t>
    </dgm:pt>
    <dgm:pt modelId="{702D381F-0B4C-4F10-BB57-986D03A29C54}" type="parTrans" cxnId="{EBC3FFB1-D0F4-4059-B22E-5A42D53BE446}">
      <dgm:prSet/>
      <dgm:spPr/>
      <dgm:t>
        <a:bodyPr/>
        <a:lstStyle/>
        <a:p>
          <a:endParaRPr lang="en-US"/>
        </a:p>
      </dgm:t>
    </dgm:pt>
    <dgm:pt modelId="{C3341419-11B9-49D9-957A-F0458FA9CDC7}" type="sibTrans" cxnId="{EBC3FFB1-D0F4-4059-B22E-5A42D53BE446}">
      <dgm:prSet/>
      <dgm:spPr/>
      <dgm:t>
        <a:bodyPr/>
        <a:lstStyle/>
        <a:p>
          <a:endParaRPr lang="en-US"/>
        </a:p>
      </dgm:t>
    </dgm:pt>
    <dgm:pt modelId="{E29AACE7-F0EB-40F2-8D8C-AD332CED0AFE}">
      <dgm:prSet phldrT="[Text]"/>
      <dgm:spPr>
        <a:blipFill rotWithShape="0">
          <a:blip xmlns:r="http://schemas.openxmlformats.org/officeDocument/2006/relationships" r:embed="rId3"/>
          <a:stretch>
            <a:fillRect/>
          </a:stretch>
        </a:blipFill>
      </dgm:spPr>
      <dgm:t>
        <a:bodyPr/>
        <a:lstStyle/>
        <a:p>
          <a:r>
            <a:rPr lang="en-US">
              <a:noFill/>
            </a:rPr>
            <a:t> </a:t>
          </a:r>
        </a:p>
      </dgm:t>
    </dgm:pt>
    <dgm:pt modelId="{03F8A643-7B1A-4436-B8DF-0F87B2690736}" type="parTrans" cxnId="{3FAC711B-FFE0-47D8-B380-B472056CECD4}">
      <dgm:prSet/>
      <dgm:spPr/>
      <dgm:t>
        <a:bodyPr/>
        <a:lstStyle/>
        <a:p>
          <a:endParaRPr lang="en-US"/>
        </a:p>
      </dgm:t>
    </dgm:pt>
    <dgm:pt modelId="{9797B9B8-F085-4B8C-8CD0-81CDBDFA5BC5}" type="sibTrans" cxnId="{3FAC711B-FFE0-47D8-B380-B472056CECD4}">
      <dgm:prSet/>
      <dgm:spPr/>
      <dgm:t>
        <a:bodyPr/>
        <a:lstStyle/>
        <a:p>
          <a:endParaRPr lang="en-US"/>
        </a:p>
      </dgm:t>
    </dgm:pt>
    <dgm:pt modelId="{5E0BD850-6211-4E73-A058-BC4B62206B5E}">
      <dgm:prSet phldrT="[Text]"/>
      <dgm:spPr>
        <a:blipFill rotWithShape="0">
          <a:blip xmlns:r="http://schemas.openxmlformats.org/officeDocument/2006/relationships" r:embed="rId4"/>
          <a:stretch>
            <a:fillRect/>
          </a:stretch>
        </a:blipFill>
      </dgm:spPr>
      <dgm:t>
        <a:bodyPr/>
        <a:lstStyle/>
        <a:p>
          <a:r>
            <a:rPr lang="en-US">
              <a:noFill/>
            </a:rPr>
            <a:t> </a:t>
          </a:r>
        </a:p>
      </dgm:t>
    </dgm:pt>
    <dgm:pt modelId="{D9D35E7B-6CCA-4489-8958-3706DA5EA60A}" type="parTrans" cxnId="{FAFCBA96-63D2-4F46-BCD7-DA8A5BDD8A0A}">
      <dgm:prSet/>
      <dgm:spPr/>
      <dgm:t>
        <a:bodyPr/>
        <a:lstStyle/>
        <a:p>
          <a:endParaRPr lang="en-US"/>
        </a:p>
      </dgm:t>
    </dgm:pt>
    <dgm:pt modelId="{E20F42DF-876A-41E7-8BB8-7B4976F71354}" type="sibTrans" cxnId="{FAFCBA96-63D2-4F46-BCD7-DA8A5BDD8A0A}">
      <dgm:prSet/>
      <dgm:spPr/>
      <dgm:t>
        <a:bodyPr/>
        <a:lstStyle/>
        <a:p>
          <a:endParaRPr lang="en-US"/>
        </a:p>
      </dgm:t>
    </dgm:pt>
    <dgm:pt modelId="{F930914A-937F-49B9-82E2-1666A33C64A6}" type="pres">
      <dgm:prSet presAssocID="{625A08C1-A9FB-4232-B2DC-F5AB45BD8A8A}" presName="CompostProcess" presStyleCnt="0">
        <dgm:presLayoutVars>
          <dgm:dir/>
          <dgm:resizeHandles val="exact"/>
        </dgm:presLayoutVars>
      </dgm:prSet>
      <dgm:spPr/>
    </dgm:pt>
    <dgm:pt modelId="{6C31047A-478C-4371-9192-4EDC94826CDB}" type="pres">
      <dgm:prSet presAssocID="{625A08C1-A9FB-4232-B2DC-F5AB45BD8A8A}" presName="arrow" presStyleLbl="bgShp" presStyleIdx="0" presStyleCnt="1" custLinFactNeighborY="22751"/>
      <dgm:spPr/>
    </dgm:pt>
    <dgm:pt modelId="{6D971484-FDFB-4D3F-9B61-12868B9BC500}" type="pres">
      <dgm:prSet presAssocID="{625A08C1-A9FB-4232-B2DC-F5AB45BD8A8A}" presName="linearProcess" presStyleCnt="0"/>
      <dgm:spPr/>
    </dgm:pt>
    <dgm:pt modelId="{EB3E31E8-654B-421A-8D9D-563A4F5AF9BA}" type="pres">
      <dgm:prSet presAssocID="{244A4513-B019-405A-9532-71FFDC75C343}" presName="textNode" presStyleLbl="node1" presStyleIdx="0" presStyleCnt="4" custScaleX="86604" custScaleY="81851" custLinFactNeighborX="-69771" custLinFactNeighborY="2569">
        <dgm:presLayoutVars>
          <dgm:bulletEnabled val="1"/>
        </dgm:presLayoutVars>
      </dgm:prSet>
      <dgm:spPr/>
      <dgm:t>
        <a:bodyPr/>
        <a:lstStyle/>
        <a:p>
          <a:endParaRPr lang="en-US"/>
        </a:p>
      </dgm:t>
    </dgm:pt>
    <dgm:pt modelId="{0EEE4BA6-6DD5-438D-81EC-FC45E5B3F99A}" type="pres">
      <dgm:prSet presAssocID="{B3D6C971-EB99-4511-B22D-6F5481C3BA15}" presName="sibTrans" presStyleCnt="0"/>
      <dgm:spPr/>
    </dgm:pt>
    <dgm:pt modelId="{2D5FC9D6-D82A-4EEE-845C-59ADB25CECF9}" type="pres">
      <dgm:prSet presAssocID="{92C54996-1011-4D52-9FE2-ED3592FDF2AD}" presName="textNode" presStyleLbl="node1" presStyleIdx="1" presStyleCnt="4" custScaleX="39811" custScaleY="47157" custLinFactNeighborX="-94081" custLinFactNeighborY="4279">
        <dgm:presLayoutVars>
          <dgm:bulletEnabled val="1"/>
        </dgm:presLayoutVars>
      </dgm:prSet>
      <dgm:spPr/>
      <dgm:t>
        <a:bodyPr/>
        <a:lstStyle/>
        <a:p>
          <a:endParaRPr lang="en-US"/>
        </a:p>
      </dgm:t>
    </dgm:pt>
    <dgm:pt modelId="{031A6CFC-83ED-412C-8A28-303BE2C4FCBB}" type="pres">
      <dgm:prSet presAssocID="{C3341419-11B9-49D9-957A-F0458FA9CDC7}" presName="sibTrans" presStyleCnt="0"/>
      <dgm:spPr/>
    </dgm:pt>
    <dgm:pt modelId="{0AB99462-DCB2-445B-B29D-CBAE114DFA3B}" type="pres">
      <dgm:prSet presAssocID="{E29AACE7-F0EB-40F2-8D8C-AD332CED0AFE}" presName="textNode" presStyleLbl="node1" presStyleIdx="2" presStyleCnt="4" custScaleX="39811" custScaleY="47157" custLinFactNeighborX="-97548" custLinFactNeighborY="4279">
        <dgm:presLayoutVars>
          <dgm:bulletEnabled val="1"/>
        </dgm:presLayoutVars>
      </dgm:prSet>
      <dgm:spPr/>
      <dgm:t>
        <a:bodyPr/>
        <a:lstStyle/>
        <a:p>
          <a:endParaRPr lang="en-US"/>
        </a:p>
      </dgm:t>
    </dgm:pt>
    <dgm:pt modelId="{FCE4E663-69CA-4CB3-9AF7-A1B3BCEA10FC}" type="pres">
      <dgm:prSet presAssocID="{9797B9B8-F085-4B8C-8CD0-81CDBDFA5BC5}" presName="sibTrans" presStyleCnt="0"/>
      <dgm:spPr/>
    </dgm:pt>
    <dgm:pt modelId="{670D31F1-D192-4B9A-B605-D70EDF202976}" type="pres">
      <dgm:prSet presAssocID="{5E0BD850-6211-4E73-A058-BC4B62206B5E}" presName="textNode" presStyleLbl="node1" presStyleIdx="3" presStyleCnt="4" custScaleX="39811" custScaleY="47157" custLinFactX="-1903" custLinFactNeighborX="-100000" custLinFactNeighborY="4279">
        <dgm:presLayoutVars>
          <dgm:bulletEnabled val="1"/>
        </dgm:presLayoutVars>
      </dgm:prSet>
      <dgm:spPr/>
      <dgm:t>
        <a:bodyPr/>
        <a:lstStyle/>
        <a:p>
          <a:endParaRPr lang="en-US"/>
        </a:p>
      </dgm:t>
    </dgm:pt>
  </dgm:ptLst>
  <dgm:cxnLst>
    <dgm:cxn modelId="{8337347F-A103-4C8A-8C60-5676983E3E20}" srcId="{625A08C1-A9FB-4232-B2DC-F5AB45BD8A8A}" destId="{244A4513-B019-405A-9532-71FFDC75C343}" srcOrd="0" destOrd="0" parTransId="{A44204F8-56B1-40D0-A07E-A38A7313DCE0}" sibTransId="{B3D6C971-EB99-4511-B22D-6F5481C3BA15}"/>
    <dgm:cxn modelId="{3FAC711B-FFE0-47D8-B380-B472056CECD4}" srcId="{625A08C1-A9FB-4232-B2DC-F5AB45BD8A8A}" destId="{E29AACE7-F0EB-40F2-8D8C-AD332CED0AFE}" srcOrd="2" destOrd="0" parTransId="{03F8A643-7B1A-4436-B8DF-0F87B2690736}" sibTransId="{9797B9B8-F085-4B8C-8CD0-81CDBDFA5BC5}"/>
    <dgm:cxn modelId="{F354CA93-9CF7-415C-9C60-C4AAA8B0BE0F}" type="presOf" srcId="{92C54996-1011-4D52-9FE2-ED3592FDF2AD}" destId="{2D5FC9D6-D82A-4EEE-845C-59ADB25CECF9}" srcOrd="0" destOrd="0" presId="urn:microsoft.com/office/officeart/2005/8/layout/hProcess9"/>
    <dgm:cxn modelId="{EBC3FFB1-D0F4-4059-B22E-5A42D53BE446}" srcId="{625A08C1-A9FB-4232-B2DC-F5AB45BD8A8A}" destId="{92C54996-1011-4D52-9FE2-ED3592FDF2AD}" srcOrd="1" destOrd="0" parTransId="{702D381F-0B4C-4F10-BB57-986D03A29C54}" sibTransId="{C3341419-11B9-49D9-957A-F0458FA9CDC7}"/>
    <dgm:cxn modelId="{0E4AB769-77B5-4BD5-B789-92064B3851FA}" type="presOf" srcId="{244A4513-B019-405A-9532-71FFDC75C343}" destId="{EB3E31E8-654B-421A-8D9D-563A4F5AF9BA}" srcOrd="0" destOrd="0" presId="urn:microsoft.com/office/officeart/2005/8/layout/hProcess9"/>
    <dgm:cxn modelId="{921B98AC-B921-4E38-8DEE-9B628BE676E9}" type="presOf" srcId="{5E0BD850-6211-4E73-A058-BC4B62206B5E}" destId="{670D31F1-D192-4B9A-B605-D70EDF202976}" srcOrd="0" destOrd="0" presId="urn:microsoft.com/office/officeart/2005/8/layout/hProcess9"/>
    <dgm:cxn modelId="{FAFCBA96-63D2-4F46-BCD7-DA8A5BDD8A0A}" srcId="{625A08C1-A9FB-4232-B2DC-F5AB45BD8A8A}" destId="{5E0BD850-6211-4E73-A058-BC4B62206B5E}" srcOrd="3" destOrd="0" parTransId="{D9D35E7B-6CCA-4489-8958-3706DA5EA60A}" sibTransId="{E20F42DF-876A-41E7-8BB8-7B4976F71354}"/>
    <dgm:cxn modelId="{A8519072-077A-46E9-B5EB-389ACE38035D}" type="presOf" srcId="{625A08C1-A9FB-4232-B2DC-F5AB45BD8A8A}" destId="{F930914A-937F-49B9-82E2-1666A33C64A6}" srcOrd="0" destOrd="0" presId="urn:microsoft.com/office/officeart/2005/8/layout/hProcess9"/>
    <dgm:cxn modelId="{8EC2A72E-00CF-4BDB-B722-F6DAC3013F93}" type="presOf" srcId="{E29AACE7-F0EB-40F2-8D8C-AD332CED0AFE}" destId="{0AB99462-DCB2-445B-B29D-CBAE114DFA3B}" srcOrd="0" destOrd="0" presId="urn:microsoft.com/office/officeart/2005/8/layout/hProcess9"/>
    <dgm:cxn modelId="{3D7F6441-365E-4F13-A9E2-D973A02A9EAB}" type="presParOf" srcId="{F930914A-937F-49B9-82E2-1666A33C64A6}" destId="{6C31047A-478C-4371-9192-4EDC94826CDB}" srcOrd="0" destOrd="0" presId="urn:microsoft.com/office/officeart/2005/8/layout/hProcess9"/>
    <dgm:cxn modelId="{709F9C04-B17B-4E74-98D4-73A1CFDEFEFE}" type="presParOf" srcId="{F930914A-937F-49B9-82E2-1666A33C64A6}" destId="{6D971484-FDFB-4D3F-9B61-12868B9BC500}" srcOrd="1" destOrd="0" presId="urn:microsoft.com/office/officeart/2005/8/layout/hProcess9"/>
    <dgm:cxn modelId="{DD1ECAD1-630F-4242-8146-1194A1B76AB8}" type="presParOf" srcId="{6D971484-FDFB-4D3F-9B61-12868B9BC500}" destId="{EB3E31E8-654B-421A-8D9D-563A4F5AF9BA}" srcOrd="0" destOrd="0" presId="urn:microsoft.com/office/officeart/2005/8/layout/hProcess9"/>
    <dgm:cxn modelId="{F6EE2CA7-03E0-48F9-83F6-1C01F1CC12FB}" type="presParOf" srcId="{6D971484-FDFB-4D3F-9B61-12868B9BC500}" destId="{0EEE4BA6-6DD5-438D-81EC-FC45E5B3F99A}" srcOrd="1" destOrd="0" presId="urn:microsoft.com/office/officeart/2005/8/layout/hProcess9"/>
    <dgm:cxn modelId="{22A9A8A3-A4F8-4492-9700-E7451F27D27F}" type="presParOf" srcId="{6D971484-FDFB-4D3F-9B61-12868B9BC500}" destId="{2D5FC9D6-D82A-4EEE-845C-59ADB25CECF9}" srcOrd="2" destOrd="0" presId="urn:microsoft.com/office/officeart/2005/8/layout/hProcess9"/>
    <dgm:cxn modelId="{520CB731-E4D4-46C7-B0D6-600F2447B348}" type="presParOf" srcId="{6D971484-FDFB-4D3F-9B61-12868B9BC500}" destId="{031A6CFC-83ED-412C-8A28-303BE2C4FCBB}" srcOrd="3" destOrd="0" presId="urn:microsoft.com/office/officeart/2005/8/layout/hProcess9"/>
    <dgm:cxn modelId="{51FB4BA2-5C53-4DE2-B4C7-C853927D5FE8}" type="presParOf" srcId="{6D971484-FDFB-4D3F-9B61-12868B9BC500}" destId="{0AB99462-DCB2-445B-B29D-CBAE114DFA3B}" srcOrd="4" destOrd="0" presId="urn:microsoft.com/office/officeart/2005/8/layout/hProcess9"/>
    <dgm:cxn modelId="{A61BEF85-F950-44EA-A1A4-2052D4A9DAD7}" type="presParOf" srcId="{6D971484-FDFB-4D3F-9B61-12868B9BC500}" destId="{FCE4E663-69CA-4CB3-9AF7-A1B3BCEA10FC}" srcOrd="5" destOrd="0" presId="urn:microsoft.com/office/officeart/2005/8/layout/hProcess9"/>
    <dgm:cxn modelId="{C37F3633-E6B4-414E-BD75-FF5D2453FA75}" type="presParOf" srcId="{6D971484-FDFB-4D3F-9B61-12868B9BC500}" destId="{670D31F1-D192-4B9A-B605-D70EDF202976}" srcOrd="6"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31047A-478C-4371-9192-4EDC94826CDB}">
      <dsp:nvSpPr>
        <dsp:cNvPr id="0" name=""/>
        <dsp:cNvSpPr/>
      </dsp:nvSpPr>
      <dsp:spPr>
        <a:xfrm>
          <a:off x="429921" y="0"/>
          <a:ext cx="4872448" cy="393184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3E31E8-654B-421A-8D9D-563A4F5AF9BA}">
      <dsp:nvSpPr>
        <dsp:cNvPr id="0" name=""/>
        <dsp:cNvSpPr/>
      </dsp:nvSpPr>
      <dsp:spPr>
        <a:xfrm>
          <a:off x="464653" y="1362675"/>
          <a:ext cx="1489318" cy="128730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panose="02040503050406030204" pitchFamily="18" charset="0"/>
                      </a:rPr>
                    </m:ctrlPr>
                  </m:sSubPr>
                  <m:e>
                    <m:r>
                      <a:rPr lang="en-US" sz="2500" b="0" i="1" kern="1200" smtClean="0">
                        <a:latin typeface="Cambria Math" panose="02040503050406030204" pitchFamily="18" charset="0"/>
                      </a:rPr>
                      <m:t>𝑀</m:t>
                    </m:r>
                  </m:e>
                  <m:sub>
                    <m:r>
                      <a:rPr lang="en-US" sz="2500" b="0" i="1" kern="1200" smtClean="0">
                        <a:latin typeface="Cambria Math" panose="02040503050406030204" pitchFamily="18" charset="0"/>
                      </a:rPr>
                      <m:t>1</m:t>
                    </m:r>
                  </m:sub>
                </m:sSub>
                <m:groupChr>
                  <m:groupChrPr>
                    <m:chr m:val="→"/>
                    <m:vertJc m:val="bot"/>
                    <m:ctrlPr>
                      <a:rPr lang="en-US" sz="2500" b="0" i="1" kern="1200" smtClean="0">
                        <a:latin typeface="Cambria Math" panose="02040503050406030204" pitchFamily="18" charset="0"/>
                      </a:rPr>
                    </m:ctrlPr>
                  </m:groupChrPr>
                  <m:e>
                    <m:r>
                      <m:rPr>
                        <m:nor/>
                      </m:rPr>
                      <a:rPr lang="en-US" sz="2500" b="0" i="0" kern="1200" smtClean="0">
                        <a:latin typeface="Cambria Math" panose="02040503050406030204" pitchFamily="18" charset="0"/>
                      </a:rPr>
                      <m:t>yields</m:t>
                    </m:r>
                  </m:e>
                </m:groupChr>
              </m:oMath>
            </m:oMathPara>
          </a14:m>
          <a:endParaRPr lang="en-US" sz="2500" b="0" kern="1200" dirty="0" smtClean="0"/>
        </a:p>
      </dsp:txBody>
      <dsp:txXfrm>
        <a:off x="527494" y="1425516"/>
        <a:ext cx="1363636" cy="1161620"/>
      </dsp:txXfrm>
    </dsp:sp>
    <dsp:sp modelId="{2D5FC9D6-D82A-4EEE-845C-59ADB25CECF9}">
      <dsp:nvSpPr>
        <dsp:cNvPr id="0" name=""/>
        <dsp:cNvSpPr/>
      </dsp:nvSpPr>
      <dsp:spPr>
        <a:xfrm>
          <a:off x="2170910" y="1662392"/>
          <a:ext cx="684624" cy="7416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panose="02040503050406030204" pitchFamily="18" charset="0"/>
                      </a:rPr>
                    </m:ctrlPr>
                  </m:sSubPr>
                  <m:e>
                    <m:r>
                      <a:rPr lang="en-US" sz="2500" b="0" i="1" kern="1200" smtClean="0">
                        <a:latin typeface="Cambria Math" panose="02040503050406030204" pitchFamily="18" charset="0"/>
                      </a:rPr>
                      <m:t>𝐽</m:t>
                    </m:r>
                  </m:e>
                  <m:sub>
                    <m:r>
                      <a:rPr lang="en-US" sz="2500" b="0" i="1" kern="1200" smtClean="0">
                        <a:latin typeface="Cambria Math" panose="02040503050406030204" pitchFamily="18" charset="0"/>
                      </a:rPr>
                      <m:t>1</m:t>
                    </m:r>
                  </m:sub>
                </m:sSub>
              </m:oMath>
            </m:oMathPara>
          </a14:m>
          <a:endParaRPr lang="en-US" sz="2500" b="0" kern="1200" dirty="0" smtClean="0"/>
        </a:p>
      </dsp:txBody>
      <dsp:txXfrm>
        <a:off x="2204331" y="1695813"/>
        <a:ext cx="617782" cy="674814"/>
      </dsp:txXfrm>
    </dsp:sp>
    <dsp:sp modelId="{0AB99462-DCB2-445B-B29D-CBAE114DFA3B}">
      <dsp:nvSpPr>
        <dsp:cNvPr id="0" name=""/>
        <dsp:cNvSpPr/>
      </dsp:nvSpPr>
      <dsp:spPr>
        <a:xfrm>
          <a:off x="3132213" y="1662392"/>
          <a:ext cx="684624" cy="7416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panose="02040503050406030204" pitchFamily="18" charset="0"/>
                      </a:rPr>
                    </m:ctrlPr>
                  </m:sSubPr>
                  <m:e>
                    <m:r>
                      <a:rPr lang="en-US" sz="2500" b="0" i="1" kern="1200" smtClean="0">
                        <a:latin typeface="Cambria Math" panose="02040503050406030204" pitchFamily="18" charset="0"/>
                      </a:rPr>
                      <m:t>𝐽</m:t>
                    </m:r>
                  </m:e>
                  <m:sub>
                    <m:r>
                      <a:rPr lang="en-US" sz="2500" b="0" i="1" kern="1200" smtClean="0">
                        <a:latin typeface="Cambria Math" panose="02040503050406030204" pitchFamily="18" charset="0"/>
                      </a:rPr>
                      <m:t>3</m:t>
                    </m:r>
                  </m:sub>
                </m:sSub>
              </m:oMath>
            </m:oMathPara>
          </a14:m>
          <a:endParaRPr lang="en-US" sz="2500" b="0" kern="1200" dirty="0" smtClean="0"/>
        </a:p>
      </dsp:txBody>
      <dsp:txXfrm>
        <a:off x="3165634" y="1695813"/>
        <a:ext cx="617782" cy="674814"/>
      </dsp:txXfrm>
    </dsp:sp>
    <dsp:sp modelId="{670D31F1-D192-4B9A-B605-D70EDF202976}">
      <dsp:nvSpPr>
        <dsp:cNvPr id="0" name=""/>
        <dsp:cNvSpPr/>
      </dsp:nvSpPr>
      <dsp:spPr>
        <a:xfrm>
          <a:off x="4063699" y="1662392"/>
          <a:ext cx="684624" cy="7416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panose="02040503050406030204" pitchFamily="18" charset="0"/>
                      </a:rPr>
                    </m:ctrlPr>
                  </m:sSubPr>
                  <m:e>
                    <m:r>
                      <a:rPr lang="en-US" sz="2500" b="0" i="1" kern="1200" smtClean="0">
                        <a:latin typeface="Cambria Math" panose="02040503050406030204" pitchFamily="18" charset="0"/>
                      </a:rPr>
                      <m:t>𝐽</m:t>
                    </m:r>
                  </m:e>
                  <m:sub>
                    <m:r>
                      <a:rPr lang="en-US" sz="2500" b="0" i="1" kern="1200" smtClean="0">
                        <a:latin typeface="Cambria Math" panose="02040503050406030204" pitchFamily="18" charset="0"/>
                      </a:rPr>
                      <m:t>2</m:t>
                    </m:r>
                  </m:sub>
                </m:sSub>
              </m:oMath>
            </m:oMathPara>
          </a14:m>
          <a:endParaRPr lang="en-US" sz="2500" b="0" kern="1200" dirty="0" smtClean="0"/>
        </a:p>
      </dsp:txBody>
      <dsp:txXfrm>
        <a:off x="4097120" y="1695813"/>
        <a:ext cx="617782" cy="6748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31047A-478C-4371-9192-4EDC94826CDB}">
      <dsp:nvSpPr>
        <dsp:cNvPr id="0" name=""/>
        <dsp:cNvSpPr/>
      </dsp:nvSpPr>
      <dsp:spPr>
        <a:xfrm>
          <a:off x="429921" y="0"/>
          <a:ext cx="4872448" cy="393184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3E31E8-654B-421A-8D9D-563A4F5AF9BA}">
      <dsp:nvSpPr>
        <dsp:cNvPr id="0" name=""/>
        <dsp:cNvSpPr/>
      </dsp:nvSpPr>
      <dsp:spPr>
        <a:xfrm>
          <a:off x="464653" y="1362675"/>
          <a:ext cx="1489318" cy="128730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panose="02040503050406030204" pitchFamily="18" charset="0"/>
                      </a:rPr>
                    </m:ctrlPr>
                  </m:sSubPr>
                  <m:e>
                    <m:r>
                      <a:rPr lang="en-US" sz="2500" b="0" i="1" kern="1200" smtClean="0">
                        <a:latin typeface="Cambria Math" panose="02040503050406030204" pitchFamily="18" charset="0"/>
                      </a:rPr>
                      <m:t>𝑀</m:t>
                    </m:r>
                  </m:e>
                  <m:sub>
                    <m:r>
                      <a:rPr lang="en-US" sz="2500" b="0" i="1" kern="1200" smtClean="0">
                        <a:latin typeface="Cambria Math" panose="02040503050406030204" pitchFamily="18" charset="0"/>
                      </a:rPr>
                      <m:t>2</m:t>
                    </m:r>
                  </m:sub>
                </m:sSub>
                <m:groupChr>
                  <m:groupChrPr>
                    <m:chr m:val="→"/>
                    <m:vertJc m:val="bot"/>
                    <m:ctrlPr>
                      <a:rPr lang="en-US" sz="2500" b="0" i="1" kern="1200" smtClean="0">
                        <a:latin typeface="Cambria Math" panose="02040503050406030204" pitchFamily="18" charset="0"/>
                      </a:rPr>
                    </m:ctrlPr>
                  </m:groupChrPr>
                  <m:e>
                    <m:r>
                      <m:rPr>
                        <m:nor/>
                      </m:rPr>
                      <a:rPr lang="en-US" sz="2500" b="0" i="0" kern="1200" smtClean="0">
                        <a:latin typeface="Cambria Math" panose="02040503050406030204" pitchFamily="18" charset="0"/>
                      </a:rPr>
                      <m:t>yields</m:t>
                    </m:r>
                  </m:e>
                </m:groupChr>
              </m:oMath>
            </m:oMathPara>
          </a14:m>
          <a:endParaRPr lang="en-US" sz="2500" b="0" kern="1200" dirty="0" smtClean="0"/>
        </a:p>
      </dsp:txBody>
      <dsp:txXfrm>
        <a:off x="527494" y="1425516"/>
        <a:ext cx="1363636" cy="1161620"/>
      </dsp:txXfrm>
    </dsp:sp>
    <dsp:sp modelId="{2D5FC9D6-D82A-4EEE-845C-59ADB25CECF9}">
      <dsp:nvSpPr>
        <dsp:cNvPr id="0" name=""/>
        <dsp:cNvSpPr/>
      </dsp:nvSpPr>
      <dsp:spPr>
        <a:xfrm>
          <a:off x="2170910" y="1662392"/>
          <a:ext cx="684624" cy="7416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panose="02040503050406030204" pitchFamily="18" charset="0"/>
                      </a:rPr>
                    </m:ctrlPr>
                  </m:sSubPr>
                  <m:e>
                    <m:r>
                      <a:rPr lang="en-US" sz="2500" b="0" i="1" kern="1200" smtClean="0">
                        <a:latin typeface="Cambria Math" panose="02040503050406030204" pitchFamily="18" charset="0"/>
                      </a:rPr>
                      <m:t>𝐽</m:t>
                    </m:r>
                  </m:e>
                  <m:sub>
                    <m:r>
                      <a:rPr lang="en-US" sz="2500" b="0" i="1" kern="1200" smtClean="0">
                        <a:latin typeface="Cambria Math" panose="02040503050406030204" pitchFamily="18" charset="0"/>
                      </a:rPr>
                      <m:t>2</m:t>
                    </m:r>
                  </m:sub>
                </m:sSub>
              </m:oMath>
            </m:oMathPara>
          </a14:m>
          <a:endParaRPr lang="en-US" sz="2500" b="0" kern="1200" dirty="0" smtClean="0"/>
        </a:p>
      </dsp:txBody>
      <dsp:txXfrm>
        <a:off x="2204331" y="1695813"/>
        <a:ext cx="617782" cy="674814"/>
      </dsp:txXfrm>
    </dsp:sp>
    <dsp:sp modelId="{0AB99462-DCB2-445B-B29D-CBAE114DFA3B}">
      <dsp:nvSpPr>
        <dsp:cNvPr id="0" name=""/>
        <dsp:cNvSpPr/>
      </dsp:nvSpPr>
      <dsp:spPr>
        <a:xfrm>
          <a:off x="3132213" y="1662392"/>
          <a:ext cx="684624" cy="7416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panose="02040503050406030204" pitchFamily="18" charset="0"/>
                      </a:rPr>
                    </m:ctrlPr>
                  </m:sSubPr>
                  <m:e>
                    <m:r>
                      <a:rPr lang="en-US" sz="2500" b="0" i="1" kern="1200" smtClean="0">
                        <a:latin typeface="Cambria Math" panose="02040503050406030204" pitchFamily="18" charset="0"/>
                      </a:rPr>
                      <m:t>𝐽</m:t>
                    </m:r>
                  </m:e>
                  <m:sub>
                    <m:r>
                      <a:rPr lang="en-US" sz="2500" b="0" i="1" kern="1200" smtClean="0">
                        <a:latin typeface="Cambria Math" panose="02040503050406030204" pitchFamily="18" charset="0"/>
                      </a:rPr>
                      <m:t>1</m:t>
                    </m:r>
                  </m:sub>
                </m:sSub>
              </m:oMath>
            </m:oMathPara>
          </a14:m>
          <a:endParaRPr lang="en-US" sz="2500" b="0" kern="1200" dirty="0" smtClean="0"/>
        </a:p>
      </dsp:txBody>
      <dsp:txXfrm>
        <a:off x="3165634" y="1695813"/>
        <a:ext cx="617782" cy="674814"/>
      </dsp:txXfrm>
    </dsp:sp>
    <dsp:sp modelId="{670D31F1-D192-4B9A-B605-D70EDF202976}">
      <dsp:nvSpPr>
        <dsp:cNvPr id="0" name=""/>
        <dsp:cNvSpPr/>
      </dsp:nvSpPr>
      <dsp:spPr>
        <a:xfrm>
          <a:off x="4063699" y="1662392"/>
          <a:ext cx="684624" cy="7416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panose="02040503050406030204" pitchFamily="18" charset="0"/>
                      </a:rPr>
                    </m:ctrlPr>
                  </m:sSubPr>
                  <m:e>
                    <m:r>
                      <a:rPr lang="en-US" sz="2500" b="0" i="1" kern="1200" smtClean="0">
                        <a:latin typeface="Cambria Math" panose="02040503050406030204" pitchFamily="18" charset="0"/>
                      </a:rPr>
                      <m:t>𝐽</m:t>
                    </m:r>
                  </m:e>
                  <m:sub>
                    <m:r>
                      <a:rPr lang="en-US" sz="2500" b="0" i="1" kern="1200" smtClean="0">
                        <a:latin typeface="Cambria Math" panose="02040503050406030204" pitchFamily="18" charset="0"/>
                      </a:rPr>
                      <m:t>3</m:t>
                    </m:r>
                  </m:sub>
                </m:sSub>
              </m:oMath>
            </m:oMathPara>
          </a14:m>
          <a:endParaRPr lang="en-US" sz="2500" b="0" kern="1200" dirty="0" smtClean="0"/>
        </a:p>
      </dsp:txBody>
      <dsp:txXfrm>
        <a:off x="4097120" y="1695813"/>
        <a:ext cx="617782" cy="67481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91F42C-F59D-4174-BD22-041D45073DE2}" type="datetimeFigureOut">
              <a:rPr lang="en-US" smtClean="0"/>
              <a:t>11/29/2015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2530D3-6148-4146-9286-D1F8EFC3221F}" type="slidenum">
              <a:rPr lang="en-US" smtClean="0"/>
              <a:t>‹#›</a:t>
            </a:fld>
            <a:endParaRPr lang="en-US"/>
          </a:p>
        </p:txBody>
      </p:sp>
    </p:spTree>
    <p:extLst>
      <p:ext uri="{BB962C8B-B14F-4D97-AF65-F5344CB8AC3E}">
        <p14:creationId xmlns:p14="http://schemas.microsoft.com/office/powerpoint/2010/main" val="3849483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flexible job shop scheduling algorithm is an extension</a:t>
            </a:r>
            <a:r>
              <a:rPr lang="en-US" baseline="0" dirty="0" smtClean="0"/>
              <a:t> of the job shop scheduling problem: an NP-hard algorithm that attempts to assign jobs to resources in the most optimized fashion.</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1</a:t>
            </a:fld>
            <a:endParaRPr lang="en-US"/>
          </a:p>
        </p:txBody>
      </p:sp>
    </p:spTree>
    <p:extLst>
      <p:ext uri="{BB962C8B-B14F-4D97-AF65-F5344CB8AC3E}">
        <p14:creationId xmlns:p14="http://schemas.microsoft.com/office/powerpoint/2010/main" val="259425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traditional algorithm</a:t>
            </a:r>
            <a:r>
              <a:rPr lang="en-US" baseline="0" dirty="0" smtClean="0"/>
              <a:t> takes n jobs and m machines, and finds the most optimal way to run all the jobs through any individual machine for every machine.  For example, the algorithm may find that the most optimal way to run three jobs through machine 1 is to first run job 1, then job 3, then job 2.  However, (next slide)</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2</a:t>
            </a:fld>
            <a:endParaRPr lang="en-US"/>
          </a:p>
        </p:txBody>
      </p:sp>
    </p:spTree>
    <p:extLst>
      <p:ext uri="{BB962C8B-B14F-4D97-AF65-F5344CB8AC3E}">
        <p14:creationId xmlns:p14="http://schemas.microsoft.com/office/powerpoint/2010/main" val="3595985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Machine 2 would run the same jobs most optimally</a:t>
            </a:r>
            <a:r>
              <a:rPr lang="en-US" baseline="0" dirty="0" smtClean="0"/>
              <a:t> by first running job 2, then job 1, then job 3.  But this type of problem is not very representative of a real-world situation.  Any standard shop such as a manufacturing plant or a kitchen will have machines that cannot do some of the jobs. Furthermore one would want to run multiple jobs or tasks on multiple machines in parallel.  </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3</a:t>
            </a:fld>
            <a:endParaRPr lang="en-US"/>
          </a:p>
        </p:txBody>
      </p:sp>
    </p:spTree>
    <p:extLst>
      <p:ext uri="{BB962C8B-B14F-4D97-AF65-F5344CB8AC3E}">
        <p14:creationId xmlns:p14="http://schemas.microsoft.com/office/powerpoint/2010/main" val="1108788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flexible job shop scheduling algorithm takes several jobs that can</a:t>
            </a:r>
            <a:r>
              <a:rPr lang="en-US" baseline="0" dirty="0" smtClean="0"/>
              <a:t> be completed by one or more machines.  Timing and sequencing must be kept in mind as certain tasks may be dependent on others being completed.  We must determine what the most optimal way to choose a task for a machine and </a:t>
            </a:r>
            <a:r>
              <a:rPr lang="en-US" baseline="0" smtClean="0"/>
              <a:t>sequence is such </a:t>
            </a:r>
            <a:r>
              <a:rPr lang="en-US" baseline="0" dirty="0" smtClean="0"/>
              <a:t>that the cost of running the entire process is minimized.</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4</a:t>
            </a:fld>
            <a:endParaRPr lang="en-US"/>
          </a:p>
        </p:txBody>
      </p:sp>
    </p:spTree>
    <p:extLst>
      <p:ext uri="{BB962C8B-B14F-4D97-AF65-F5344CB8AC3E}">
        <p14:creationId xmlns:p14="http://schemas.microsoft.com/office/powerpoint/2010/main" val="19426518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11/29/2015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11/29/2015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7.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diagramData" Target="../diagrams/data2.xml"/><Relationship Id="rId4" Type="http://schemas.openxmlformats.org/officeDocument/2006/relationships/image" Target="../media/image8.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7.png"/><Relationship Id="rId7" Type="http://schemas.openxmlformats.org/officeDocument/2006/relationships/diagramQuickStyle" Target="../diagrams/quickStyle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3.xml"/><Relationship Id="rId10" Type="http://schemas.openxmlformats.org/officeDocument/2006/relationships/diagramData" Target="../diagrams/data4.xml"/><Relationship Id="rId4" Type="http://schemas.openxmlformats.org/officeDocument/2006/relationships/image" Target="../media/image8.pn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Flexible Job Shop Scheduling Algorithm</a:t>
            </a:r>
            <a:endParaRPr lang="en-US" dirty="0"/>
          </a:p>
        </p:txBody>
      </p:sp>
    </p:spTree>
    <p:extLst>
      <p:ext uri="{BB962C8B-B14F-4D97-AF65-F5344CB8AC3E}">
        <p14:creationId xmlns:p14="http://schemas.microsoft.com/office/powerpoint/2010/main" val="32150672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9084364" y="834885"/>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1</a:t>
            </a:r>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8536249" y="159022"/>
                <a:ext cx="2974725" cy="461665"/>
              </a:xfrm>
              <a:prstGeom prst="rect">
                <a:avLst/>
              </a:prstGeom>
              <a:noFill/>
            </p:spPr>
            <p:txBody>
              <a:bodyPr wrap="none" rtlCol="0">
                <a:spAutoFit/>
              </a:bodyPr>
              <a:lstStyle/>
              <a:p>
                <a:r>
                  <a:rPr lang="en-US" sz="2400" dirty="0" smtClean="0">
                    <a:solidFill>
                      <a:schemeClr val="bg1"/>
                    </a:solidFill>
                  </a:rPr>
                  <a:t>Machines</a:t>
                </a:r>
                <a:r>
                  <a:rPr lang="en-US" dirty="0" smtClean="0">
                    <a:solidFill>
                      <a:schemeClr val="bg1"/>
                    </a:solidFill>
                  </a:rPr>
                  <a:t>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𝑀</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𝑀</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 …,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𝑀</m:t>
                        </m:r>
                      </m:e>
                      <m:sub>
                        <m:r>
                          <a:rPr lang="en-US" b="0" i="1" smtClean="0">
                            <a:solidFill>
                              <a:schemeClr val="bg1"/>
                            </a:solidFill>
                            <a:latin typeface="Cambria Math" panose="02040503050406030204" pitchFamily="18" charset="0"/>
                          </a:rPr>
                          <m:t>𝑚</m:t>
                        </m:r>
                      </m:sub>
                    </m:sSub>
                    <m:r>
                      <a:rPr lang="en-US" b="0" i="1" smtClean="0">
                        <a:solidFill>
                          <a:schemeClr val="bg1"/>
                        </a:solidFill>
                        <a:latin typeface="Cambria Math" panose="02040503050406030204" pitchFamily="18" charset="0"/>
                      </a:rPr>
                      <m:t>}</m:t>
                    </m:r>
                  </m:oMath>
                </a14:m>
                <a:endParaRPr lang="en-US" dirty="0">
                  <a:solidFill>
                    <a:schemeClr val="bg1"/>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8536249" y="159022"/>
                <a:ext cx="2974725" cy="461665"/>
              </a:xfrm>
              <a:prstGeom prst="rect">
                <a:avLst/>
              </a:prstGeom>
              <a:blipFill rotWithShape="0">
                <a:blip r:embed="rId3"/>
                <a:stretch>
                  <a:fillRect l="-3074" t="-10526" b="-28947"/>
                </a:stretch>
              </a:blipFill>
            </p:spPr>
            <p:txBody>
              <a:bodyPr/>
              <a:lstStyle/>
              <a:p>
                <a:r>
                  <a:rPr lang="en-US">
                    <a:noFill/>
                  </a:rPr>
                  <a:t> </a:t>
                </a:r>
              </a:p>
            </p:txBody>
          </p:sp>
        </mc:Fallback>
      </mc:AlternateContent>
      <p:sp>
        <p:nvSpPr>
          <p:cNvPr id="7" name="Rectangle 6"/>
          <p:cNvSpPr/>
          <p:nvPr/>
        </p:nvSpPr>
        <p:spPr>
          <a:xfrm>
            <a:off x="9084363" y="2270583"/>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2</a:t>
            </a:r>
            <a:endParaRPr lang="en-US" dirty="0"/>
          </a:p>
        </p:txBody>
      </p:sp>
      <p:sp>
        <p:nvSpPr>
          <p:cNvPr id="8" name="Rectangle 7"/>
          <p:cNvSpPr/>
          <p:nvPr/>
        </p:nvSpPr>
        <p:spPr>
          <a:xfrm>
            <a:off x="9084363" y="5068954"/>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m</a:t>
            </a:r>
            <a:endParaRPr lang="en-US" dirty="0"/>
          </a:p>
        </p:txBody>
      </p:sp>
      <p:sp>
        <p:nvSpPr>
          <p:cNvPr id="9" name="Rectangle 8"/>
          <p:cNvSpPr/>
          <p:nvPr/>
        </p:nvSpPr>
        <p:spPr>
          <a:xfrm>
            <a:off x="9799980" y="3633256"/>
            <a:ext cx="447262" cy="1041377"/>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p>
          <a:p>
            <a:pPr algn="ctr"/>
            <a:r>
              <a:rPr lang="en-US" dirty="0" smtClean="0"/>
              <a:t>.</a:t>
            </a:r>
          </a:p>
          <a:p>
            <a:pPr algn="ctr"/>
            <a:r>
              <a:rPr lang="en-US" dirty="0"/>
              <a:t>.</a:t>
            </a:r>
          </a:p>
        </p:txBody>
      </p:sp>
      <mc:AlternateContent xmlns:mc="http://schemas.openxmlformats.org/markup-compatibility/2006">
        <mc:Choice xmlns:a14="http://schemas.microsoft.com/office/drawing/2010/main" Requires="a14">
          <p:sp>
            <p:nvSpPr>
              <p:cNvPr id="10" name="TextBox 9"/>
              <p:cNvSpPr txBox="1"/>
              <p:nvPr/>
            </p:nvSpPr>
            <p:spPr>
              <a:xfrm>
                <a:off x="654520" y="159022"/>
                <a:ext cx="2055563" cy="461665"/>
              </a:xfrm>
              <a:prstGeom prst="rect">
                <a:avLst/>
              </a:prstGeom>
              <a:noFill/>
            </p:spPr>
            <p:txBody>
              <a:bodyPr wrap="none" rtlCol="0">
                <a:spAutoFit/>
              </a:bodyPr>
              <a:lstStyle/>
              <a:p>
                <a:r>
                  <a:rPr lang="en-US" sz="2400" dirty="0" smtClean="0">
                    <a:solidFill>
                      <a:schemeClr val="bg1"/>
                    </a:solidFill>
                  </a:rPr>
                  <a:t>Jobs </a:t>
                </a:r>
                <a:r>
                  <a:rPr lang="en-US" dirty="0" smtClean="0">
                    <a:solidFill>
                      <a:schemeClr val="bg1"/>
                    </a:solidFill>
                  </a:rPr>
                  <a:t>{</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𝐽</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𝐽</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 …,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𝐽</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a14:m>
                <a:endParaRPr lang="en-US" dirty="0">
                  <a:solidFill>
                    <a:schemeClr val="bg1"/>
                  </a:solidFill>
                </a:endParaRPr>
              </a:p>
            </p:txBody>
          </p:sp>
        </mc:Choice>
        <mc:Fallback>
          <p:sp>
            <p:nvSpPr>
              <p:cNvPr id="10" name="TextBox 9"/>
              <p:cNvSpPr txBox="1">
                <a:spLocks noRot="1" noChangeAspect="1" noMove="1" noResize="1" noEditPoints="1" noAdjustHandles="1" noChangeArrowheads="1" noChangeShapeType="1" noTextEdit="1"/>
              </p:cNvSpPr>
              <p:nvPr/>
            </p:nvSpPr>
            <p:spPr>
              <a:xfrm>
                <a:off x="654520" y="159022"/>
                <a:ext cx="2055563" cy="461665"/>
              </a:xfrm>
              <a:prstGeom prst="rect">
                <a:avLst/>
              </a:prstGeom>
              <a:blipFill rotWithShape="0">
                <a:blip r:embed="rId4"/>
                <a:stretch>
                  <a:fillRect l="-4438" t="-10526" b="-28947"/>
                </a:stretch>
              </a:blipFill>
            </p:spPr>
            <p:txBody>
              <a:bodyPr/>
              <a:lstStyle/>
              <a:p>
                <a:r>
                  <a:rPr lang="en-US">
                    <a:noFill/>
                  </a:rPr>
                  <a:t> </a:t>
                </a:r>
              </a:p>
            </p:txBody>
          </p:sp>
        </mc:Fallback>
      </mc:AlternateContent>
      <p:sp>
        <p:nvSpPr>
          <p:cNvPr id="11" name="Oval 10"/>
          <p:cNvSpPr/>
          <p:nvPr/>
        </p:nvSpPr>
        <p:spPr>
          <a:xfrm>
            <a:off x="956744" y="834884"/>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1</a:t>
            </a:r>
            <a:endParaRPr lang="en-US" dirty="0"/>
          </a:p>
        </p:txBody>
      </p:sp>
      <p:sp>
        <p:nvSpPr>
          <p:cNvPr id="12" name="Oval 11"/>
          <p:cNvSpPr/>
          <p:nvPr/>
        </p:nvSpPr>
        <p:spPr>
          <a:xfrm>
            <a:off x="956743" y="2270582"/>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2</a:t>
            </a:r>
            <a:endParaRPr lang="en-US" dirty="0"/>
          </a:p>
        </p:txBody>
      </p:sp>
      <p:sp>
        <p:nvSpPr>
          <p:cNvPr id="13" name="Rectangle 12"/>
          <p:cNvSpPr/>
          <p:nvPr/>
        </p:nvSpPr>
        <p:spPr>
          <a:xfrm>
            <a:off x="1458668" y="3633255"/>
            <a:ext cx="447262" cy="1041377"/>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p>
          <a:p>
            <a:pPr algn="ctr"/>
            <a:r>
              <a:rPr lang="en-US" dirty="0" smtClean="0"/>
              <a:t>.</a:t>
            </a:r>
          </a:p>
          <a:p>
            <a:pPr algn="ctr"/>
            <a:r>
              <a:rPr lang="en-US" dirty="0"/>
              <a:t>.</a:t>
            </a:r>
          </a:p>
        </p:txBody>
      </p:sp>
      <p:sp>
        <p:nvSpPr>
          <p:cNvPr id="14" name="Oval 13"/>
          <p:cNvSpPr/>
          <p:nvPr/>
        </p:nvSpPr>
        <p:spPr>
          <a:xfrm>
            <a:off x="956743" y="5063270"/>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n</a:t>
            </a:r>
            <a:endParaRPr lang="en-US" dirty="0"/>
          </a:p>
        </p:txBody>
      </p:sp>
      <mc:AlternateContent xmlns:mc="http://schemas.openxmlformats.org/markup-compatibility/2006">
        <mc:Choice xmlns:a14="http://schemas.microsoft.com/office/drawing/2010/main" Requires="a14">
          <p:graphicFrame>
            <p:nvGraphicFramePr>
              <p:cNvPr id="15" name="Diagram 14"/>
              <p:cNvGraphicFramePr/>
              <p:nvPr>
                <p:extLst>
                  <p:ext uri="{D42A27DB-BD31-4B8C-83A1-F6EECF244321}">
                    <p14:modId xmlns:p14="http://schemas.microsoft.com/office/powerpoint/2010/main" val="283079706"/>
                  </p:ext>
                </p:extLst>
              </p:nvPr>
            </p:nvGraphicFramePr>
            <p:xfrm>
              <a:off x="3024082" y="2270582"/>
              <a:ext cx="5732292" cy="39318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mc:Choice>
        <mc:Fallback>
          <p:graphicFrame>
            <p:nvGraphicFramePr>
              <p:cNvPr id="15" name="Diagram 14"/>
              <p:cNvGraphicFramePr/>
              <p:nvPr>
                <p:extLst>
                  <p:ext uri="{D42A27DB-BD31-4B8C-83A1-F6EECF244321}">
                    <p14:modId xmlns:p14="http://schemas.microsoft.com/office/powerpoint/2010/main" val="283079706"/>
                  </p:ext>
                </p:extLst>
              </p:nvPr>
            </p:nvGraphicFramePr>
            <p:xfrm>
              <a:off x="3024082" y="2270582"/>
              <a:ext cx="5732292" cy="3931846"/>
            </p:xfrm>
            <a:graphic>
              <a:graphicData uri="http://schemas.openxmlformats.org/drawingml/2006/diagram">
                <dgm:relIds xmlns:dgm="http://schemas.openxmlformats.org/drawingml/2006/diagram" xmlns:r="http://schemas.openxmlformats.org/officeDocument/2006/relationships" r:dm="rId10" r:lo="rId6" r:qs="rId7" r:cs="rId8"/>
              </a:graphicData>
            </a:graphic>
          </p:graphicFrame>
        </mc:Fallback>
      </mc:AlternateContent>
      <p:sp>
        <p:nvSpPr>
          <p:cNvPr id="16" name="TextBox 15"/>
          <p:cNvSpPr txBox="1"/>
          <p:nvPr/>
        </p:nvSpPr>
        <p:spPr>
          <a:xfrm>
            <a:off x="3151997" y="854812"/>
            <a:ext cx="5188226" cy="954107"/>
          </a:xfrm>
          <a:prstGeom prst="rect">
            <a:avLst/>
          </a:prstGeom>
          <a:solidFill>
            <a:schemeClr val="tx1">
              <a:alpha val="45000"/>
            </a:schemeClr>
          </a:solidFill>
        </p:spPr>
        <p:txBody>
          <a:bodyPr wrap="square" rtlCol="0" anchor="ctr">
            <a:spAutoFit/>
          </a:bodyPr>
          <a:lstStyle/>
          <a:p>
            <a:pPr algn="ctr"/>
            <a:r>
              <a:rPr lang="en-US" sz="2800" dirty="0" smtClean="0">
                <a:solidFill>
                  <a:schemeClr val="bg1"/>
                </a:solidFill>
              </a:rPr>
              <a:t>Every job is done by </a:t>
            </a:r>
          </a:p>
          <a:p>
            <a:pPr algn="ctr"/>
            <a:r>
              <a:rPr lang="en-US" sz="2800" dirty="0" smtClean="0">
                <a:solidFill>
                  <a:schemeClr val="bg1"/>
                </a:solidFill>
              </a:rPr>
              <a:t>every machine exactly once</a:t>
            </a:r>
            <a:endParaRPr lang="en-US" sz="2800" dirty="0">
              <a:solidFill>
                <a:schemeClr val="bg1"/>
              </a:solidFill>
            </a:endParaRPr>
          </a:p>
        </p:txBody>
      </p:sp>
    </p:spTree>
    <p:extLst>
      <p:ext uri="{BB962C8B-B14F-4D97-AF65-F5344CB8AC3E}">
        <p14:creationId xmlns:p14="http://schemas.microsoft.com/office/powerpoint/2010/main" val="232981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9084364" y="834885"/>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1</a:t>
            </a:r>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8536249" y="159022"/>
                <a:ext cx="2974725" cy="461665"/>
              </a:xfrm>
              <a:prstGeom prst="rect">
                <a:avLst/>
              </a:prstGeom>
              <a:noFill/>
            </p:spPr>
            <p:txBody>
              <a:bodyPr wrap="none" rtlCol="0">
                <a:spAutoFit/>
              </a:bodyPr>
              <a:lstStyle/>
              <a:p>
                <a:r>
                  <a:rPr lang="en-US" sz="2400" dirty="0" smtClean="0">
                    <a:solidFill>
                      <a:schemeClr val="bg1"/>
                    </a:solidFill>
                  </a:rPr>
                  <a:t>Machines</a:t>
                </a:r>
                <a:r>
                  <a:rPr lang="en-US" dirty="0" smtClean="0">
                    <a:solidFill>
                      <a:schemeClr val="bg1"/>
                    </a:solidFill>
                  </a:rPr>
                  <a:t>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𝑀</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𝑀</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 …,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𝑀</m:t>
                        </m:r>
                      </m:e>
                      <m:sub>
                        <m:r>
                          <a:rPr lang="en-US" b="0" i="1" smtClean="0">
                            <a:solidFill>
                              <a:schemeClr val="bg1"/>
                            </a:solidFill>
                            <a:latin typeface="Cambria Math" panose="02040503050406030204" pitchFamily="18" charset="0"/>
                          </a:rPr>
                          <m:t>𝑚</m:t>
                        </m:r>
                      </m:sub>
                    </m:sSub>
                    <m:r>
                      <a:rPr lang="en-US" b="0" i="1" smtClean="0">
                        <a:solidFill>
                          <a:schemeClr val="bg1"/>
                        </a:solidFill>
                        <a:latin typeface="Cambria Math" panose="02040503050406030204" pitchFamily="18" charset="0"/>
                      </a:rPr>
                      <m:t>}</m:t>
                    </m:r>
                  </m:oMath>
                </a14:m>
                <a:endParaRPr lang="en-US" dirty="0">
                  <a:solidFill>
                    <a:schemeClr val="bg1"/>
                  </a:solidFill>
                </a:endParaRPr>
              </a:p>
            </p:txBody>
          </p:sp>
        </mc:Choice>
        <mc:Fallback>
          <p:sp>
            <p:nvSpPr>
              <p:cNvPr id="5" name="TextBox 4"/>
              <p:cNvSpPr txBox="1">
                <a:spLocks noRot="1" noChangeAspect="1" noMove="1" noResize="1" noEditPoints="1" noAdjustHandles="1" noChangeArrowheads="1" noChangeShapeType="1" noTextEdit="1"/>
              </p:cNvSpPr>
              <p:nvPr/>
            </p:nvSpPr>
            <p:spPr>
              <a:xfrm>
                <a:off x="8536249" y="159022"/>
                <a:ext cx="2974725" cy="461665"/>
              </a:xfrm>
              <a:prstGeom prst="rect">
                <a:avLst/>
              </a:prstGeom>
              <a:blipFill rotWithShape="0">
                <a:blip r:embed="rId3"/>
                <a:stretch>
                  <a:fillRect l="-3074" t="-10526" b="-28947"/>
                </a:stretch>
              </a:blipFill>
            </p:spPr>
            <p:txBody>
              <a:bodyPr/>
              <a:lstStyle/>
              <a:p>
                <a:r>
                  <a:rPr lang="en-US">
                    <a:noFill/>
                  </a:rPr>
                  <a:t> </a:t>
                </a:r>
              </a:p>
            </p:txBody>
          </p:sp>
        </mc:Fallback>
      </mc:AlternateContent>
      <p:sp>
        <p:nvSpPr>
          <p:cNvPr id="6" name="Rectangle 5"/>
          <p:cNvSpPr/>
          <p:nvPr/>
        </p:nvSpPr>
        <p:spPr>
          <a:xfrm>
            <a:off x="9084363" y="2270583"/>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2</a:t>
            </a:r>
            <a:endParaRPr lang="en-US" dirty="0"/>
          </a:p>
        </p:txBody>
      </p:sp>
      <p:sp>
        <p:nvSpPr>
          <p:cNvPr id="7" name="Rectangle 6"/>
          <p:cNvSpPr/>
          <p:nvPr/>
        </p:nvSpPr>
        <p:spPr>
          <a:xfrm>
            <a:off x="9084363" y="5068954"/>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m</a:t>
            </a:r>
            <a:endParaRPr lang="en-US" dirty="0"/>
          </a:p>
        </p:txBody>
      </p:sp>
      <p:sp>
        <p:nvSpPr>
          <p:cNvPr id="8" name="Rectangle 7"/>
          <p:cNvSpPr/>
          <p:nvPr/>
        </p:nvSpPr>
        <p:spPr>
          <a:xfrm>
            <a:off x="9799980" y="3633256"/>
            <a:ext cx="447262" cy="1041377"/>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p>
          <a:p>
            <a:pPr algn="ctr"/>
            <a:r>
              <a:rPr lang="en-US" dirty="0" smtClean="0"/>
              <a:t>.</a:t>
            </a:r>
          </a:p>
          <a:p>
            <a:pPr algn="ctr"/>
            <a:r>
              <a:rPr lang="en-US" dirty="0"/>
              <a:t>.</a:t>
            </a:r>
          </a:p>
        </p:txBody>
      </p:sp>
      <mc:AlternateContent xmlns:mc="http://schemas.openxmlformats.org/markup-compatibility/2006">
        <mc:Choice xmlns:a14="http://schemas.microsoft.com/office/drawing/2010/main" Requires="a14">
          <p:sp>
            <p:nvSpPr>
              <p:cNvPr id="9" name="TextBox 8"/>
              <p:cNvSpPr txBox="1"/>
              <p:nvPr/>
            </p:nvSpPr>
            <p:spPr>
              <a:xfrm>
                <a:off x="654520" y="159022"/>
                <a:ext cx="2055563" cy="461665"/>
              </a:xfrm>
              <a:prstGeom prst="rect">
                <a:avLst/>
              </a:prstGeom>
              <a:noFill/>
            </p:spPr>
            <p:txBody>
              <a:bodyPr wrap="none" rtlCol="0">
                <a:spAutoFit/>
              </a:bodyPr>
              <a:lstStyle/>
              <a:p>
                <a:r>
                  <a:rPr lang="en-US" sz="2400" dirty="0" smtClean="0">
                    <a:solidFill>
                      <a:schemeClr val="bg1"/>
                    </a:solidFill>
                  </a:rPr>
                  <a:t>Jobs </a:t>
                </a:r>
                <a:r>
                  <a:rPr lang="en-US" dirty="0" smtClean="0">
                    <a:solidFill>
                      <a:schemeClr val="bg1"/>
                    </a:solidFill>
                  </a:rPr>
                  <a:t>{</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𝐽</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𝐽</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 …,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𝐽</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a14:m>
                <a:endParaRPr lang="en-US" dirty="0">
                  <a:solidFill>
                    <a:schemeClr val="bg1"/>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654520" y="159022"/>
                <a:ext cx="2055563" cy="461665"/>
              </a:xfrm>
              <a:prstGeom prst="rect">
                <a:avLst/>
              </a:prstGeom>
              <a:blipFill rotWithShape="0">
                <a:blip r:embed="rId4"/>
                <a:stretch>
                  <a:fillRect l="-4438" t="-10526" b="-28947"/>
                </a:stretch>
              </a:blipFill>
            </p:spPr>
            <p:txBody>
              <a:bodyPr/>
              <a:lstStyle/>
              <a:p>
                <a:r>
                  <a:rPr lang="en-US">
                    <a:noFill/>
                  </a:rPr>
                  <a:t> </a:t>
                </a:r>
              </a:p>
            </p:txBody>
          </p:sp>
        </mc:Fallback>
      </mc:AlternateContent>
      <p:sp>
        <p:nvSpPr>
          <p:cNvPr id="10" name="Oval 9"/>
          <p:cNvSpPr/>
          <p:nvPr/>
        </p:nvSpPr>
        <p:spPr>
          <a:xfrm>
            <a:off x="956744" y="834884"/>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1</a:t>
            </a:r>
            <a:endParaRPr lang="en-US" dirty="0"/>
          </a:p>
        </p:txBody>
      </p:sp>
      <p:sp>
        <p:nvSpPr>
          <p:cNvPr id="11" name="Oval 10"/>
          <p:cNvSpPr/>
          <p:nvPr/>
        </p:nvSpPr>
        <p:spPr>
          <a:xfrm>
            <a:off x="956743" y="2270582"/>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2</a:t>
            </a:r>
            <a:endParaRPr lang="en-US" dirty="0"/>
          </a:p>
        </p:txBody>
      </p:sp>
      <p:sp>
        <p:nvSpPr>
          <p:cNvPr id="12" name="Rectangle 11"/>
          <p:cNvSpPr/>
          <p:nvPr/>
        </p:nvSpPr>
        <p:spPr>
          <a:xfrm>
            <a:off x="1458668" y="3633255"/>
            <a:ext cx="447262" cy="1041377"/>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p>
          <a:p>
            <a:pPr algn="ctr"/>
            <a:r>
              <a:rPr lang="en-US" dirty="0" smtClean="0"/>
              <a:t>.</a:t>
            </a:r>
          </a:p>
          <a:p>
            <a:pPr algn="ctr"/>
            <a:r>
              <a:rPr lang="en-US" dirty="0"/>
              <a:t>.</a:t>
            </a:r>
          </a:p>
        </p:txBody>
      </p:sp>
      <p:sp>
        <p:nvSpPr>
          <p:cNvPr id="13" name="Oval 12"/>
          <p:cNvSpPr/>
          <p:nvPr/>
        </p:nvSpPr>
        <p:spPr>
          <a:xfrm>
            <a:off x="956743" y="5063270"/>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n</a:t>
            </a:r>
            <a:endParaRPr lang="en-US" dirty="0"/>
          </a:p>
        </p:txBody>
      </p:sp>
      <mc:AlternateContent xmlns:mc="http://schemas.openxmlformats.org/markup-compatibility/2006">
        <mc:Choice xmlns:a14="http://schemas.microsoft.com/office/drawing/2010/main" Requires="a14">
          <p:graphicFrame>
            <p:nvGraphicFramePr>
              <p:cNvPr id="14" name="Diagram 13"/>
              <p:cNvGraphicFramePr/>
              <p:nvPr>
                <p:extLst>
                  <p:ext uri="{D42A27DB-BD31-4B8C-83A1-F6EECF244321}">
                    <p14:modId xmlns:p14="http://schemas.microsoft.com/office/powerpoint/2010/main" val="3759576129"/>
                  </p:ext>
                </p:extLst>
              </p:nvPr>
            </p:nvGraphicFramePr>
            <p:xfrm>
              <a:off x="3024082" y="2270582"/>
              <a:ext cx="5732292" cy="39318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mc:Choice>
        <mc:Fallback>
          <p:graphicFrame>
            <p:nvGraphicFramePr>
              <p:cNvPr id="14" name="Diagram 13"/>
              <p:cNvGraphicFramePr/>
              <p:nvPr>
                <p:extLst>
                  <p:ext uri="{D42A27DB-BD31-4B8C-83A1-F6EECF244321}">
                    <p14:modId xmlns:p14="http://schemas.microsoft.com/office/powerpoint/2010/main" val="3759576129"/>
                  </p:ext>
                </p:extLst>
              </p:nvPr>
            </p:nvGraphicFramePr>
            <p:xfrm>
              <a:off x="3024082" y="2270582"/>
              <a:ext cx="5732292" cy="3931846"/>
            </p:xfrm>
            <a:graphic>
              <a:graphicData uri="http://schemas.openxmlformats.org/drawingml/2006/diagram">
                <dgm:relIds xmlns:dgm="http://schemas.openxmlformats.org/drawingml/2006/diagram" xmlns:r="http://schemas.openxmlformats.org/officeDocument/2006/relationships" r:dm="rId10" r:lo="rId6" r:qs="rId7" r:cs="rId8"/>
              </a:graphicData>
            </a:graphic>
          </p:graphicFrame>
        </mc:Fallback>
      </mc:AlternateContent>
      <p:sp>
        <p:nvSpPr>
          <p:cNvPr id="15" name="TextBox 14"/>
          <p:cNvSpPr txBox="1"/>
          <p:nvPr/>
        </p:nvSpPr>
        <p:spPr>
          <a:xfrm>
            <a:off x="3151997" y="854812"/>
            <a:ext cx="5188226" cy="954107"/>
          </a:xfrm>
          <a:prstGeom prst="rect">
            <a:avLst/>
          </a:prstGeom>
          <a:solidFill>
            <a:schemeClr val="tx1">
              <a:alpha val="45000"/>
            </a:schemeClr>
          </a:solidFill>
        </p:spPr>
        <p:txBody>
          <a:bodyPr wrap="square" rtlCol="0" anchor="ctr">
            <a:spAutoFit/>
          </a:bodyPr>
          <a:lstStyle/>
          <a:p>
            <a:pPr algn="ctr"/>
            <a:r>
              <a:rPr lang="en-US" sz="2800" dirty="0" smtClean="0">
                <a:solidFill>
                  <a:schemeClr val="bg1"/>
                </a:solidFill>
              </a:rPr>
              <a:t>Every job is done by </a:t>
            </a:r>
          </a:p>
          <a:p>
            <a:pPr algn="ctr"/>
            <a:r>
              <a:rPr lang="en-US" sz="2800" dirty="0" smtClean="0">
                <a:solidFill>
                  <a:schemeClr val="bg1"/>
                </a:solidFill>
              </a:rPr>
              <a:t>every machine exactly once</a:t>
            </a:r>
            <a:endParaRPr lang="en-US" sz="2800" dirty="0">
              <a:solidFill>
                <a:schemeClr val="bg1"/>
              </a:solidFill>
            </a:endParaRPr>
          </a:p>
        </p:txBody>
      </p:sp>
    </p:spTree>
    <p:extLst>
      <p:ext uri="{BB962C8B-B14F-4D97-AF65-F5344CB8AC3E}">
        <p14:creationId xmlns:p14="http://schemas.microsoft.com/office/powerpoint/2010/main" val="22435041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85464" y="216819"/>
            <a:ext cx="9601196" cy="1303867"/>
          </a:xfrm>
        </p:spPr>
        <p:txBody>
          <a:bodyPr/>
          <a:lstStyle/>
          <a:p>
            <a:r>
              <a:rPr lang="en-US" dirty="0" smtClean="0">
                <a:solidFill>
                  <a:schemeClr val="bg1"/>
                </a:solidFill>
              </a:rPr>
              <a:t>Making it flexible</a:t>
            </a:r>
            <a:endParaRPr lang="en-US" dirty="0">
              <a:solidFill>
                <a:schemeClr val="bg1"/>
              </a:solidFill>
            </a:endParaRPr>
          </a:p>
        </p:txBody>
      </p:sp>
      <p:sp>
        <p:nvSpPr>
          <p:cNvPr id="4" name="Oval 3"/>
          <p:cNvSpPr/>
          <p:nvPr/>
        </p:nvSpPr>
        <p:spPr>
          <a:xfrm>
            <a:off x="827535" y="2117034"/>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 1</a:t>
            </a:r>
            <a:endParaRPr lang="en-US" dirty="0"/>
          </a:p>
        </p:txBody>
      </p:sp>
      <p:sp>
        <p:nvSpPr>
          <p:cNvPr id="5" name="Oval 4"/>
          <p:cNvSpPr/>
          <p:nvPr/>
        </p:nvSpPr>
        <p:spPr>
          <a:xfrm>
            <a:off x="3481282" y="2117034"/>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a:t>
            </a:r>
            <a:r>
              <a:rPr lang="en-US" dirty="0" smtClean="0"/>
              <a:t>2</a:t>
            </a:r>
            <a:endParaRPr lang="en-US" dirty="0"/>
          </a:p>
        </p:txBody>
      </p:sp>
      <p:sp>
        <p:nvSpPr>
          <p:cNvPr id="6" name="Rectangle 5"/>
          <p:cNvSpPr/>
          <p:nvPr/>
        </p:nvSpPr>
        <p:spPr>
          <a:xfrm>
            <a:off x="6135029" y="2413282"/>
            <a:ext cx="2256183" cy="381539"/>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 . .</a:t>
            </a:r>
            <a:endParaRPr lang="en-US" dirty="0"/>
          </a:p>
        </p:txBody>
      </p:sp>
      <p:sp>
        <p:nvSpPr>
          <p:cNvPr id="7" name="Oval 6"/>
          <p:cNvSpPr/>
          <p:nvPr/>
        </p:nvSpPr>
        <p:spPr>
          <a:xfrm>
            <a:off x="9593846" y="2117034"/>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a:t>
            </a:r>
            <a:r>
              <a:rPr lang="en-US" dirty="0" smtClean="0"/>
              <a:t>n</a:t>
            </a:r>
            <a:endParaRPr lang="en-US" dirty="0"/>
          </a:p>
        </p:txBody>
      </p:sp>
      <p:sp>
        <p:nvSpPr>
          <p:cNvPr id="8" name="Rectangle 7"/>
          <p:cNvSpPr/>
          <p:nvPr/>
        </p:nvSpPr>
        <p:spPr>
          <a:xfrm>
            <a:off x="613843" y="4394936"/>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1</a:t>
            </a:r>
            <a:endParaRPr lang="en-US" dirty="0"/>
          </a:p>
        </p:txBody>
      </p:sp>
      <p:sp>
        <p:nvSpPr>
          <p:cNvPr id="9" name="Rectangle 8"/>
          <p:cNvSpPr/>
          <p:nvPr/>
        </p:nvSpPr>
        <p:spPr>
          <a:xfrm>
            <a:off x="3267590" y="4467131"/>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2</a:t>
            </a:r>
            <a:endParaRPr lang="en-US" dirty="0"/>
          </a:p>
        </p:txBody>
      </p:sp>
      <p:sp>
        <p:nvSpPr>
          <p:cNvPr id="10" name="Rectangle 9"/>
          <p:cNvSpPr/>
          <p:nvPr/>
        </p:nvSpPr>
        <p:spPr>
          <a:xfrm>
            <a:off x="9380154" y="4467131"/>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m</a:t>
            </a:r>
            <a:endParaRPr lang="en-US" dirty="0"/>
          </a:p>
        </p:txBody>
      </p:sp>
      <p:sp>
        <p:nvSpPr>
          <p:cNvPr id="12" name="Rectangle 11"/>
          <p:cNvSpPr/>
          <p:nvPr/>
        </p:nvSpPr>
        <p:spPr>
          <a:xfrm>
            <a:off x="6135028" y="4691183"/>
            <a:ext cx="2256183" cy="381539"/>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 . .</a:t>
            </a:r>
            <a:endParaRPr lang="en-US" dirty="0"/>
          </a:p>
        </p:txBody>
      </p:sp>
      <p:cxnSp>
        <p:nvCxnSpPr>
          <p:cNvPr id="14" name="Straight Arrow Connector 13"/>
          <p:cNvCxnSpPr>
            <a:stCxn id="4" idx="4"/>
            <a:endCxn id="8" idx="0"/>
          </p:cNvCxnSpPr>
          <p:nvPr/>
        </p:nvCxnSpPr>
        <p:spPr>
          <a:xfrm flipH="1">
            <a:off x="1553091" y="3091069"/>
            <a:ext cx="1" cy="130386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3"/>
            <a:endCxn id="8" idx="0"/>
          </p:cNvCxnSpPr>
          <p:nvPr/>
        </p:nvCxnSpPr>
        <p:spPr>
          <a:xfrm flipH="1">
            <a:off x="1553091" y="2948425"/>
            <a:ext cx="2140702" cy="14465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9" idx="0"/>
          </p:cNvCxnSpPr>
          <p:nvPr/>
        </p:nvCxnSpPr>
        <p:spPr>
          <a:xfrm flipH="1">
            <a:off x="4206838" y="2794821"/>
            <a:ext cx="3056283" cy="167231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2"/>
            <a:endCxn id="12" idx="0"/>
          </p:cNvCxnSpPr>
          <p:nvPr/>
        </p:nvCxnSpPr>
        <p:spPr>
          <a:xfrm flipH="1">
            <a:off x="7263120" y="2794821"/>
            <a:ext cx="1" cy="189636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5"/>
            <a:endCxn id="10" idx="1"/>
          </p:cNvCxnSpPr>
          <p:nvPr/>
        </p:nvCxnSpPr>
        <p:spPr>
          <a:xfrm>
            <a:off x="4719884" y="2948425"/>
            <a:ext cx="4660270" cy="200572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4"/>
            <a:endCxn id="12" idx="0"/>
          </p:cNvCxnSpPr>
          <p:nvPr/>
        </p:nvCxnSpPr>
        <p:spPr>
          <a:xfrm flipH="1">
            <a:off x="7263120" y="3091069"/>
            <a:ext cx="3056283" cy="160011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09637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63</TotalTime>
  <Words>349</Words>
  <Application>Microsoft Office PowerPoint</Application>
  <PresentationFormat>Widescreen</PresentationFormat>
  <Paragraphs>58</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Cambria Math</vt:lpstr>
      <vt:lpstr>Garamond</vt:lpstr>
      <vt:lpstr>Organic</vt:lpstr>
      <vt:lpstr>The Flexible Job Shop Scheduling Algorithm</vt:lpstr>
      <vt:lpstr>PowerPoint Presentation</vt:lpstr>
      <vt:lpstr>PowerPoint Presentation</vt:lpstr>
      <vt:lpstr>Making it flexible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Flexible Job Shop Scheduling Algorithm</dc:title>
  <dc:creator>David</dc:creator>
  <cp:lastModifiedBy>David</cp:lastModifiedBy>
  <cp:revision>25</cp:revision>
  <dcterms:created xsi:type="dcterms:W3CDTF">2015-11-30T04:54:23Z</dcterms:created>
  <dcterms:modified xsi:type="dcterms:W3CDTF">2015-11-30T05:57:24Z</dcterms:modified>
</cp:coreProperties>
</file>