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Flexible Job Shop Scheduling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67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The Flexible Job Shop Scheduling Algorithm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Flexible Job Shop Scheduling Algorithm</dc:title>
  <dc:creator>David</dc:creator>
  <cp:lastModifiedBy>David</cp:lastModifiedBy>
  <cp:revision>1</cp:revision>
  <dcterms:created xsi:type="dcterms:W3CDTF">2015-11-30T04:54:23Z</dcterms:created>
  <dcterms:modified xsi:type="dcterms:W3CDTF">2015-11-30T04:55:45Z</dcterms:modified>
</cp:coreProperties>
</file>