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633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28"/>
  </p:normalViewPr>
  <p:slideViewPr>
    <p:cSldViewPr snapToGrid="0" snapToObjects="1">
      <p:cViewPr varScale="1">
        <p:scale>
          <a:sx n="97" d="100"/>
          <a:sy n="97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8554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4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3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78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75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37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5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99537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377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416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4" r:id="rId1"/>
    <p:sldLayoutId id="2147484635" r:id="rId2"/>
    <p:sldLayoutId id="2147484636" r:id="rId3"/>
    <p:sldLayoutId id="2147484637" r:id="rId4"/>
    <p:sldLayoutId id="2147484638" r:id="rId5"/>
    <p:sldLayoutId id="2147484639" r:id="rId6"/>
    <p:sldLayoutId id="2147484640" r:id="rId7"/>
    <p:sldLayoutId id="2147484641" r:id="rId8"/>
    <p:sldLayoutId id="2147484642" r:id="rId9"/>
    <p:sldLayoutId id="2147484643" r:id="rId10"/>
    <p:sldLayoutId id="214748464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F03EF-D8E1-2B44-AA61-EE6D1BDC9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Final </a:t>
            </a:r>
            <a:r>
              <a:rPr lang="de-DE" dirty="0" err="1"/>
              <a:t>project</a:t>
            </a:r>
            <a:r>
              <a:rPr lang="de-DE" dirty="0"/>
              <a:t> Pitch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17899D-616B-C841-80A3-6E81B1AB9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Mobile Information Systems</a:t>
            </a:r>
          </a:p>
          <a:p>
            <a:r>
              <a:rPr lang="de-DE" dirty="0"/>
              <a:t>Jana Puschmann &amp; Jonas Dorsch</a:t>
            </a:r>
          </a:p>
        </p:txBody>
      </p:sp>
    </p:spTree>
    <p:extLst>
      <p:ext uri="{BB962C8B-B14F-4D97-AF65-F5344CB8AC3E}">
        <p14:creationId xmlns:p14="http://schemas.microsoft.com/office/powerpoint/2010/main" val="360547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35438-B71F-3B44-8BE3-C4A72A69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9E9BB-774B-7544-9A82-03CE52D9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Touch </a:t>
            </a:r>
            <a:r>
              <a:rPr lang="de-DE" dirty="0" err="1"/>
              <a:t>Projector</a:t>
            </a:r>
            <a:r>
              <a:rPr lang="de-DE" dirty="0"/>
              <a:t>: Mobile Interaction Through Video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Idea</a:t>
            </a:r>
            <a:r>
              <a:rPr lang="de-DE" b="1" dirty="0"/>
              <a:t>: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manipulate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on </a:t>
            </a:r>
            <a:r>
              <a:rPr lang="de-DE" dirty="0" err="1"/>
              <a:t>displays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do not </a:t>
            </a:r>
            <a:r>
              <a:rPr lang="de-DE" dirty="0" err="1"/>
              <a:t>allow</a:t>
            </a:r>
            <a:r>
              <a:rPr lang="de-DE" dirty="0"/>
              <a:t> Touch </a:t>
            </a:r>
            <a:r>
              <a:rPr lang="de-DE" dirty="0" err="1"/>
              <a:t>interaction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unreachable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 err="1"/>
              <a:t>How</a:t>
            </a:r>
            <a:r>
              <a:rPr lang="de-DE" b="1" dirty="0"/>
              <a:t>: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at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display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touches</a:t>
            </a:r>
            <a:r>
              <a:rPr lang="de-DE" dirty="0"/>
              <a:t> an item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dragged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screen</a:t>
            </a:r>
            <a:r>
              <a:rPr 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C90951E-D139-6347-80A6-8C32557AA318}"/>
              </a:ext>
            </a:extLst>
          </p:cNvPr>
          <p:cNvSpPr txBox="1"/>
          <p:nvPr/>
        </p:nvSpPr>
        <p:spPr>
          <a:xfrm>
            <a:off x="1371600" y="1290250"/>
            <a:ext cx="10214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Boring</a:t>
            </a:r>
            <a:r>
              <a:rPr lang="de-DE" sz="1200" dirty="0"/>
              <a:t> S., Baur D., Butz A., </a:t>
            </a:r>
            <a:r>
              <a:rPr lang="de-DE" sz="1200" dirty="0" err="1"/>
              <a:t>Gustafson</a:t>
            </a:r>
            <a:r>
              <a:rPr lang="de-DE" sz="1200" dirty="0"/>
              <a:t> S. &amp; </a:t>
            </a:r>
            <a:r>
              <a:rPr lang="de-DE" sz="1200" dirty="0" err="1"/>
              <a:t>Baudisch</a:t>
            </a:r>
            <a:r>
              <a:rPr lang="de-DE" sz="1200" dirty="0"/>
              <a:t> P. (2010). Touch </a:t>
            </a:r>
            <a:r>
              <a:rPr lang="de-DE" sz="1200" dirty="0" err="1"/>
              <a:t>Projector</a:t>
            </a:r>
            <a:r>
              <a:rPr lang="de-DE" sz="1200" dirty="0"/>
              <a:t>: Mobile Interaction Through Video. CHI 2010: Public Displays. 2287 – 2296.</a:t>
            </a:r>
          </a:p>
        </p:txBody>
      </p:sp>
    </p:spTree>
    <p:extLst>
      <p:ext uri="{BB962C8B-B14F-4D97-AF65-F5344CB8AC3E}">
        <p14:creationId xmlns:p14="http://schemas.microsoft.com/office/powerpoint/2010/main" val="379612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273346C-82C6-8749-A418-F166948E3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19" y="1289918"/>
            <a:ext cx="8614930" cy="424285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8C2AB28-3A7A-E240-9693-E0EC095B05F4}"/>
              </a:ext>
            </a:extLst>
          </p:cNvPr>
          <p:cNvSpPr txBox="1"/>
          <p:nvPr/>
        </p:nvSpPr>
        <p:spPr>
          <a:xfrm>
            <a:off x="752858" y="391825"/>
            <a:ext cx="10214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Boring</a:t>
            </a:r>
            <a:r>
              <a:rPr lang="de-DE" sz="1200" dirty="0"/>
              <a:t> S., Baur D., Butz A., </a:t>
            </a:r>
            <a:r>
              <a:rPr lang="de-DE" sz="1200" dirty="0" err="1"/>
              <a:t>Gustafson</a:t>
            </a:r>
            <a:r>
              <a:rPr lang="de-DE" sz="1200" dirty="0"/>
              <a:t> S. &amp; </a:t>
            </a:r>
            <a:r>
              <a:rPr lang="de-DE" sz="1200" dirty="0" err="1"/>
              <a:t>Baudisch</a:t>
            </a:r>
            <a:r>
              <a:rPr lang="de-DE" sz="1200" dirty="0"/>
              <a:t> P. (2010). Touch </a:t>
            </a:r>
            <a:r>
              <a:rPr lang="de-DE" sz="1200" dirty="0" err="1"/>
              <a:t>Projector</a:t>
            </a:r>
            <a:r>
              <a:rPr lang="de-DE" sz="1200" dirty="0"/>
              <a:t>: Mobile Interaction Through Video. CHI 2010: Public Displays. 2287 – 2296.</a:t>
            </a:r>
          </a:p>
        </p:txBody>
      </p:sp>
    </p:spTree>
    <p:extLst>
      <p:ext uri="{BB962C8B-B14F-4D97-AF65-F5344CB8AC3E}">
        <p14:creationId xmlns:p14="http://schemas.microsoft.com/office/powerpoint/2010/main" val="217036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A8B91-3F07-C848-8F2D-C9280C9D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AD4B92-F4A9-844A-AA19-AEAB1865B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857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B090B-0D95-584E-AA07-D5E9EEBE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7A8645-EF8F-1243-9B15-11F37649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touch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Add zoom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usability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Transfer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1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2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delay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2893595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{E7E42944-CE54-AB47-B263-0C062C85C00E}tf10001072</Template>
  <TotalTime>0</TotalTime>
  <Words>172</Words>
  <Application>Microsoft Macintosh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Franklin Gothic Book</vt:lpstr>
      <vt:lpstr>Zuschneiden</vt:lpstr>
      <vt:lpstr>Final project Pitch</vt:lpstr>
      <vt:lpstr>Related Work</vt:lpstr>
      <vt:lpstr>PowerPoint-Präsentation</vt:lpstr>
      <vt:lpstr>Current status</vt:lpstr>
      <vt:lpstr>Future Work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jana.puschmann</dc:creator>
  <cp:lastModifiedBy>jana.puschmann</cp:lastModifiedBy>
  <cp:revision>13</cp:revision>
  <dcterms:created xsi:type="dcterms:W3CDTF">2018-07-04T17:06:45Z</dcterms:created>
  <dcterms:modified xsi:type="dcterms:W3CDTF">2018-07-04T19:56:55Z</dcterms:modified>
</cp:coreProperties>
</file>