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0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1AA0-B7FA-4EB3-BDDD-D3B5B85C4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2" r="34455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20" name="Kuva 19" descr="Kuva, joka sisältää kohteen teksti, mittari, laite&#10;&#10;Kuvaus luotu automaattisesti">
            <a:extLst>
              <a:ext uri="{FF2B5EF4-FFF2-40B4-BE49-F238E27FC236}">
                <a16:creationId xmlns:a16="http://schemas.microsoft.com/office/drawing/2014/main" id="{BF7596A4-01D6-402A-B5BD-007568374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82" y="2574066"/>
            <a:ext cx="5094549" cy="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E64940-5D48-4583-8FCB-7AA760D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Bonus </a:t>
            </a:r>
            <a:r>
              <a:rPr lang="en-FI" dirty="0" err="1"/>
              <a:t>toiminnot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1DCE86-6087-49E6-A22E-0E26314C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 err="1"/>
              <a:t>Darkmode</a:t>
            </a:r>
            <a:endParaRPr lang="en-FI" dirty="0"/>
          </a:p>
          <a:p>
            <a:r>
              <a:rPr lang="en-FI" dirty="0" err="1"/>
              <a:t>Kuvien</a:t>
            </a:r>
            <a:r>
              <a:rPr lang="en-FI" dirty="0"/>
              <a:t> </a:t>
            </a:r>
            <a:r>
              <a:rPr lang="en-FI" dirty="0" err="1"/>
              <a:t>muokkaus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659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60D55A-35BF-4ECE-851F-562E91CA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63139"/>
            <a:ext cx="9144000" cy="1344168"/>
          </a:xfrm>
        </p:spPr>
        <p:txBody>
          <a:bodyPr/>
          <a:lstStyle/>
          <a:p>
            <a:r>
              <a:rPr lang="en-FI" dirty="0" err="1"/>
              <a:t>Ideointi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C596AD9-EE30-4B92-988C-5C786B40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1711171"/>
            <a:ext cx="9144000" cy="3127248"/>
          </a:xfrm>
        </p:spPr>
        <p:txBody>
          <a:bodyPr>
            <a:noAutofit/>
          </a:bodyPr>
          <a:lstStyle/>
          <a:p>
            <a:r>
              <a:rPr lang="fi-FI" sz="1600" dirty="0"/>
              <a:t>Google </a:t>
            </a:r>
            <a:r>
              <a:rPr lang="fi-FI" sz="1600" dirty="0" err="1"/>
              <a:t>Photos</a:t>
            </a:r>
            <a:r>
              <a:rPr lang="fi-FI" sz="1600" dirty="0"/>
              <a:t> tyylinen kuvaohjelma. Google </a:t>
            </a:r>
            <a:r>
              <a:rPr lang="fi-FI" sz="1600" dirty="0" err="1"/>
              <a:t>Photos</a:t>
            </a:r>
            <a:r>
              <a:rPr lang="fi-FI" sz="1600" dirty="0"/>
              <a:t> muuttuu maksulliseksi yli 15gb tilaa kompressoiduilla kuvilla.</a:t>
            </a:r>
            <a:endParaRPr lang="en-FI" sz="1600" dirty="0"/>
          </a:p>
          <a:p>
            <a:r>
              <a:rPr lang="fi-FI" sz="1600" dirty="0"/>
              <a:t>Toimii verkkosivuna.</a:t>
            </a:r>
            <a:endParaRPr lang="en-FI" sz="1600" dirty="0"/>
          </a:p>
          <a:p>
            <a:r>
              <a:rPr lang="fi-FI" sz="1600" dirty="0"/>
              <a:t>Toteutetaan </a:t>
            </a:r>
            <a:r>
              <a:rPr lang="fi-FI" sz="1600" dirty="0" err="1"/>
              <a:t>Wordpressissä</a:t>
            </a:r>
            <a:r>
              <a:rPr lang="fi-FI" sz="1600" dirty="0"/>
              <a:t>.</a:t>
            </a:r>
            <a:endParaRPr lang="en-FI" sz="1600" dirty="0"/>
          </a:p>
          <a:p>
            <a:r>
              <a:rPr lang="fi-FI" sz="1600" dirty="0"/>
              <a:t>Täydellä laadulla talletettavia kuvia omalle käyttäjälle.</a:t>
            </a:r>
            <a:endParaRPr lang="en-FI" sz="1600" dirty="0"/>
          </a:p>
          <a:p>
            <a:r>
              <a:rPr lang="fi-FI" sz="1600" dirty="0"/>
              <a:t>Ammattikuvaajille ja muille korkea laaduista kuvista välittävät käyttäjät.</a:t>
            </a:r>
            <a:endParaRPr lang="en-FI" sz="1600" dirty="0"/>
          </a:p>
          <a:p>
            <a:r>
              <a:rPr lang="fi-FI" sz="1600" dirty="0"/>
              <a:t>Ylläpidetään mainoksilla ja kuukausimaksulla, joka sisältää ylimääräisiä ominaisuuksia ja poistaa mainokset.</a:t>
            </a:r>
            <a:endParaRPr lang="en-FI" sz="1600" dirty="0"/>
          </a:p>
          <a:p>
            <a:r>
              <a:rPr lang="fi-FI" sz="1600" dirty="0"/>
              <a:t>Suurin osa laadusta välittävä pitää kuvat omalla levyllään. Tämän avulla voisi viedä kuvat mukanaan verkossa huolehtimatta laadun heikkenemisestä, eikä tarvitse kantaa mukana kovalevyä.</a:t>
            </a:r>
            <a:endParaRPr lang="en-FI" sz="1600" dirty="0"/>
          </a:p>
          <a:p>
            <a:r>
              <a:rPr lang="fi-FI" sz="1500" dirty="0"/>
              <a:t>Riskinä on servereiden täyttyminen. Voidaan torjuta laajentamalla servereiden kapasiteettia.</a:t>
            </a:r>
            <a:endParaRPr lang="en-FI" sz="1500" dirty="0"/>
          </a:p>
        </p:txBody>
      </p:sp>
    </p:spTree>
    <p:extLst>
      <p:ext uri="{BB962C8B-B14F-4D97-AF65-F5344CB8AC3E}">
        <p14:creationId xmlns:p14="http://schemas.microsoft.com/office/powerpoint/2010/main" val="3399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F21D00-FB03-40F0-8FFE-9232A7B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Käyttäjätarina - Rekisteröityminen</a:t>
            </a:r>
            <a:endParaRPr lang="en-FI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5AD19D5-9D04-4C35-9E99-9369D23F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fi-FI" dirty="0"/>
              <a:t>Käyttäjä tulee </a:t>
            </a:r>
            <a:r>
              <a:rPr lang="fi-FI" dirty="0" err="1"/>
              <a:t>PhotoNestin</a:t>
            </a:r>
            <a:r>
              <a:rPr lang="fi-FI" dirty="0"/>
              <a:t> etusivulle</a:t>
            </a:r>
          </a:p>
          <a:p>
            <a:pPr fontAlgn="t"/>
            <a:r>
              <a:rPr lang="fi-FI" dirty="0"/>
              <a:t>Käyttäjä päättää rekisteröityä painamalla rekisteröidy nappia</a:t>
            </a:r>
          </a:p>
          <a:p>
            <a:pPr fontAlgn="t"/>
            <a:r>
              <a:rPr lang="fi-FI" dirty="0"/>
              <a:t>Käyttäjä täyttää tarpeellisen tiedon ja luo käyttäjän</a:t>
            </a:r>
          </a:p>
          <a:p>
            <a:pPr fontAlgn="t"/>
            <a:r>
              <a:rPr lang="fi-FI" dirty="0"/>
              <a:t>Käyttäjä on nyt kirjautuneena sisään ja näkee oman profiilinsa</a:t>
            </a:r>
          </a:p>
        </p:txBody>
      </p:sp>
    </p:spTree>
    <p:extLst>
      <p:ext uri="{BB962C8B-B14F-4D97-AF65-F5344CB8AC3E}">
        <p14:creationId xmlns:p14="http://schemas.microsoft.com/office/powerpoint/2010/main" val="17059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8F3DEE-2D37-4B8B-B293-3B8057F7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Käyttäjätarina - Kuvan lisääminen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444ECB-5D5B-4C69-A86A-F38CC4D8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fi-FI" dirty="0"/>
              <a:t>Käyttäjä tulee </a:t>
            </a:r>
            <a:r>
              <a:rPr lang="fi-FI" dirty="0" err="1"/>
              <a:t>PhotoNestin</a:t>
            </a:r>
            <a:r>
              <a:rPr lang="fi-FI" dirty="0"/>
              <a:t> etusivulle</a:t>
            </a:r>
          </a:p>
          <a:p>
            <a:pPr fontAlgn="t"/>
            <a:r>
              <a:rPr lang="fi-FI" dirty="0"/>
              <a:t>Käyttäjä kirjautuu sisään </a:t>
            </a:r>
            <a:r>
              <a:rPr lang="fi-FI" dirty="0" err="1"/>
              <a:t>PhotoNestiin</a:t>
            </a:r>
            <a:endParaRPr lang="fi-FI" dirty="0"/>
          </a:p>
          <a:p>
            <a:pPr fontAlgn="t"/>
            <a:r>
              <a:rPr lang="fi-FI" dirty="0"/>
              <a:t>Käyttäjä painaa "Lisää kuva" nappia</a:t>
            </a:r>
          </a:p>
          <a:p>
            <a:pPr fontAlgn="t"/>
            <a:r>
              <a:rPr lang="fi-FI" dirty="0"/>
              <a:t>Käyttäjä valitsee tietokoneeltaan haluamansa kuvan ja </a:t>
            </a:r>
            <a:r>
              <a:rPr lang="fi-FI" dirty="0" err="1"/>
              <a:t>tuplaclickaa</a:t>
            </a:r>
            <a:r>
              <a:rPr lang="fi-FI" dirty="0"/>
              <a:t> sitä</a:t>
            </a:r>
          </a:p>
          <a:p>
            <a:pPr fontAlgn="t"/>
            <a:r>
              <a:rPr lang="fi-FI" dirty="0"/>
              <a:t>Käyttäjä painaa "Lähetä kuva" nappia saadakseen tämän kuvan </a:t>
            </a:r>
            <a:r>
              <a:rPr lang="fi-FI" dirty="0" err="1"/>
              <a:t>PhotoNestin</a:t>
            </a:r>
            <a:r>
              <a:rPr lang="fi-FI" dirty="0"/>
              <a:t> profiiliinsa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2042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E8E1E7-4C16-490C-8918-524684BA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Käyttäjätarina - Kuvan poistaminen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85C32A-5A67-4031-BAE6-E168738C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fi-FI" dirty="0"/>
              <a:t>Käyttäjä tulee </a:t>
            </a:r>
            <a:r>
              <a:rPr lang="fi-FI" dirty="0" err="1"/>
              <a:t>PhotoNestin</a:t>
            </a:r>
            <a:r>
              <a:rPr lang="fi-FI" dirty="0"/>
              <a:t> etusivulle</a:t>
            </a:r>
          </a:p>
          <a:p>
            <a:pPr fontAlgn="t"/>
            <a:r>
              <a:rPr lang="fi-FI" dirty="0"/>
              <a:t>Käyttäjä kirjautuu </a:t>
            </a:r>
            <a:r>
              <a:rPr lang="fi-FI" dirty="0" err="1"/>
              <a:t>Photonestiin</a:t>
            </a:r>
            <a:r>
              <a:rPr lang="fi-FI" dirty="0"/>
              <a:t> sisälle</a:t>
            </a:r>
          </a:p>
          <a:p>
            <a:pPr fontAlgn="t"/>
            <a:r>
              <a:rPr lang="fi-FI" dirty="0"/>
              <a:t>Käyt</a:t>
            </a:r>
            <a:r>
              <a:rPr lang="en-FI" dirty="0"/>
              <a:t>t</a:t>
            </a:r>
            <a:r>
              <a:rPr lang="fi-FI" dirty="0" err="1"/>
              <a:t>äjä</a:t>
            </a:r>
            <a:r>
              <a:rPr lang="fi-FI" dirty="0"/>
              <a:t> valitsee kuvan painamalla sitä</a:t>
            </a:r>
          </a:p>
          <a:p>
            <a:pPr fontAlgn="t"/>
            <a:r>
              <a:rPr lang="fi-FI" dirty="0"/>
              <a:t>Käyttäjä painaa "Poista kuva" nappia</a:t>
            </a:r>
          </a:p>
          <a:p>
            <a:pPr fontAlgn="t"/>
            <a:r>
              <a:rPr lang="fi-FI" dirty="0"/>
              <a:t>Käyttäjä painaa "Haluan poistaa kuvan" nappia</a:t>
            </a:r>
          </a:p>
          <a:p>
            <a:pPr fontAlgn="t"/>
            <a:r>
              <a:rPr lang="fi-FI" dirty="0"/>
              <a:t>Käyttäjän valitsema kuva on nyt poistettu</a:t>
            </a:r>
          </a:p>
        </p:txBody>
      </p:sp>
    </p:spTree>
    <p:extLst>
      <p:ext uri="{BB962C8B-B14F-4D97-AF65-F5344CB8AC3E}">
        <p14:creationId xmlns:p14="http://schemas.microsoft.com/office/powerpoint/2010/main" val="138795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7A09B0-18BE-4E3B-A8F3-C9C47365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Käyttäjätarina - </a:t>
            </a:r>
            <a:r>
              <a:rPr lang="fi-FI" dirty="0" err="1"/>
              <a:t>Dark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D5ACD9-8F99-4666-B783-37065094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fi-FI" dirty="0"/>
              <a:t>Käyttäjä tulee </a:t>
            </a:r>
            <a:r>
              <a:rPr lang="fi-FI" dirty="0" err="1"/>
              <a:t>PhotoNestin</a:t>
            </a:r>
            <a:r>
              <a:rPr lang="fi-FI" dirty="0"/>
              <a:t> etusivulle</a:t>
            </a:r>
          </a:p>
          <a:p>
            <a:pPr fontAlgn="t"/>
            <a:r>
              <a:rPr lang="fi-FI" dirty="0"/>
              <a:t>Käyttäjä painaa "</a:t>
            </a:r>
            <a:r>
              <a:rPr lang="fi-FI" dirty="0" err="1"/>
              <a:t>Dark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" nappia</a:t>
            </a:r>
          </a:p>
          <a:p>
            <a:pPr fontAlgn="t"/>
            <a:r>
              <a:rPr lang="fi-FI" dirty="0"/>
              <a:t>Käyttäjän näyttö </a:t>
            </a:r>
            <a:r>
              <a:rPr lang="fi-FI" dirty="0" err="1"/>
              <a:t>PhotoNest</a:t>
            </a:r>
            <a:r>
              <a:rPr lang="fi-FI" dirty="0"/>
              <a:t> sivulla on nyt </a:t>
            </a:r>
            <a:r>
              <a:rPr lang="fi-FI" dirty="0" err="1"/>
              <a:t>Dark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tilassa</a:t>
            </a:r>
          </a:p>
        </p:txBody>
      </p:sp>
    </p:spTree>
    <p:extLst>
      <p:ext uri="{BB962C8B-B14F-4D97-AF65-F5344CB8AC3E}">
        <p14:creationId xmlns:p14="http://schemas.microsoft.com/office/powerpoint/2010/main" val="32220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2DD0BA-FFD0-469E-97A4-95FE1785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443" y="889254"/>
            <a:ext cx="9144000" cy="1344168"/>
          </a:xfrm>
        </p:spPr>
        <p:txBody>
          <a:bodyPr/>
          <a:lstStyle/>
          <a:p>
            <a:r>
              <a:rPr lang="en-FI" dirty="0" err="1"/>
              <a:t>Rautalanka</a:t>
            </a:r>
            <a:endParaRPr lang="en-FI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30EA2B-AE94-4846-82EA-F8E5A37A4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3" y="1451597"/>
            <a:ext cx="8901113" cy="45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905A29-D7B4-4C98-96AE-A47FF8A2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 err="1"/>
              <a:t>Pakolliset</a:t>
            </a:r>
            <a:r>
              <a:rPr lang="en-FI" dirty="0"/>
              <a:t> </a:t>
            </a:r>
            <a:r>
              <a:rPr lang="en-FI" dirty="0" err="1"/>
              <a:t>toiminnot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BC964F-C3FD-41AD-9E93-01DADC64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Database</a:t>
            </a:r>
          </a:p>
          <a:p>
            <a:r>
              <a:rPr lang="en-FI" dirty="0" err="1"/>
              <a:t>Kyky</a:t>
            </a:r>
            <a:r>
              <a:rPr lang="en-FI" dirty="0"/>
              <a:t> </a:t>
            </a:r>
            <a:r>
              <a:rPr lang="en-FI" dirty="0" err="1"/>
              <a:t>lisätä</a:t>
            </a:r>
            <a:r>
              <a:rPr lang="en-FI" dirty="0"/>
              <a:t> </a:t>
            </a:r>
            <a:r>
              <a:rPr lang="en-FI" dirty="0" err="1"/>
              <a:t>kuvia</a:t>
            </a:r>
            <a:endParaRPr lang="en-FI" dirty="0"/>
          </a:p>
          <a:p>
            <a:r>
              <a:rPr lang="en-FI" dirty="0" err="1"/>
              <a:t>Graafinen</a:t>
            </a:r>
            <a:r>
              <a:rPr lang="en-FI" dirty="0"/>
              <a:t> </a:t>
            </a:r>
            <a:r>
              <a:rPr lang="en-FI" dirty="0" err="1"/>
              <a:t>käyttöliittymä</a:t>
            </a:r>
            <a:endParaRPr lang="en-FI" dirty="0"/>
          </a:p>
          <a:p>
            <a:r>
              <a:rPr lang="en-FI" dirty="0" err="1"/>
              <a:t>Poistaa</a:t>
            </a:r>
            <a:r>
              <a:rPr lang="en-FI" dirty="0"/>
              <a:t> </a:t>
            </a:r>
            <a:r>
              <a:rPr lang="en-FI" dirty="0" err="1"/>
              <a:t>kuvia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0986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85D4A7-28BC-4EDC-937E-EC92DD17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 err="1"/>
              <a:t>Kannattavat</a:t>
            </a:r>
            <a:r>
              <a:rPr lang="en-FI" dirty="0"/>
              <a:t> </a:t>
            </a:r>
            <a:r>
              <a:rPr lang="en-FI" dirty="0" err="1"/>
              <a:t>toiminnot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9CDC0F-8B33-4A5F-93E2-1DC0417C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 err="1"/>
              <a:t>Kuvien</a:t>
            </a:r>
            <a:r>
              <a:rPr lang="en-FI" dirty="0"/>
              <a:t> </a:t>
            </a:r>
            <a:r>
              <a:rPr lang="en-FI" dirty="0" err="1"/>
              <a:t>jakaus</a:t>
            </a:r>
            <a:endParaRPr lang="en-FI" dirty="0"/>
          </a:p>
          <a:p>
            <a:r>
              <a:rPr lang="en-FI" dirty="0" err="1"/>
              <a:t>Asetukset</a:t>
            </a:r>
            <a:endParaRPr lang="en-FI" dirty="0"/>
          </a:p>
          <a:p>
            <a:r>
              <a:rPr lang="en-FI" dirty="0" err="1"/>
              <a:t>Hakemisto</a:t>
            </a:r>
            <a:endParaRPr lang="en-FI" dirty="0"/>
          </a:p>
          <a:p>
            <a:r>
              <a:rPr lang="en-FI" dirty="0" err="1"/>
              <a:t>Muistio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579263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243</Words>
  <Application>Microsoft Office PowerPoint</Application>
  <PresentationFormat>Laajakuva</PresentationFormat>
  <Paragraphs>45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PrismaticVTI</vt:lpstr>
      <vt:lpstr>PowerPoint-esitys</vt:lpstr>
      <vt:lpstr>Ideointi</vt:lpstr>
      <vt:lpstr>Käyttäjätarina - Rekisteröityminen</vt:lpstr>
      <vt:lpstr>Käyttäjätarina - Kuvan lisääminen</vt:lpstr>
      <vt:lpstr>Käyttäjätarina - Kuvan poistaminen</vt:lpstr>
      <vt:lpstr>Käyttäjätarina - Dark Mode</vt:lpstr>
      <vt:lpstr>Rautalanka</vt:lpstr>
      <vt:lpstr>Pakolliset toiminnot</vt:lpstr>
      <vt:lpstr>Kannattavat toiminnot</vt:lpstr>
      <vt:lpstr>Bonus toiminnot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Hassan El-khatib</dc:creator>
  <cp:lastModifiedBy>Hassan El-khatib</cp:lastModifiedBy>
  <cp:revision>4</cp:revision>
  <dcterms:created xsi:type="dcterms:W3CDTF">2021-01-25T09:41:30Z</dcterms:created>
  <dcterms:modified xsi:type="dcterms:W3CDTF">2021-01-25T10:24:19Z</dcterms:modified>
</cp:coreProperties>
</file>