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09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9B45BA4C-9B54-4496-821F-9E0985CA9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E61AA0-B7FA-4EB3-BDDD-D3B5B85C4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2" r="34455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2" name="Kuva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15" y="1545044"/>
            <a:ext cx="2977082" cy="2977082"/>
          </a:xfrm>
          <a:prstGeom prst="rect">
            <a:avLst/>
          </a:prstGeom>
        </p:spPr>
      </p:pic>
      <p:sp>
        <p:nvSpPr>
          <p:cNvPr id="3" name="Tekstiruutu 2"/>
          <p:cNvSpPr txBox="1"/>
          <p:nvPr/>
        </p:nvSpPr>
        <p:spPr>
          <a:xfrm>
            <a:off x="6339385" y="1545044"/>
            <a:ext cx="220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latin typeface="Arial Black" panose="020B0A04020102020204" pitchFamily="34" charset="0"/>
              </a:rPr>
              <a:t>We</a:t>
            </a:r>
            <a:r>
              <a:rPr lang="fi-FI" dirty="0" smtClean="0">
                <a:latin typeface="Arial Black" panose="020B0A04020102020204" pitchFamily="34" charset="0"/>
              </a:rPr>
              <a:t> </a:t>
            </a:r>
            <a:r>
              <a:rPr lang="fi-FI" dirty="0" err="1" smtClean="0">
                <a:latin typeface="Arial Black" panose="020B0A04020102020204" pitchFamily="34" charset="0"/>
              </a:rPr>
              <a:t>present</a:t>
            </a:r>
            <a:r>
              <a:rPr lang="fi-FI" dirty="0" smtClean="0">
                <a:latin typeface="Arial Black" panose="020B0A04020102020204" pitchFamily="34" charset="0"/>
              </a:rPr>
              <a:t> </a:t>
            </a:r>
            <a:r>
              <a:rPr lang="fi-FI" dirty="0" err="1" smtClean="0">
                <a:latin typeface="Arial Black" panose="020B0A04020102020204" pitchFamily="34" charset="0"/>
              </a:rPr>
              <a:t>you</a:t>
            </a:r>
            <a:r>
              <a:rPr lang="fi-FI" dirty="0" smtClean="0">
                <a:latin typeface="Arial Black" panose="020B0A04020102020204" pitchFamily="34" charset="0"/>
              </a:rPr>
              <a:t> </a:t>
            </a:r>
            <a:endParaRPr lang="fi-FI" dirty="0">
              <a:latin typeface="Arial Black" panose="020B0A04020102020204" pitchFamily="34" charset="0"/>
            </a:endParaRPr>
          </a:p>
        </p:txBody>
      </p:sp>
      <p:sp>
        <p:nvSpPr>
          <p:cNvPr id="4" name="Tekstiruutu 3"/>
          <p:cNvSpPr txBox="1"/>
          <p:nvPr/>
        </p:nvSpPr>
        <p:spPr>
          <a:xfrm>
            <a:off x="9253728" y="415279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By Hassan, Jani, Mika</a:t>
            </a:r>
          </a:p>
        </p:txBody>
      </p:sp>
    </p:spTree>
    <p:extLst>
      <p:ext uri="{BB962C8B-B14F-4D97-AF65-F5344CB8AC3E}">
        <p14:creationId xmlns:p14="http://schemas.microsoft.com/office/powerpoint/2010/main" val="124719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F260D55A-35BF-4ECE-851F-562E91CA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63139"/>
            <a:ext cx="9144000" cy="1344168"/>
          </a:xfrm>
        </p:spPr>
        <p:txBody>
          <a:bodyPr/>
          <a:lstStyle/>
          <a:p>
            <a:r>
              <a:rPr lang="x-none" dirty="0" err="1"/>
              <a:t>Ideointi</a:t>
            </a:r>
            <a:endParaRPr lang="x-none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5C596AD9-EE30-4B92-988C-5C786B40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1711171"/>
            <a:ext cx="9144000" cy="3127248"/>
          </a:xfrm>
        </p:spPr>
        <p:txBody>
          <a:bodyPr>
            <a:noAutofit/>
          </a:bodyPr>
          <a:lstStyle/>
          <a:p>
            <a:r>
              <a:rPr lang="fi-FI" sz="1600" dirty="0"/>
              <a:t>Google </a:t>
            </a:r>
            <a:r>
              <a:rPr lang="fi-FI" sz="1600" dirty="0" err="1" smtClean="0"/>
              <a:t>Photos</a:t>
            </a:r>
            <a:r>
              <a:rPr lang="fi-FI" sz="1600" dirty="0" smtClean="0"/>
              <a:t> </a:t>
            </a:r>
            <a:r>
              <a:rPr lang="fi-FI" sz="1600" dirty="0"/>
              <a:t>tyylinen kuvaohjelma. Google </a:t>
            </a:r>
            <a:r>
              <a:rPr lang="fi-FI" sz="1600" dirty="0" err="1" smtClean="0"/>
              <a:t>Photos</a:t>
            </a:r>
            <a:r>
              <a:rPr lang="fi-FI" sz="1600" dirty="0" smtClean="0"/>
              <a:t> </a:t>
            </a:r>
            <a:r>
              <a:rPr lang="fi-FI" sz="1600" dirty="0"/>
              <a:t>muuttuu maksulliseksi yli 15gb tilaa kompressoiduilla kuvilla.</a:t>
            </a:r>
            <a:endParaRPr lang="x-none" sz="1600" dirty="0"/>
          </a:p>
          <a:p>
            <a:r>
              <a:rPr lang="fi-FI" sz="1600" dirty="0"/>
              <a:t>Toimii verkkosivuna</a:t>
            </a:r>
            <a:r>
              <a:rPr lang="fi-FI" sz="1600" dirty="0" smtClean="0"/>
              <a:t>.</a:t>
            </a:r>
            <a:endParaRPr lang="x-none" sz="1600" dirty="0"/>
          </a:p>
          <a:p>
            <a:r>
              <a:rPr lang="fi-FI" sz="1600" dirty="0"/>
              <a:t>Täydellä laadulla talletettavia kuvia omalle käyttäjälle.</a:t>
            </a:r>
            <a:endParaRPr lang="x-none" sz="1600" dirty="0"/>
          </a:p>
          <a:p>
            <a:r>
              <a:rPr lang="fi-FI" sz="1600" dirty="0"/>
              <a:t>Ammattikuvaajille ja muille korkea laaduista kuvista välittävät käyttäjät.</a:t>
            </a:r>
            <a:endParaRPr lang="x-none" sz="1600" dirty="0"/>
          </a:p>
          <a:p>
            <a:r>
              <a:rPr lang="fi-FI" sz="1600" dirty="0"/>
              <a:t>Ylläpidetään mainoksilla ja kuukausimaksulla, joka sisältää ylimääräisiä ominaisuuksia ja poistaa mainokset.</a:t>
            </a:r>
            <a:endParaRPr lang="x-none" sz="1600" dirty="0"/>
          </a:p>
          <a:p>
            <a:r>
              <a:rPr lang="fi-FI" sz="1600" dirty="0"/>
              <a:t>Suurin osa laadusta välittävä pitää kuvat omalla levyllään. Tämän avulla voisi viedä kuvat mukanaan verkossa huolehtimatta laadun heikkenemisestä, eikä tarvitse kantaa mukana kovalevyä.</a:t>
            </a:r>
            <a:endParaRPr lang="x-none" sz="1600" dirty="0"/>
          </a:p>
          <a:p>
            <a:r>
              <a:rPr lang="fi-FI" sz="1500" dirty="0"/>
              <a:t>Riskinä on servereiden täyttyminen. Voidaan torjuta laajentamalla servereiden kapasiteettia.</a:t>
            </a:r>
            <a:endParaRPr lang="x-none" sz="1500" dirty="0"/>
          </a:p>
        </p:txBody>
      </p:sp>
    </p:spTree>
    <p:extLst>
      <p:ext uri="{BB962C8B-B14F-4D97-AF65-F5344CB8AC3E}">
        <p14:creationId xmlns:p14="http://schemas.microsoft.com/office/powerpoint/2010/main" val="3399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95F21D00-FB03-40F0-8FFE-9232A7BE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Käyttäjätarina - </a:t>
            </a:r>
            <a:r>
              <a:rPr lang="fi-FI" dirty="0" smtClean="0"/>
              <a:t>Kirjautuminen</a:t>
            </a:r>
            <a:endParaRPr lang="x-none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xmlns="" id="{05AD19D5-9D04-4C35-9E99-9369D23F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fi-FI" dirty="0"/>
              <a:t>Käyttäjä tulee </a:t>
            </a:r>
            <a:r>
              <a:rPr lang="fi-FI" dirty="0" err="1"/>
              <a:t>PhotoNestin</a:t>
            </a:r>
            <a:r>
              <a:rPr lang="fi-FI" dirty="0"/>
              <a:t> </a:t>
            </a:r>
            <a:r>
              <a:rPr lang="fi-FI" dirty="0" smtClean="0"/>
              <a:t>etusivulle</a:t>
            </a:r>
            <a:endParaRPr lang="fi-FI" dirty="0"/>
          </a:p>
          <a:p>
            <a:pPr fontAlgn="t"/>
            <a:r>
              <a:rPr lang="fi-FI" dirty="0"/>
              <a:t>Käyttäjä päättää </a:t>
            </a:r>
            <a:r>
              <a:rPr lang="fi-FI" dirty="0" smtClean="0"/>
              <a:t>kirjautua</a:t>
            </a:r>
            <a:r>
              <a:rPr lang="fi-FI" dirty="0" smtClean="0"/>
              <a:t> </a:t>
            </a:r>
            <a:r>
              <a:rPr lang="fi-FI" dirty="0"/>
              <a:t>painamalla </a:t>
            </a:r>
            <a:r>
              <a:rPr lang="fi-FI" dirty="0" smtClean="0"/>
              <a:t>Kirjaudu </a:t>
            </a:r>
            <a:r>
              <a:rPr lang="fi-FI" dirty="0"/>
              <a:t>nappia</a:t>
            </a:r>
          </a:p>
          <a:p>
            <a:pPr fontAlgn="t"/>
            <a:r>
              <a:rPr lang="fi-FI" dirty="0"/>
              <a:t>Käyttäjä täyttää tarpeellisen tiedon ja luo käyttäjän</a:t>
            </a:r>
          </a:p>
          <a:p>
            <a:pPr fontAlgn="t"/>
            <a:r>
              <a:rPr lang="fi-FI" dirty="0"/>
              <a:t>Käyttäjä on nyt kirjautuneena sisään ja näkee oman profiilinsa</a:t>
            </a:r>
          </a:p>
        </p:txBody>
      </p:sp>
    </p:spTree>
    <p:extLst>
      <p:ext uri="{BB962C8B-B14F-4D97-AF65-F5344CB8AC3E}">
        <p14:creationId xmlns:p14="http://schemas.microsoft.com/office/powerpoint/2010/main" val="170599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152DD0BA-FFD0-469E-97A4-95FE1785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443" y="889254"/>
            <a:ext cx="9144000" cy="1344168"/>
          </a:xfrm>
        </p:spPr>
        <p:txBody>
          <a:bodyPr/>
          <a:lstStyle/>
          <a:p>
            <a:r>
              <a:rPr lang="x-none" dirty="0" err="1"/>
              <a:t>Rautalanka</a:t>
            </a:r>
            <a:endParaRPr lang="x-non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8A30EA2B-AE94-4846-82EA-F8E5A37A4D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3" y="1451597"/>
            <a:ext cx="8901113" cy="451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2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71" y="2056930"/>
            <a:ext cx="8704646" cy="42707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iruutu 5"/>
          <p:cNvSpPr txBox="1"/>
          <p:nvPr/>
        </p:nvSpPr>
        <p:spPr>
          <a:xfrm>
            <a:off x="1685471" y="1225296"/>
            <a:ext cx="324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smtClean="0"/>
              <a:t>Prototyyppi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98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B085D4A7-28BC-4EDC-937E-EC92DD17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</a:t>
            </a:r>
            <a:r>
              <a:rPr lang="x-none" dirty="0" smtClean="0"/>
              <a:t>oiminnot</a:t>
            </a:r>
            <a:endParaRPr lang="x-none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479CDC0F-8B33-4A5F-93E2-1DC0417C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Dark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endParaRPr lang="fi-FI" dirty="0" smtClean="0"/>
          </a:p>
          <a:p>
            <a:r>
              <a:rPr lang="fi-FI" dirty="0" smtClean="0"/>
              <a:t>Kirjautuminen (Sisään/Ulos)</a:t>
            </a:r>
          </a:p>
          <a:p>
            <a:r>
              <a:rPr lang="fi-FI" dirty="0" smtClean="0"/>
              <a:t>Kuvien lisääminen ja Jakaminen (Ei toimi tällä hetkellä koska ei ole </a:t>
            </a:r>
            <a:r>
              <a:rPr lang="fi-FI" dirty="0" err="1" smtClean="0"/>
              <a:t>database</a:t>
            </a:r>
            <a:r>
              <a:rPr lang="fi-FI" dirty="0" err="1"/>
              <a:t>a</a:t>
            </a:r>
            <a:r>
              <a:rPr lang="fi-FI" dirty="0" smtClean="0"/>
              <a:t>)</a:t>
            </a:r>
          </a:p>
          <a:p>
            <a:r>
              <a:rPr lang="fi-FI" dirty="0" smtClean="0"/>
              <a:t>Yhteystiedot</a:t>
            </a:r>
          </a:p>
        </p:txBody>
      </p:sp>
    </p:spTree>
    <p:extLst>
      <p:ext uri="{BB962C8B-B14F-4D97-AF65-F5344CB8AC3E}">
        <p14:creationId xmlns:p14="http://schemas.microsoft.com/office/powerpoint/2010/main" val="305792631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149</Words>
  <Application>Microsoft Office PowerPoint</Application>
  <PresentationFormat>Laajakuva</PresentationFormat>
  <Paragraphs>23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Aharoni</vt:lpstr>
      <vt:lpstr>Arial</vt:lpstr>
      <vt:lpstr>Arial Black</vt:lpstr>
      <vt:lpstr>Avenir Next LT Pro</vt:lpstr>
      <vt:lpstr>PrismaticVTI</vt:lpstr>
      <vt:lpstr>PowerPoint-esitys</vt:lpstr>
      <vt:lpstr>Ideointi</vt:lpstr>
      <vt:lpstr>Käyttäjätarina - Kirjautuminen</vt:lpstr>
      <vt:lpstr>Rautalanka</vt:lpstr>
      <vt:lpstr>PowerPoint-esitys</vt:lpstr>
      <vt:lpstr>Toiminnot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Hassan El-khatib</dc:creator>
  <cp:lastModifiedBy>jkop</cp:lastModifiedBy>
  <cp:revision>8</cp:revision>
  <dcterms:created xsi:type="dcterms:W3CDTF">2021-01-25T09:41:30Z</dcterms:created>
  <dcterms:modified xsi:type="dcterms:W3CDTF">2021-02-15T10:31:02Z</dcterms:modified>
</cp:coreProperties>
</file>