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4AD7-7AD6-5C9A-61ED-540B3265B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E5AD6-23E3-E0F6-9D96-BA011FD56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E279-9977-130E-9747-EA6655B5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4AFD-4B71-4487-9D27-87CDC78F43B1}" type="datetimeFigureOut">
              <a:rPr lang="en-MY" smtClean="0"/>
              <a:t>24/1/2024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2DDC8-6433-0C51-EF09-59272518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DBD4-449F-E487-A424-41A5B57A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D2F0-8699-40C9-8D9E-EC8FF5CBBB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367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53FD-526C-F6AC-6C8C-599B21D4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E5B5A-F486-C0FE-5C20-3F013A1D1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AEACD-AA76-B202-1A21-52ED1AA4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4AFD-4B71-4487-9D27-87CDC78F43B1}" type="datetimeFigureOut">
              <a:rPr lang="en-MY" smtClean="0"/>
              <a:t>24/1/2024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F7C18-FECD-2D6B-A6A0-2DB808C1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C43D9-62C0-43DD-8AD8-3764783C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D2F0-8699-40C9-8D9E-EC8FF5CBBB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925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D914C-5E4A-0603-7421-F416D9943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D4965-87E6-0BFA-5DD4-C17C3E712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51C3-CF30-791D-93F5-571AB228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4AFD-4B71-4487-9D27-87CDC78F43B1}" type="datetimeFigureOut">
              <a:rPr lang="en-MY" smtClean="0"/>
              <a:t>24/1/2024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96AFB-C200-1210-18AA-82909C97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F8D-5BBB-7812-3D42-F2745EF8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D2F0-8699-40C9-8D9E-EC8FF5CBBB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592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D83E-C1EA-52AD-9917-730FDBEE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82E5-225D-68B1-7002-6B33613A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EC46-D7BC-374C-1161-4148DBCD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4AFD-4B71-4487-9D27-87CDC78F43B1}" type="datetimeFigureOut">
              <a:rPr lang="en-MY" smtClean="0"/>
              <a:t>24/1/2024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3D378-E7A3-17F8-5859-5828509E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0589-C221-84FB-590F-79EC0358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D2F0-8699-40C9-8D9E-EC8FF5CBBB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078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5741-DCA9-1FB6-86B2-54039479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BCCD0-A18C-1D98-C7E3-326A0EE5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C2A4-381D-69A1-7C2F-9E11E447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4AFD-4B71-4487-9D27-87CDC78F43B1}" type="datetimeFigureOut">
              <a:rPr lang="en-MY" smtClean="0"/>
              <a:t>24/1/2024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6454D-6648-1F85-873D-9875458A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EBFFD-449C-13EF-4D1F-FD4A4A8A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D2F0-8699-40C9-8D9E-EC8FF5CBBB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163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C5B8-B33B-4BDD-3CB9-A1D031CD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11CF-5B3F-B10A-E1D1-8EBE84A70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4AD90-05B1-62F8-E21E-629F962C0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68C8A-F06D-FC01-F669-7CBA66BC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4AFD-4B71-4487-9D27-87CDC78F43B1}" type="datetimeFigureOut">
              <a:rPr lang="en-MY" smtClean="0"/>
              <a:t>24/1/2024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1DDD4-F8B3-C794-99C8-C50FF1FC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7FA8A-F423-E05A-0D6D-5CEEE852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D2F0-8699-40C9-8D9E-EC8FF5CBBB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970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7B17-C4A6-0F5F-7943-EC0A14F4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54FC1-1DB6-CEB5-DE0A-34363E53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4F288-3F69-0DB8-7206-A8552B278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43FAB-9ACE-7FCB-58F8-C498DFC9B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C96CF-4F7A-B011-53F4-7CF46FE82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06011-B7CF-53DA-E535-AF3D2028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4AFD-4B71-4487-9D27-87CDC78F43B1}" type="datetimeFigureOut">
              <a:rPr lang="en-MY" smtClean="0"/>
              <a:t>24/1/2024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62574-2403-724F-BD84-9AD44158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1A7B8-4166-16AB-2BE7-48DE59E5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D2F0-8699-40C9-8D9E-EC8FF5CBBB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267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3070-FB11-8B1C-2E1E-6723EBD5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38816-DFEF-B2CB-A98C-C485FD7D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4AFD-4B71-4487-9D27-87CDC78F43B1}" type="datetimeFigureOut">
              <a:rPr lang="en-MY" smtClean="0"/>
              <a:t>24/1/2024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57440-1423-8908-9F7A-77134187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9F9FA-BABC-E885-A98C-1165F159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D2F0-8699-40C9-8D9E-EC8FF5CBBB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918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809A9-9BC9-06F1-ECB9-FB25329B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4AFD-4B71-4487-9D27-87CDC78F43B1}" type="datetimeFigureOut">
              <a:rPr lang="en-MY" smtClean="0"/>
              <a:t>24/1/2024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793FF-046A-7585-1055-1DEC1146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EFCC3-7B37-D42C-6730-B1976C23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D2F0-8699-40C9-8D9E-EC8FF5CBBB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277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A80A-09A2-D1EB-F5A4-7292AAC4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0ECF-7784-37E1-98AB-3B2297D29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62872-81C4-2B17-92A8-2EA1E6577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C2943-EA98-6DE4-2A93-849230FE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4AFD-4B71-4487-9D27-87CDC78F43B1}" type="datetimeFigureOut">
              <a:rPr lang="en-MY" smtClean="0"/>
              <a:t>24/1/2024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4C0EB-91E5-57D0-C7F1-58F931AC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31D17-9052-A5E3-2B98-F41961CE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D2F0-8699-40C9-8D9E-EC8FF5CBBB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93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8E82-3702-D04E-516E-E9DC664E8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F1FF1-96CA-21BB-1353-F43F83987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C7E92-E6AD-92ED-79BA-B4EB1504E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40005-0548-F942-F976-A24109B6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4AFD-4B71-4487-9D27-87CDC78F43B1}" type="datetimeFigureOut">
              <a:rPr lang="en-MY" smtClean="0"/>
              <a:t>24/1/2024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BB627-A5F9-BFCA-2340-51F81B8B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A3D2B-AF65-DE86-57AF-2808F0D4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D2F0-8699-40C9-8D9E-EC8FF5CBBB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991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35728-A7EF-FC1F-F33C-EB887B94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CF6A1-F403-CE6F-00A1-66FECBA3A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BCCEB-5F5A-DA21-9237-3AE8B2ED1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24AFD-4B71-4487-9D27-87CDC78F43B1}" type="datetimeFigureOut">
              <a:rPr lang="en-MY" smtClean="0"/>
              <a:t>24/1/2024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DFF4-3571-2EBB-92C2-3B729DCB6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B525F-A5E9-9AF4-225B-BD0346A3F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D2F0-8699-40C9-8D9E-EC8FF5CBBB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643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235E-58C8-92DF-9AFB-92D3FD5A6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67678-5F64-5918-5652-F74551060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3609CC80-B1AF-BB6F-59D7-5232F91DF9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962084"/>
                  </p:ext>
                </p:extLst>
              </p:nvPr>
            </p:nvGraphicFramePr>
            <p:xfrm>
              <a:off x="143933" y="177800"/>
              <a:ext cx="11836400" cy="653626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3609CC80-B1AF-BB6F-59D7-5232F91DF9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933" y="177800"/>
                <a:ext cx="11836400" cy="65362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17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226FE9AB-C13F-4BE6-9442-FCEC7D423564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13E286F2-26CA-4168-941E-9ABC624A8C4B&quot;"/>
    <we:property name="reportUrl" value="&quot;/groups/me/reports/f8a79dc4-535f-4abb-bc7b-59d98c368ae1/ReportSection?experience=power-bi&quot;"/>
    <we:property name="reportName" value="&quot;AustralianVehiclePrices_PowerBI&quot;"/>
    <we:property name="reportState" value="&quot;CONNECTED&quot;"/>
    <we:property name="embedUrl" value="&quot;/reportEmbed?reportId=f8a79dc4-535f-4abb-bc7b-59d98c368ae1&amp;config=eyJjbHVzdGVyVXJsIjoiaHR0cHM6Ly9XQUJJLVNPVVRILUVBU1QtQVNJQS1yZWRpcmVjdC5hbmFseXNpcy53aW5kb3dzLm5ldCIsImVtYmVkRmVhdHVyZXMiOnsidXNhZ2VNZXRyaWNzVk5leHQiOnRydWUsImRpc2FibGVBbmd1bGFySlNCb290c3RyYXBSZXBvcnRFbWJlZCI6dHJ1ZX19&amp;disableSensitivityBanner=true&quot;"/>
    <we:property name="pageName" value="&quot;ReportSection&quot;"/>
    <we:property name="pageDisplayName" value="&quot;Page 1&quot;"/>
    <we:property name="datasetId" value="&quot;bee1c211-6878-4060-abbd-c0e7d2aa2737&quot;"/>
    <we:property name="backgroundColor" value="&quot;#FFFFFF&quot;"/>
    <we:property name="bookmark" value="&quot;H4sIAAAAAAAAA+1ZbW/bNhD+K4E+G51e/ZJviesAwbLMiLsMw5APJ/Iks6FJjaJSe4X/+06U3MSZnaQFmsrZ/Ek8np57jrw7nujPHhdlIWF1CQv0jr1TrW8XYG6PAq/nqW0ZpBiPYsCAR2HWj0dhP0xJSxdWaFV6x589CyZHey3KCmQNSMI/b3oeSDmFvB5lIEvseQWaUiuQ4m9slGnKmgrXPQ+XhdQGasiZBYs17B2p05ioBO8isgjMijucIbON9AoLbexm3PPK5slR2p6rwZzBsVYWhCLgWhZxjhkOfOjzIYMBJIz5tTwT0rYq6WqyLAz5Q16uinpZxsQu10YwkJ7jbbAsWyNjLauFe5psyWe6MgyvMHNTygq7IqSTqrSGVgPU0TXOBZN4NCVcWrA1rcjUaFovpzhDsI1wrj+NDY2Qe8f+uvcjSZ0aULxrpMZgfppVd12j9VuJ/FdziZ+6RmyicsqGJ1md8DtQjKSvROkPBNO1ZSJYApgs7bmyO7jdkKQUKpdtWbuvNx8ayre4em9EXc9aBSqf6UcqTnWNoZe14WhOV67MvBdmU7XC3iM3TvLcYA6bmjZ5Dd+d1AnPKtUSC9ZrcppEAaZROMSEquiQZwkyCNn+CtoeLGduMmKpj9HQH6U881kSJiO/jrGdm9zA1WjXmzOB1ubM6IXDbQ8xIM0X+Nfzml2hfet5v8/RoAOho4GLzcpeartrgRcFGFE+Hv0sVB0GPe8CM/vinWgGjva+DLgS+dwBXghyv4mra5BV/Vbox/4Fabnfzborybm3WnQodL86fSXVyPEcjH0TebtppEj344OOqc24VZsM3zN8qHSQ3I/SOGMRNZVxEPQZJiyLnu2+DjG+/m/TDqRNu9CsCaBvqBEcGR0IunRHyAeD+IZO+j0Vg4xL+pg6/a4lYxO/7REHqtx8IpbOrNHSPT1gQ3wl3qFsFP6q0KzIvFPaa/ZdY4deFSV5IqEo642vv05r0VQodT8+OT9XmTaLL9uzQDvXNO39AstZIYVrEl9sepMNu4x/BcyX6N2JQ0Kjm65GcHTb4FoJAlWVlG0/l/V9n6VUkbNBGvIkHcVR2sUv4rMKm8T7z/UiWUWR+KbLyms0Ig/ip2lGsihN/H44GGDMEsb9eBgnXQz8l90kdCrytynfx0DyDdFfiMNrxJ/w/4fmwENeTRKEfhgm4PeT0TBLeAAB4PNJ0KlYO4SO/KkUfjYBmCQzaJA35A4uGbp4GPw7ERiOfEDuQ+DHfhTHwygMa+wnt0YsIMftvaixBnGaBgEORzxMYxaxQcKiZ7EsLm2ql4/RHOC9hPpOk7u/SnRlywIYTkE1t1lF455Ap+caZ16HmHt2N2k77pTc3zRee6NEv38AT747ByYaAAA=&quot;"/>
    <we:property name="initialStateBookmark" value="&quot;H4sIAAAAAAAAA+1Z227bOBD9lUDPRldXX/LmuA4Q5GbE3SyKIlhQ5EhmQ5NaikrtLfzvO6Tk5rJ2nBZoKmfXT+JwdOYMOTMc0V89xstCkOUFmYN36B0pdTsn+vYg8DqebGSXl6fnw6vTPy+G52MUq8JwJUvv8KtniM7BXPOyIsIioPDTTccjQkxIbkcZESV0vAJ0qSQR/G+olXHK6ApWHQ8WhVCaWMipIQYs7B2q4xhtB+8itEio4XcwBWpq6RUUSpv1uOOV9ZOj9HjOgjmDIyUN4RKBrSxiDDLo+aTL+pT0SEKpb+UZF6ZRSZfjRaHRH/RyWdh1GCG7XGlOifAcbw1l2RgZKVHN3dP4kXyqKk3hCjI3JQ03S0QaVqXRuBpEHlzDjFMBBxPExQVb4YpMtML1copTIKYWztSXkcYRMO/QX3V+JakjTSRrG6kR0b9Nq7u20fq9BHapL+BL24iNZY7Z8CyrIbsjkqL0lSh9BKLbtkwIiwDjhTmRZgO3G5SUXOaiKWv39eZDTfkWlu81t/WsUcDymX7G4mRrDL6sNAN9tHRl5j3X66oVdp64McxzDTlZ17Txa/jupE54XMmGWLBaodMoCiCNwj4kWEX7LEuAkpBur6DNSXLsJiOa+hD1/UHKMp8mYTLwbYxt3OQazqJdr88EXJtjreYOtzm1CGq+wL+OV+8K7lvH+2MGGhwIHg2Mr1f2QplNCzwviObl09EplzYMOt4ZZObFO1EPHO1tGXDF85kDPOPofh1X10RU9q3Qj/0z1HK/m1VbknNrtWhR6H53+gqskaMZ0eZN5O26kULdzw86pibjlk0y/MzwwdKBcj9K44xGUZjFQdClkNAs2tl97WN8/d+m7UmbdqZoHUA/UCMYUDwQVOmOkA8a4A2d9FsqBhoX+DF19FNLxjp+myOOyHL9iVg6s1oJ9/SADfIVcAeiVvirAr1E805pq9l3tR18lZfoiSBFaTfefp1a0YRLeT8enpzITOn5t+2Zg5kpnPbOyWJaCO6axBebXmfDJuPfAfMtejfioFCruqvhDNw2uFYCQWUlRNPPZV3fpylW5KyXhixJB3GUtvGL+LiCOvH+c71IVmEkvumy8hqNyIP4qZuRLEoTvxv2ehDThDI/7sdJGwP/ZTcJrYr8x5TvYyD5gegv+P414s/4/0tz4CGvOglCPwwT4neTQT9LWEACAruToFWxtg8d+XMpvDMBqEAzoIHV5PYuGdp4GPw7ESgMfALMJ4Ef+1Ec96MwtNjPbg2fkxwe74XF6sVpGgTQH7AwjWlEewmNdmIZWJhULZ6iOcB7CfadOnd/lajKlAWhMCGyvs0qavc4OD3XODMbYu7Z3aRtuFNyf9N4zgiy4amAHS/YztJrbqDw9w8srerWRxoAAA==&quot;"/>
    <we:property name="isFiltersActionButtonVisible" value="true"/>
    <we:property name="reportEmbeddedTime" value="&quot;2024-01-24T06:57:44.435Z&quot;"/>
    <we:property name="creatorTenantId" value="&quot;a63bb1a9-48c2-448b-8693-3317b00ca7fb&quot;"/>
    <we:property name="creatorUserId" value="&quot;1003200187551676&quot;"/>
    <we:property name="creatorSessionId" value="&quot;1857ef31-5c7f-4df2-bafc-875b392eb585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Chong See Wai</dc:creator>
  <cp:lastModifiedBy>Janice Chong See Wai</cp:lastModifiedBy>
  <cp:revision>1</cp:revision>
  <dcterms:created xsi:type="dcterms:W3CDTF">2024-01-24T06:54:08Z</dcterms:created>
  <dcterms:modified xsi:type="dcterms:W3CDTF">2024-01-24T06:58:46Z</dcterms:modified>
</cp:coreProperties>
</file>