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4401800" cy="8102600"/>
  <p:notesSz cx="14401800" cy="81026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4"/>
    <p:restoredTop sz="94668"/>
  </p:normalViewPr>
  <p:slideViewPr>
    <p:cSldViewPr>
      <p:cViewPr varScale="1">
        <p:scale>
          <a:sx n="74" d="100"/>
          <a:sy n="74" d="100"/>
        </p:scale>
        <p:origin x="200" y="5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80135" y="2511806"/>
            <a:ext cx="12241530" cy="170154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00" b="0" i="0">
                <a:solidFill>
                  <a:srgbClr val="F2F2F2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160270" y="4537456"/>
            <a:ext cx="10081260" cy="20256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0" i="0">
                <a:solidFill>
                  <a:srgbClr val="F2F2F2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0" i="0">
                <a:solidFill>
                  <a:srgbClr val="F2F2F2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20090" y="1863598"/>
            <a:ext cx="6264783" cy="53477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416927" y="1863598"/>
            <a:ext cx="6264783" cy="53477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0" i="0">
                <a:solidFill>
                  <a:srgbClr val="F2F2F2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4401800" cy="8096250"/>
          </a:xfrm>
          <a:custGeom>
            <a:avLst/>
            <a:gdLst/>
            <a:ahLst/>
            <a:cxnLst/>
            <a:rect l="l" t="t" r="r" b="b"/>
            <a:pathLst>
              <a:path w="14401800" h="8096250">
                <a:moveTo>
                  <a:pt x="14401798" y="8096249"/>
                </a:moveTo>
                <a:lnTo>
                  <a:pt x="0" y="8096249"/>
                </a:lnTo>
                <a:lnTo>
                  <a:pt x="0" y="0"/>
                </a:lnTo>
                <a:lnTo>
                  <a:pt x="14401798" y="0"/>
                </a:lnTo>
                <a:lnTo>
                  <a:pt x="14401798" y="8096249"/>
                </a:lnTo>
                <a:close/>
              </a:path>
            </a:pathLst>
          </a:custGeom>
          <a:solidFill>
            <a:srgbClr val="04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23205" y="2801148"/>
            <a:ext cx="3755389" cy="6178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00" b="0" i="0">
                <a:solidFill>
                  <a:srgbClr val="F2F2F2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20090" y="1863598"/>
            <a:ext cx="12961620" cy="53477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896612" y="7535418"/>
            <a:ext cx="4608576" cy="4051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20090" y="7535418"/>
            <a:ext cx="3312414" cy="4051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369296" y="7535418"/>
            <a:ext cx="3312414" cy="4051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chroniclehq.com/?utm_source=pdf_export&amp;utm_content=made_in_chronicle" TargetMode="Externa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chroniclehq.com/?utm_source=pdf_export&amp;utm_content=made_in_chronicl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chroniclehq.com/?utm_source=pdf_export&amp;utm_content=made_in_chronicl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chroniclehq.com/?utm_source=pdf_export&amp;utm_content=made_in_chronicl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chroniclehq.com/?utm_source=pdf_export&amp;utm_content=made_in_chronicl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chroniclehq.com/?utm_source=pdf_export&amp;utm_content=made_in_chronicl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chroniclehq.com/?utm_source=pdf_export&amp;utm_content=made_in_chronicl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chroniclehq.com/?utm_source=pdf_export&amp;utm_content=made_in_chronicl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chroniclehq.com/?utm_source=pdf_export&amp;utm_content=made_in_chronicl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chroniclehq.com/?utm_source=pdf_export&amp;utm_content=made_in_chronicl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33700" y="2146300"/>
            <a:ext cx="8187055" cy="1752852"/>
          </a:xfrm>
          <a:prstGeom prst="rect">
            <a:avLst/>
          </a:prstGeom>
        </p:spPr>
        <p:txBody>
          <a:bodyPr vert="horz" wrap="square" lIns="0" tIns="276225" rIns="0" bIns="0" rtlCol="0">
            <a:spAutoFit/>
          </a:bodyPr>
          <a:lstStyle/>
          <a:p>
            <a:pPr marL="2581910" marR="5080" indent="-2569845" algn="l">
              <a:lnSpc>
                <a:spcPct val="77900"/>
              </a:lnSpc>
              <a:spcBef>
                <a:spcPts val="2175"/>
              </a:spcBef>
            </a:pPr>
            <a:r>
              <a:rPr lang="en-IN" sz="7600" spc="-300" dirty="0">
                <a:latin typeface="Trebuchet MS"/>
                <a:cs typeface="Trebuchet MS"/>
              </a:rPr>
              <a:t>        </a:t>
            </a:r>
            <a:r>
              <a:rPr lang="en-IN" sz="7600" b="1" spc="-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MESHMESS</a:t>
            </a:r>
            <a:endParaRPr sz="7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72390" algn="l">
              <a:lnSpc>
                <a:spcPct val="100000"/>
              </a:lnSpc>
              <a:spcBef>
                <a:spcPts val="1460"/>
              </a:spcBef>
            </a:pPr>
            <a:r>
              <a:rPr lang="en-IN" sz="1600" spc="-254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                                                                     </a:t>
            </a:r>
            <a:r>
              <a:rPr lang="en-IN" sz="2400" spc="-254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  Janice  D’souza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>
            <a:hlinkClick r:id="rId2"/>
          </p:cNvPr>
          <p:cNvSpPr/>
          <p:nvPr/>
        </p:nvSpPr>
        <p:spPr>
          <a:xfrm>
            <a:off x="12553949" y="114299"/>
            <a:ext cx="1733550" cy="381000"/>
          </a:xfrm>
          <a:custGeom>
            <a:avLst/>
            <a:gdLst/>
            <a:ahLst/>
            <a:cxnLst/>
            <a:rect l="l" t="t" r="r" b="b"/>
            <a:pathLst>
              <a:path w="1733550" h="381000">
                <a:moveTo>
                  <a:pt x="1657349" y="380999"/>
                </a:moveTo>
                <a:lnTo>
                  <a:pt x="76199" y="380999"/>
                </a:lnTo>
                <a:lnTo>
                  <a:pt x="68693" y="380637"/>
                </a:lnTo>
                <a:lnTo>
                  <a:pt x="27882" y="363732"/>
                </a:lnTo>
                <a:lnTo>
                  <a:pt x="3262" y="326886"/>
                </a:lnTo>
                <a:lnTo>
                  <a:pt x="0" y="304799"/>
                </a:lnTo>
                <a:lnTo>
                  <a:pt x="0" y="76199"/>
                </a:lnTo>
                <a:lnTo>
                  <a:pt x="12830" y="33857"/>
                </a:lnTo>
                <a:lnTo>
                  <a:pt x="47039" y="5800"/>
                </a:lnTo>
                <a:lnTo>
                  <a:pt x="76199" y="0"/>
                </a:lnTo>
                <a:lnTo>
                  <a:pt x="1657349" y="0"/>
                </a:lnTo>
                <a:lnTo>
                  <a:pt x="1699691" y="12830"/>
                </a:lnTo>
                <a:lnTo>
                  <a:pt x="1727749" y="47039"/>
                </a:lnTo>
                <a:lnTo>
                  <a:pt x="1733549" y="76199"/>
                </a:lnTo>
                <a:lnTo>
                  <a:pt x="1733549" y="304799"/>
                </a:lnTo>
                <a:lnTo>
                  <a:pt x="1720719" y="347142"/>
                </a:lnTo>
                <a:lnTo>
                  <a:pt x="1686509" y="375199"/>
                </a:lnTo>
                <a:lnTo>
                  <a:pt x="1657349" y="380999"/>
                </a:lnTo>
                <a:close/>
              </a:path>
            </a:pathLst>
          </a:custGeom>
          <a:solidFill>
            <a:srgbClr val="FFFFFF">
              <a:alpha val="7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672813" y="190415"/>
            <a:ext cx="692785" cy="2051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50" dirty="0">
                <a:solidFill>
                  <a:srgbClr val="FFFFFF"/>
                </a:solidFill>
                <a:latin typeface="Trebuchet MS"/>
                <a:cs typeface="Trebuchet MS"/>
                <a:hlinkClick r:id="rId2"/>
              </a:rPr>
              <a:t>Made</a:t>
            </a:r>
            <a:r>
              <a:rPr sz="1150" spc="30" dirty="0">
                <a:solidFill>
                  <a:srgbClr val="FFFFFF"/>
                </a:solidFill>
                <a:latin typeface="Trebuchet MS"/>
                <a:cs typeface="Trebuchet MS"/>
                <a:hlinkClick r:id="rId2"/>
              </a:rPr>
              <a:t> </a:t>
            </a:r>
            <a:r>
              <a:rPr sz="1050" spc="-20" dirty="0">
                <a:solidFill>
                  <a:srgbClr val="FFFFFF"/>
                </a:solidFill>
                <a:latin typeface="Trebuchet MS"/>
                <a:cs typeface="Trebuchet MS"/>
                <a:hlinkClick r:id="rId2"/>
              </a:rPr>
              <a:t>w</a:t>
            </a:r>
            <a:r>
              <a:rPr sz="1150" spc="-20" dirty="0">
                <a:solidFill>
                  <a:srgbClr val="FFFFFF"/>
                </a:solidFill>
                <a:latin typeface="Trebuchet MS"/>
                <a:cs typeface="Trebuchet MS"/>
                <a:hlinkClick r:id="rId2"/>
              </a:rPr>
              <a:t>i</a:t>
            </a:r>
            <a:r>
              <a:rPr sz="1050" spc="-20" dirty="0">
                <a:solidFill>
                  <a:srgbClr val="FFFFFF"/>
                </a:solidFill>
                <a:latin typeface="Trebuchet MS"/>
                <a:cs typeface="Trebuchet MS"/>
                <a:hlinkClick r:id="rId2"/>
              </a:rPr>
              <a:t>t</a:t>
            </a:r>
            <a:r>
              <a:rPr sz="1150" spc="-20" dirty="0">
                <a:solidFill>
                  <a:srgbClr val="FFFFFF"/>
                </a:solidFill>
                <a:latin typeface="Trebuchet MS"/>
                <a:cs typeface="Trebuchet MS"/>
                <a:hlinkClick r:id="rId2"/>
              </a:rPr>
              <a:t>h</a:t>
            </a:r>
            <a:endParaRPr sz="1150">
              <a:latin typeface="Trebuchet MS"/>
              <a:cs typeface="Trebuchet M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3412503" y="230385"/>
            <a:ext cx="741045" cy="131445"/>
            <a:chOff x="13412503" y="230385"/>
            <a:chExt cx="741045" cy="131445"/>
          </a:xfrm>
        </p:grpSpPr>
        <p:sp>
          <p:nvSpPr>
            <p:cNvPr id="6" name="object 6">
              <a:hlinkClick r:id="rId2"/>
            </p:cNvPr>
            <p:cNvSpPr/>
            <p:nvPr/>
          </p:nvSpPr>
          <p:spPr>
            <a:xfrm>
              <a:off x="13576697" y="243478"/>
              <a:ext cx="577215" cy="104775"/>
            </a:xfrm>
            <a:custGeom>
              <a:avLst/>
              <a:gdLst/>
              <a:ahLst/>
              <a:cxnLst/>
              <a:rect l="l" t="t" r="r" b="b"/>
              <a:pathLst>
                <a:path w="577215" h="104775">
                  <a:moveTo>
                    <a:pt x="239371" y="104749"/>
                  </a:moveTo>
                  <a:lnTo>
                    <a:pt x="224419" y="101895"/>
                  </a:lnTo>
                  <a:lnTo>
                    <a:pt x="212481" y="94000"/>
                  </a:lnTo>
                  <a:lnTo>
                    <a:pt x="204574" y="82071"/>
                  </a:lnTo>
                  <a:lnTo>
                    <a:pt x="201712" y="67109"/>
                  </a:lnTo>
                  <a:lnTo>
                    <a:pt x="204574" y="52144"/>
                  </a:lnTo>
                  <a:lnTo>
                    <a:pt x="212483" y="40215"/>
                  </a:lnTo>
                  <a:lnTo>
                    <a:pt x="224421" y="32322"/>
                  </a:lnTo>
                  <a:lnTo>
                    <a:pt x="239371" y="29469"/>
                  </a:lnTo>
                  <a:lnTo>
                    <a:pt x="254315" y="32322"/>
                  </a:lnTo>
                  <a:lnTo>
                    <a:pt x="266254" y="40215"/>
                  </a:lnTo>
                  <a:lnTo>
                    <a:pt x="269225" y="44692"/>
                  </a:lnTo>
                  <a:lnTo>
                    <a:pt x="239386" y="44692"/>
                  </a:lnTo>
                  <a:lnTo>
                    <a:pt x="230904" y="46355"/>
                  </a:lnTo>
                  <a:lnTo>
                    <a:pt x="223995" y="51001"/>
                  </a:lnTo>
                  <a:lnTo>
                    <a:pt x="219347" y="58111"/>
                  </a:lnTo>
                  <a:lnTo>
                    <a:pt x="217655" y="67109"/>
                  </a:lnTo>
                  <a:lnTo>
                    <a:pt x="219347" y="76224"/>
                  </a:lnTo>
                  <a:lnTo>
                    <a:pt x="223995" y="83334"/>
                  </a:lnTo>
                  <a:lnTo>
                    <a:pt x="230904" y="87980"/>
                  </a:lnTo>
                  <a:lnTo>
                    <a:pt x="239386" y="89643"/>
                  </a:lnTo>
                  <a:lnTo>
                    <a:pt x="269147" y="89643"/>
                  </a:lnTo>
                  <a:lnTo>
                    <a:pt x="266259" y="94000"/>
                  </a:lnTo>
                  <a:lnTo>
                    <a:pt x="254321" y="101895"/>
                  </a:lnTo>
                  <a:lnTo>
                    <a:pt x="239371" y="104749"/>
                  </a:lnTo>
                  <a:close/>
                </a:path>
                <a:path w="577215" h="104775">
                  <a:moveTo>
                    <a:pt x="269147" y="89643"/>
                  </a:moveTo>
                  <a:lnTo>
                    <a:pt x="239386" y="89643"/>
                  </a:lnTo>
                  <a:lnTo>
                    <a:pt x="247870" y="87980"/>
                  </a:lnTo>
                  <a:lnTo>
                    <a:pt x="254779" y="83334"/>
                  </a:lnTo>
                  <a:lnTo>
                    <a:pt x="259428" y="76224"/>
                  </a:lnTo>
                  <a:lnTo>
                    <a:pt x="261119" y="67109"/>
                  </a:lnTo>
                  <a:lnTo>
                    <a:pt x="259430" y="58111"/>
                  </a:lnTo>
                  <a:lnTo>
                    <a:pt x="254785" y="51001"/>
                  </a:lnTo>
                  <a:lnTo>
                    <a:pt x="247876" y="46355"/>
                  </a:lnTo>
                  <a:lnTo>
                    <a:pt x="239386" y="44692"/>
                  </a:lnTo>
                  <a:lnTo>
                    <a:pt x="269225" y="44692"/>
                  </a:lnTo>
                  <a:lnTo>
                    <a:pt x="274166" y="52144"/>
                  </a:lnTo>
                  <a:lnTo>
                    <a:pt x="277030" y="67109"/>
                  </a:lnTo>
                  <a:lnTo>
                    <a:pt x="274168" y="82071"/>
                  </a:lnTo>
                  <a:lnTo>
                    <a:pt x="269147" y="89643"/>
                  </a:lnTo>
                  <a:close/>
                </a:path>
                <a:path w="577215" h="104775">
                  <a:moveTo>
                    <a:pt x="539405" y="104749"/>
                  </a:moveTo>
                  <a:lnTo>
                    <a:pt x="524421" y="101896"/>
                  </a:lnTo>
                  <a:lnTo>
                    <a:pt x="512461" y="94004"/>
                  </a:lnTo>
                  <a:lnTo>
                    <a:pt x="504540" y="82074"/>
                  </a:lnTo>
                  <a:lnTo>
                    <a:pt x="501674" y="67109"/>
                  </a:lnTo>
                  <a:lnTo>
                    <a:pt x="504313" y="53313"/>
                  </a:lnTo>
                  <a:lnTo>
                    <a:pt x="539137" y="29469"/>
                  </a:lnTo>
                  <a:lnTo>
                    <a:pt x="553967" y="32303"/>
                  </a:lnTo>
                  <a:lnTo>
                    <a:pt x="565848" y="40164"/>
                  </a:lnTo>
                  <a:lnTo>
                    <a:pt x="568214" y="43739"/>
                  </a:lnTo>
                  <a:lnTo>
                    <a:pt x="539167" y="43739"/>
                  </a:lnTo>
                  <a:lnTo>
                    <a:pt x="532052" y="44899"/>
                  </a:lnTo>
                  <a:lnTo>
                    <a:pt x="525896" y="48186"/>
                  </a:lnTo>
                  <a:lnTo>
                    <a:pt x="521086" y="53313"/>
                  </a:lnTo>
                  <a:lnTo>
                    <a:pt x="518010" y="59990"/>
                  </a:lnTo>
                  <a:lnTo>
                    <a:pt x="575244" y="59990"/>
                  </a:lnTo>
                  <a:lnTo>
                    <a:pt x="576600" y="67109"/>
                  </a:lnTo>
                  <a:lnTo>
                    <a:pt x="576600" y="68680"/>
                  </a:lnTo>
                  <a:lnTo>
                    <a:pt x="576470" y="70359"/>
                  </a:lnTo>
                  <a:lnTo>
                    <a:pt x="576214" y="72548"/>
                  </a:lnTo>
                  <a:lnTo>
                    <a:pt x="575809" y="72941"/>
                  </a:lnTo>
                  <a:lnTo>
                    <a:pt x="517671" y="72941"/>
                  </a:lnTo>
                  <a:lnTo>
                    <a:pt x="520561" y="80146"/>
                  </a:lnTo>
                  <a:lnTo>
                    <a:pt x="525442" y="85700"/>
                  </a:lnTo>
                  <a:lnTo>
                    <a:pt x="531877" y="89273"/>
                  </a:lnTo>
                  <a:lnTo>
                    <a:pt x="539429" y="90537"/>
                  </a:lnTo>
                  <a:lnTo>
                    <a:pt x="569302" y="90537"/>
                  </a:lnTo>
                  <a:lnTo>
                    <a:pt x="568724" y="91521"/>
                  </a:lnTo>
                  <a:lnTo>
                    <a:pt x="560856" y="98609"/>
                  </a:lnTo>
                  <a:lnTo>
                    <a:pt x="550949" y="103149"/>
                  </a:lnTo>
                  <a:lnTo>
                    <a:pt x="539405" y="104749"/>
                  </a:lnTo>
                  <a:close/>
                </a:path>
                <a:path w="577215" h="104775">
                  <a:moveTo>
                    <a:pt x="575244" y="59990"/>
                  </a:moveTo>
                  <a:lnTo>
                    <a:pt x="560390" y="59990"/>
                  </a:lnTo>
                  <a:lnTo>
                    <a:pt x="557299" y="53313"/>
                  </a:lnTo>
                  <a:lnTo>
                    <a:pt x="552469" y="48186"/>
                  </a:lnTo>
                  <a:lnTo>
                    <a:pt x="546293" y="44899"/>
                  </a:lnTo>
                  <a:lnTo>
                    <a:pt x="539167" y="43739"/>
                  </a:lnTo>
                  <a:lnTo>
                    <a:pt x="568214" y="43739"/>
                  </a:lnTo>
                  <a:lnTo>
                    <a:pt x="573739" y="52088"/>
                  </a:lnTo>
                  <a:lnTo>
                    <a:pt x="575244" y="59990"/>
                  </a:lnTo>
                  <a:close/>
                </a:path>
                <a:path w="577215" h="104775">
                  <a:moveTo>
                    <a:pt x="569302" y="90537"/>
                  </a:moveTo>
                  <a:lnTo>
                    <a:pt x="547174" y="90537"/>
                  </a:lnTo>
                  <a:lnTo>
                    <a:pt x="554008" y="86953"/>
                  </a:lnTo>
                  <a:lnTo>
                    <a:pt x="557991" y="80653"/>
                  </a:lnTo>
                  <a:lnTo>
                    <a:pt x="558265" y="80511"/>
                  </a:lnTo>
                  <a:lnTo>
                    <a:pt x="574041" y="80511"/>
                  </a:lnTo>
                  <a:lnTo>
                    <a:pt x="574565" y="81321"/>
                  </a:lnTo>
                  <a:lnTo>
                    <a:pt x="574259" y="82074"/>
                  </a:lnTo>
                  <a:lnTo>
                    <a:pt x="574178" y="82274"/>
                  </a:lnTo>
                  <a:lnTo>
                    <a:pt x="569302" y="90537"/>
                  </a:lnTo>
                  <a:close/>
                </a:path>
                <a:path w="577215" h="104775">
                  <a:moveTo>
                    <a:pt x="379630" y="103045"/>
                  </a:moveTo>
                  <a:lnTo>
                    <a:pt x="365023" y="103045"/>
                  </a:lnTo>
                  <a:lnTo>
                    <a:pt x="364500" y="102510"/>
                  </a:lnTo>
                  <a:lnTo>
                    <a:pt x="364500" y="31808"/>
                  </a:lnTo>
                  <a:lnTo>
                    <a:pt x="365032" y="31274"/>
                  </a:lnTo>
                  <a:lnTo>
                    <a:pt x="379631" y="31274"/>
                  </a:lnTo>
                  <a:lnTo>
                    <a:pt x="380155" y="31808"/>
                  </a:lnTo>
                  <a:lnTo>
                    <a:pt x="380155" y="102510"/>
                  </a:lnTo>
                  <a:lnTo>
                    <a:pt x="379630" y="103045"/>
                  </a:lnTo>
                  <a:close/>
                </a:path>
                <a:path w="577215" h="104775">
                  <a:moveTo>
                    <a:pt x="199347" y="42929"/>
                  </a:moveTo>
                  <a:lnTo>
                    <a:pt x="177080" y="42929"/>
                  </a:lnTo>
                  <a:lnTo>
                    <a:pt x="180844" y="34866"/>
                  </a:lnTo>
                  <a:lnTo>
                    <a:pt x="188341" y="30129"/>
                  </a:lnTo>
                  <a:lnTo>
                    <a:pt x="198824" y="30129"/>
                  </a:lnTo>
                  <a:lnTo>
                    <a:pt x="199347" y="30605"/>
                  </a:lnTo>
                  <a:lnTo>
                    <a:pt x="199347" y="42929"/>
                  </a:lnTo>
                  <a:close/>
                </a:path>
                <a:path w="577215" h="104775">
                  <a:moveTo>
                    <a:pt x="176549" y="103045"/>
                  </a:moveTo>
                  <a:lnTo>
                    <a:pt x="161949" y="103045"/>
                  </a:lnTo>
                  <a:lnTo>
                    <a:pt x="161426" y="102510"/>
                  </a:lnTo>
                  <a:lnTo>
                    <a:pt x="161426" y="31825"/>
                  </a:lnTo>
                  <a:lnTo>
                    <a:pt x="161949" y="31290"/>
                  </a:lnTo>
                  <a:lnTo>
                    <a:pt x="176556" y="31290"/>
                  </a:lnTo>
                  <a:lnTo>
                    <a:pt x="177080" y="31825"/>
                  </a:lnTo>
                  <a:lnTo>
                    <a:pt x="177080" y="42929"/>
                  </a:lnTo>
                  <a:lnTo>
                    <a:pt x="199347" y="42929"/>
                  </a:lnTo>
                  <a:lnTo>
                    <a:pt x="199347" y="45427"/>
                  </a:lnTo>
                  <a:lnTo>
                    <a:pt x="198879" y="45903"/>
                  </a:lnTo>
                  <a:lnTo>
                    <a:pt x="198274" y="45903"/>
                  </a:lnTo>
                  <a:lnTo>
                    <a:pt x="189028" y="47745"/>
                  </a:lnTo>
                  <a:lnTo>
                    <a:pt x="182393" y="52307"/>
                  </a:lnTo>
                  <a:lnTo>
                    <a:pt x="178394" y="59217"/>
                  </a:lnTo>
                  <a:lnTo>
                    <a:pt x="177080" y="67945"/>
                  </a:lnTo>
                  <a:lnTo>
                    <a:pt x="177080" y="102510"/>
                  </a:lnTo>
                  <a:lnTo>
                    <a:pt x="176549" y="103045"/>
                  </a:lnTo>
                  <a:close/>
                </a:path>
                <a:path w="577215" h="104775">
                  <a:moveTo>
                    <a:pt x="346629" y="40339"/>
                  </a:moveTo>
                  <a:lnTo>
                    <a:pt x="301392" y="40339"/>
                  </a:lnTo>
                  <a:lnTo>
                    <a:pt x="306301" y="33304"/>
                  </a:lnTo>
                  <a:lnTo>
                    <a:pt x="314509" y="29519"/>
                  </a:lnTo>
                  <a:lnTo>
                    <a:pt x="324197" y="29519"/>
                  </a:lnTo>
                  <a:lnTo>
                    <a:pt x="336084" y="31709"/>
                  </a:lnTo>
                  <a:lnTo>
                    <a:pt x="345159" y="37898"/>
                  </a:lnTo>
                  <a:lnTo>
                    <a:pt x="346629" y="40339"/>
                  </a:lnTo>
                  <a:close/>
                </a:path>
                <a:path w="577215" h="104775">
                  <a:moveTo>
                    <a:pt x="301015" y="103028"/>
                  </a:moveTo>
                  <a:lnTo>
                    <a:pt x="286383" y="103028"/>
                  </a:lnTo>
                  <a:lnTo>
                    <a:pt x="285876" y="102494"/>
                  </a:lnTo>
                  <a:lnTo>
                    <a:pt x="285958" y="31709"/>
                  </a:lnTo>
                  <a:lnTo>
                    <a:pt x="286408" y="31256"/>
                  </a:lnTo>
                  <a:lnTo>
                    <a:pt x="300867" y="31256"/>
                  </a:lnTo>
                  <a:lnTo>
                    <a:pt x="301311" y="31709"/>
                  </a:lnTo>
                  <a:lnTo>
                    <a:pt x="301392" y="40339"/>
                  </a:lnTo>
                  <a:lnTo>
                    <a:pt x="346629" y="40339"/>
                  </a:lnTo>
                  <a:lnTo>
                    <a:pt x="349241" y="44675"/>
                  </a:lnTo>
                  <a:lnTo>
                    <a:pt x="319819" y="44675"/>
                  </a:lnTo>
                  <a:lnTo>
                    <a:pt x="312257" y="46011"/>
                  </a:lnTo>
                  <a:lnTo>
                    <a:pt x="306487" y="49772"/>
                  </a:lnTo>
                  <a:lnTo>
                    <a:pt x="302807" y="55588"/>
                  </a:lnTo>
                  <a:lnTo>
                    <a:pt x="301514" y="63090"/>
                  </a:lnTo>
                  <a:lnTo>
                    <a:pt x="301530" y="102494"/>
                  </a:lnTo>
                  <a:lnTo>
                    <a:pt x="301015" y="103028"/>
                  </a:lnTo>
                  <a:close/>
                </a:path>
                <a:path w="577215" h="104775">
                  <a:moveTo>
                    <a:pt x="352454" y="103028"/>
                  </a:moveTo>
                  <a:lnTo>
                    <a:pt x="337856" y="103028"/>
                  </a:lnTo>
                  <a:lnTo>
                    <a:pt x="337332" y="102494"/>
                  </a:lnTo>
                  <a:lnTo>
                    <a:pt x="337332" y="63090"/>
                  </a:lnTo>
                  <a:lnTo>
                    <a:pt x="336163" y="55588"/>
                  </a:lnTo>
                  <a:lnTo>
                    <a:pt x="332755" y="49772"/>
                  </a:lnTo>
                  <a:lnTo>
                    <a:pt x="327258" y="46011"/>
                  </a:lnTo>
                  <a:lnTo>
                    <a:pt x="319819" y="44675"/>
                  </a:lnTo>
                  <a:lnTo>
                    <a:pt x="349241" y="44675"/>
                  </a:lnTo>
                  <a:lnTo>
                    <a:pt x="350951" y="47513"/>
                  </a:lnTo>
                  <a:lnTo>
                    <a:pt x="352986" y="59982"/>
                  </a:lnTo>
                  <a:lnTo>
                    <a:pt x="352986" y="102494"/>
                  </a:lnTo>
                  <a:lnTo>
                    <a:pt x="352454" y="103028"/>
                  </a:lnTo>
                  <a:close/>
                </a:path>
                <a:path w="577215" h="104775">
                  <a:moveTo>
                    <a:pt x="426782" y="104774"/>
                  </a:moveTo>
                  <a:lnTo>
                    <a:pt x="411757" y="101920"/>
                  </a:lnTo>
                  <a:lnTo>
                    <a:pt x="399780" y="94025"/>
                  </a:lnTo>
                  <a:lnTo>
                    <a:pt x="391857" y="82096"/>
                  </a:lnTo>
                  <a:lnTo>
                    <a:pt x="388996" y="67117"/>
                  </a:lnTo>
                  <a:lnTo>
                    <a:pt x="391857" y="52174"/>
                  </a:lnTo>
                  <a:lnTo>
                    <a:pt x="399780" y="40247"/>
                  </a:lnTo>
                  <a:lnTo>
                    <a:pt x="411757" y="32355"/>
                  </a:lnTo>
                  <a:lnTo>
                    <a:pt x="426782" y="29502"/>
                  </a:lnTo>
                  <a:lnTo>
                    <a:pt x="439628" y="31535"/>
                  </a:lnTo>
                  <a:lnTo>
                    <a:pt x="450398" y="37237"/>
                  </a:lnTo>
                  <a:lnTo>
                    <a:pt x="457201" y="44642"/>
                  </a:lnTo>
                  <a:lnTo>
                    <a:pt x="426775" y="44642"/>
                  </a:lnTo>
                  <a:lnTo>
                    <a:pt x="418216" y="46305"/>
                  </a:lnTo>
                  <a:lnTo>
                    <a:pt x="411268" y="50951"/>
                  </a:lnTo>
                  <a:lnTo>
                    <a:pt x="406622" y="58035"/>
                  </a:lnTo>
                  <a:lnTo>
                    <a:pt x="404900" y="67117"/>
                  </a:lnTo>
                  <a:lnTo>
                    <a:pt x="406481" y="75523"/>
                  </a:lnTo>
                  <a:lnTo>
                    <a:pt x="406597" y="76141"/>
                  </a:lnTo>
                  <a:lnTo>
                    <a:pt x="411265" y="83284"/>
                  </a:lnTo>
                  <a:lnTo>
                    <a:pt x="418213" y="87930"/>
                  </a:lnTo>
                  <a:lnTo>
                    <a:pt x="426775" y="89593"/>
                  </a:lnTo>
                  <a:lnTo>
                    <a:pt x="457215" y="89593"/>
                  </a:lnTo>
                  <a:lnTo>
                    <a:pt x="450343" y="97090"/>
                  </a:lnTo>
                  <a:lnTo>
                    <a:pt x="439608" y="102760"/>
                  </a:lnTo>
                  <a:lnTo>
                    <a:pt x="426782" y="104774"/>
                  </a:lnTo>
                  <a:close/>
                </a:path>
                <a:path w="577215" h="104775">
                  <a:moveTo>
                    <a:pt x="462771" y="58754"/>
                  </a:moveTo>
                  <a:lnTo>
                    <a:pt x="447275" y="58754"/>
                  </a:lnTo>
                  <a:lnTo>
                    <a:pt x="446864" y="58553"/>
                  </a:lnTo>
                  <a:lnTo>
                    <a:pt x="446668" y="58035"/>
                  </a:lnTo>
                  <a:lnTo>
                    <a:pt x="443822" y="49914"/>
                  </a:lnTo>
                  <a:lnTo>
                    <a:pt x="436053" y="44642"/>
                  </a:lnTo>
                  <a:lnTo>
                    <a:pt x="457201" y="44642"/>
                  </a:lnTo>
                  <a:lnTo>
                    <a:pt x="458461" y="46013"/>
                  </a:lnTo>
                  <a:lnTo>
                    <a:pt x="463182" y="57267"/>
                  </a:lnTo>
                  <a:lnTo>
                    <a:pt x="463355" y="58035"/>
                  </a:lnTo>
                  <a:lnTo>
                    <a:pt x="462968" y="58553"/>
                  </a:lnTo>
                  <a:lnTo>
                    <a:pt x="462771" y="58754"/>
                  </a:lnTo>
                  <a:close/>
                </a:path>
                <a:path w="577215" h="104775">
                  <a:moveTo>
                    <a:pt x="457215" y="89593"/>
                  </a:moveTo>
                  <a:lnTo>
                    <a:pt x="436053" y="89593"/>
                  </a:lnTo>
                  <a:lnTo>
                    <a:pt x="443626" y="84330"/>
                  </a:lnTo>
                  <a:lnTo>
                    <a:pt x="446804" y="75799"/>
                  </a:lnTo>
                  <a:lnTo>
                    <a:pt x="447191" y="75523"/>
                  </a:lnTo>
                  <a:lnTo>
                    <a:pt x="462789" y="75523"/>
                  </a:lnTo>
                  <a:lnTo>
                    <a:pt x="463313" y="76141"/>
                  </a:lnTo>
                  <a:lnTo>
                    <a:pt x="463116" y="77010"/>
                  </a:lnTo>
                  <a:lnTo>
                    <a:pt x="458382" y="88320"/>
                  </a:lnTo>
                  <a:lnTo>
                    <a:pt x="457215" y="89593"/>
                  </a:lnTo>
                  <a:close/>
                </a:path>
                <a:path w="577215" h="104775">
                  <a:moveTo>
                    <a:pt x="37786" y="104733"/>
                  </a:moveTo>
                  <a:lnTo>
                    <a:pt x="22761" y="101881"/>
                  </a:lnTo>
                  <a:lnTo>
                    <a:pt x="10784" y="93991"/>
                  </a:lnTo>
                  <a:lnTo>
                    <a:pt x="2861" y="82064"/>
                  </a:lnTo>
                  <a:lnTo>
                    <a:pt x="0" y="67084"/>
                  </a:lnTo>
                  <a:lnTo>
                    <a:pt x="2861" y="52136"/>
                  </a:lnTo>
                  <a:lnTo>
                    <a:pt x="10784" y="40206"/>
                  </a:lnTo>
                  <a:lnTo>
                    <a:pt x="22761" y="32314"/>
                  </a:lnTo>
                  <a:lnTo>
                    <a:pt x="37786" y="29460"/>
                  </a:lnTo>
                  <a:lnTo>
                    <a:pt x="50633" y="31493"/>
                  </a:lnTo>
                  <a:lnTo>
                    <a:pt x="61402" y="37195"/>
                  </a:lnTo>
                  <a:lnTo>
                    <a:pt x="68212" y="44609"/>
                  </a:lnTo>
                  <a:lnTo>
                    <a:pt x="37803" y="44609"/>
                  </a:lnTo>
                  <a:lnTo>
                    <a:pt x="29244" y="46272"/>
                  </a:lnTo>
                  <a:lnTo>
                    <a:pt x="22296" y="50918"/>
                  </a:lnTo>
                  <a:lnTo>
                    <a:pt x="17650" y="58002"/>
                  </a:lnTo>
                  <a:lnTo>
                    <a:pt x="15929" y="67084"/>
                  </a:lnTo>
                  <a:lnTo>
                    <a:pt x="17506" y="75481"/>
                  </a:lnTo>
                  <a:lnTo>
                    <a:pt x="17622" y="76099"/>
                  </a:lnTo>
                  <a:lnTo>
                    <a:pt x="18172" y="76969"/>
                  </a:lnTo>
                  <a:lnTo>
                    <a:pt x="22287" y="83250"/>
                  </a:lnTo>
                  <a:lnTo>
                    <a:pt x="29234" y="87896"/>
                  </a:lnTo>
                  <a:lnTo>
                    <a:pt x="37803" y="89560"/>
                  </a:lnTo>
                  <a:lnTo>
                    <a:pt x="68211" y="89560"/>
                  </a:lnTo>
                  <a:lnTo>
                    <a:pt x="61347" y="97048"/>
                  </a:lnTo>
                  <a:lnTo>
                    <a:pt x="50612" y="102719"/>
                  </a:lnTo>
                  <a:lnTo>
                    <a:pt x="37786" y="104733"/>
                  </a:lnTo>
                  <a:close/>
                </a:path>
                <a:path w="577215" h="104775">
                  <a:moveTo>
                    <a:pt x="73775" y="58712"/>
                  </a:moveTo>
                  <a:lnTo>
                    <a:pt x="58285" y="58712"/>
                  </a:lnTo>
                  <a:lnTo>
                    <a:pt x="57884" y="58511"/>
                  </a:lnTo>
                  <a:lnTo>
                    <a:pt x="54848" y="49881"/>
                  </a:lnTo>
                  <a:lnTo>
                    <a:pt x="47082" y="44609"/>
                  </a:lnTo>
                  <a:lnTo>
                    <a:pt x="68212" y="44609"/>
                  </a:lnTo>
                  <a:lnTo>
                    <a:pt x="69463" y="45971"/>
                  </a:lnTo>
                  <a:lnTo>
                    <a:pt x="74185" y="57225"/>
                  </a:lnTo>
                  <a:lnTo>
                    <a:pt x="74360" y="58002"/>
                  </a:lnTo>
                  <a:lnTo>
                    <a:pt x="73972" y="58511"/>
                  </a:lnTo>
                  <a:lnTo>
                    <a:pt x="73775" y="58712"/>
                  </a:lnTo>
                  <a:close/>
                </a:path>
                <a:path w="577215" h="104775">
                  <a:moveTo>
                    <a:pt x="68211" y="89560"/>
                  </a:moveTo>
                  <a:lnTo>
                    <a:pt x="47099" y="89560"/>
                  </a:lnTo>
                  <a:lnTo>
                    <a:pt x="54651" y="84279"/>
                  </a:lnTo>
                  <a:lnTo>
                    <a:pt x="57835" y="75757"/>
                  </a:lnTo>
                  <a:lnTo>
                    <a:pt x="58220" y="75481"/>
                  </a:lnTo>
                  <a:lnTo>
                    <a:pt x="73792" y="75481"/>
                  </a:lnTo>
                  <a:lnTo>
                    <a:pt x="74315" y="76099"/>
                  </a:lnTo>
                  <a:lnTo>
                    <a:pt x="74119" y="76969"/>
                  </a:lnTo>
                  <a:lnTo>
                    <a:pt x="69386" y="88279"/>
                  </a:lnTo>
                  <a:lnTo>
                    <a:pt x="68211" y="89560"/>
                  </a:lnTo>
                  <a:close/>
                </a:path>
                <a:path w="577215" h="104775">
                  <a:moveTo>
                    <a:pt x="98120" y="102953"/>
                  </a:moveTo>
                  <a:lnTo>
                    <a:pt x="83334" y="102953"/>
                  </a:lnTo>
                  <a:lnTo>
                    <a:pt x="82901" y="102410"/>
                  </a:lnTo>
                  <a:lnTo>
                    <a:pt x="82901" y="2022"/>
                  </a:lnTo>
                  <a:lnTo>
                    <a:pt x="83432" y="1487"/>
                  </a:lnTo>
                  <a:lnTo>
                    <a:pt x="97892" y="1487"/>
                  </a:lnTo>
                  <a:lnTo>
                    <a:pt x="98415" y="2022"/>
                  </a:lnTo>
                  <a:lnTo>
                    <a:pt x="98415" y="40263"/>
                  </a:lnTo>
                  <a:lnTo>
                    <a:pt x="143654" y="40263"/>
                  </a:lnTo>
                  <a:lnTo>
                    <a:pt x="146266" y="44600"/>
                  </a:lnTo>
                  <a:lnTo>
                    <a:pt x="116844" y="44600"/>
                  </a:lnTo>
                  <a:lnTo>
                    <a:pt x="109281" y="45936"/>
                  </a:lnTo>
                  <a:lnTo>
                    <a:pt x="103511" y="49697"/>
                  </a:lnTo>
                  <a:lnTo>
                    <a:pt x="99831" y="55513"/>
                  </a:lnTo>
                  <a:lnTo>
                    <a:pt x="98540" y="63007"/>
                  </a:lnTo>
                  <a:lnTo>
                    <a:pt x="98555" y="102410"/>
                  </a:lnTo>
                  <a:lnTo>
                    <a:pt x="98120" y="102953"/>
                  </a:lnTo>
                  <a:close/>
                </a:path>
                <a:path w="577215" h="104775">
                  <a:moveTo>
                    <a:pt x="143654" y="40263"/>
                  </a:moveTo>
                  <a:lnTo>
                    <a:pt x="98415" y="40263"/>
                  </a:lnTo>
                  <a:lnTo>
                    <a:pt x="103325" y="33229"/>
                  </a:lnTo>
                  <a:lnTo>
                    <a:pt x="111533" y="29444"/>
                  </a:lnTo>
                  <a:lnTo>
                    <a:pt x="121222" y="29444"/>
                  </a:lnTo>
                  <a:lnTo>
                    <a:pt x="133108" y="31634"/>
                  </a:lnTo>
                  <a:lnTo>
                    <a:pt x="142184" y="37823"/>
                  </a:lnTo>
                  <a:lnTo>
                    <a:pt x="143654" y="40263"/>
                  </a:lnTo>
                  <a:close/>
                </a:path>
                <a:path w="577215" h="104775">
                  <a:moveTo>
                    <a:pt x="149479" y="102953"/>
                  </a:moveTo>
                  <a:lnTo>
                    <a:pt x="134880" y="102953"/>
                  </a:lnTo>
                  <a:lnTo>
                    <a:pt x="134355" y="102410"/>
                  </a:lnTo>
                  <a:lnTo>
                    <a:pt x="134354" y="63007"/>
                  </a:lnTo>
                  <a:lnTo>
                    <a:pt x="133186" y="55513"/>
                  </a:lnTo>
                  <a:lnTo>
                    <a:pt x="129779" y="49697"/>
                  </a:lnTo>
                  <a:lnTo>
                    <a:pt x="124282" y="45936"/>
                  </a:lnTo>
                  <a:lnTo>
                    <a:pt x="116844" y="44600"/>
                  </a:lnTo>
                  <a:lnTo>
                    <a:pt x="146266" y="44600"/>
                  </a:lnTo>
                  <a:lnTo>
                    <a:pt x="147975" y="47438"/>
                  </a:lnTo>
                  <a:lnTo>
                    <a:pt x="150011" y="59907"/>
                  </a:lnTo>
                  <a:lnTo>
                    <a:pt x="150011" y="102410"/>
                  </a:lnTo>
                  <a:lnTo>
                    <a:pt x="149479" y="102953"/>
                  </a:lnTo>
                  <a:close/>
                </a:path>
                <a:path w="577215" h="104775">
                  <a:moveTo>
                    <a:pt x="499561" y="102953"/>
                  </a:moveTo>
                  <a:lnTo>
                    <a:pt x="477575" y="102953"/>
                  </a:lnTo>
                  <a:lnTo>
                    <a:pt x="471837" y="97238"/>
                  </a:lnTo>
                  <a:lnTo>
                    <a:pt x="471837" y="2022"/>
                  </a:lnTo>
                  <a:lnTo>
                    <a:pt x="472373" y="1487"/>
                  </a:lnTo>
                  <a:lnTo>
                    <a:pt x="486970" y="1487"/>
                  </a:lnTo>
                  <a:lnTo>
                    <a:pt x="487494" y="2022"/>
                  </a:lnTo>
                  <a:lnTo>
                    <a:pt x="487494" y="86301"/>
                  </a:lnTo>
                  <a:lnTo>
                    <a:pt x="489220" y="88064"/>
                  </a:lnTo>
                  <a:lnTo>
                    <a:pt x="499573" y="88064"/>
                  </a:lnTo>
                  <a:lnTo>
                    <a:pt x="500097" y="88599"/>
                  </a:lnTo>
                  <a:lnTo>
                    <a:pt x="500097" y="102419"/>
                  </a:lnTo>
                  <a:lnTo>
                    <a:pt x="499561" y="102953"/>
                  </a:lnTo>
                  <a:close/>
                </a:path>
                <a:path w="577215" h="104775">
                  <a:moveTo>
                    <a:pt x="381080" y="18974"/>
                  </a:moveTo>
                  <a:lnTo>
                    <a:pt x="366472" y="18974"/>
                  </a:lnTo>
                  <a:lnTo>
                    <a:pt x="363011" y="15432"/>
                  </a:lnTo>
                  <a:lnTo>
                    <a:pt x="363011" y="517"/>
                  </a:lnTo>
                  <a:lnTo>
                    <a:pt x="363517" y="0"/>
                  </a:lnTo>
                  <a:lnTo>
                    <a:pt x="381071" y="0"/>
                  </a:lnTo>
                  <a:lnTo>
                    <a:pt x="381578" y="517"/>
                  </a:lnTo>
                  <a:lnTo>
                    <a:pt x="381578" y="18465"/>
                  </a:lnTo>
                  <a:lnTo>
                    <a:pt x="381080" y="18974"/>
                  </a:lnTo>
                  <a:close/>
                </a:path>
              </a:pathLst>
            </a:custGeom>
            <a:solidFill>
              <a:srgbClr val="FFFFF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>
              <a:hlinkClick r:id="rId2"/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412503" y="230385"/>
              <a:ext cx="128254" cy="13096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2900" y="2922835"/>
            <a:ext cx="6525895" cy="877163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48260" algn="ctr">
              <a:lnSpc>
                <a:spcPct val="100000"/>
              </a:lnSpc>
              <a:spcBef>
                <a:spcPts val="120"/>
              </a:spcBef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  <a:b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Janice Carmel D’souza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>
            <a:hlinkClick r:id="rId2"/>
          </p:cNvPr>
          <p:cNvSpPr/>
          <p:nvPr/>
        </p:nvSpPr>
        <p:spPr>
          <a:xfrm>
            <a:off x="12553949" y="114299"/>
            <a:ext cx="1733550" cy="381000"/>
          </a:xfrm>
          <a:custGeom>
            <a:avLst/>
            <a:gdLst/>
            <a:ahLst/>
            <a:cxnLst/>
            <a:rect l="l" t="t" r="r" b="b"/>
            <a:pathLst>
              <a:path w="1733550" h="381000">
                <a:moveTo>
                  <a:pt x="1657349" y="380999"/>
                </a:moveTo>
                <a:lnTo>
                  <a:pt x="76199" y="380999"/>
                </a:lnTo>
                <a:lnTo>
                  <a:pt x="68693" y="380637"/>
                </a:lnTo>
                <a:lnTo>
                  <a:pt x="27882" y="363732"/>
                </a:lnTo>
                <a:lnTo>
                  <a:pt x="3262" y="326886"/>
                </a:lnTo>
                <a:lnTo>
                  <a:pt x="0" y="304799"/>
                </a:lnTo>
                <a:lnTo>
                  <a:pt x="0" y="76199"/>
                </a:lnTo>
                <a:lnTo>
                  <a:pt x="12830" y="33857"/>
                </a:lnTo>
                <a:lnTo>
                  <a:pt x="47039" y="5800"/>
                </a:lnTo>
                <a:lnTo>
                  <a:pt x="76199" y="0"/>
                </a:lnTo>
                <a:lnTo>
                  <a:pt x="1657349" y="0"/>
                </a:lnTo>
                <a:lnTo>
                  <a:pt x="1699691" y="12830"/>
                </a:lnTo>
                <a:lnTo>
                  <a:pt x="1727749" y="47039"/>
                </a:lnTo>
                <a:lnTo>
                  <a:pt x="1733549" y="76199"/>
                </a:lnTo>
                <a:lnTo>
                  <a:pt x="1733549" y="304799"/>
                </a:lnTo>
                <a:lnTo>
                  <a:pt x="1720719" y="347142"/>
                </a:lnTo>
                <a:lnTo>
                  <a:pt x="1686509" y="375199"/>
                </a:lnTo>
                <a:lnTo>
                  <a:pt x="1657349" y="380999"/>
                </a:lnTo>
                <a:close/>
              </a:path>
            </a:pathLst>
          </a:custGeom>
          <a:solidFill>
            <a:srgbClr val="FFFFFF">
              <a:alpha val="7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672813" y="190415"/>
            <a:ext cx="692785" cy="2051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50" dirty="0">
                <a:solidFill>
                  <a:srgbClr val="FFFFFF"/>
                </a:solidFill>
                <a:latin typeface="Trebuchet MS"/>
                <a:cs typeface="Trebuchet MS"/>
                <a:hlinkClick r:id="rId2"/>
              </a:rPr>
              <a:t>Made</a:t>
            </a:r>
            <a:r>
              <a:rPr sz="1150" spc="30" dirty="0">
                <a:solidFill>
                  <a:srgbClr val="FFFFFF"/>
                </a:solidFill>
                <a:latin typeface="Trebuchet MS"/>
                <a:cs typeface="Trebuchet MS"/>
                <a:hlinkClick r:id="rId2"/>
              </a:rPr>
              <a:t> </a:t>
            </a:r>
            <a:r>
              <a:rPr sz="1050" spc="-20" dirty="0">
                <a:solidFill>
                  <a:srgbClr val="FFFFFF"/>
                </a:solidFill>
                <a:latin typeface="Trebuchet MS"/>
                <a:cs typeface="Trebuchet MS"/>
                <a:hlinkClick r:id="rId2"/>
              </a:rPr>
              <a:t>w</a:t>
            </a:r>
            <a:r>
              <a:rPr sz="1150" spc="-20" dirty="0">
                <a:solidFill>
                  <a:srgbClr val="FFFFFF"/>
                </a:solidFill>
                <a:latin typeface="Trebuchet MS"/>
                <a:cs typeface="Trebuchet MS"/>
                <a:hlinkClick r:id="rId2"/>
              </a:rPr>
              <a:t>i</a:t>
            </a:r>
            <a:r>
              <a:rPr sz="1050" spc="-20" dirty="0">
                <a:solidFill>
                  <a:srgbClr val="FFFFFF"/>
                </a:solidFill>
                <a:latin typeface="Trebuchet MS"/>
                <a:cs typeface="Trebuchet MS"/>
                <a:hlinkClick r:id="rId2"/>
              </a:rPr>
              <a:t>t</a:t>
            </a:r>
            <a:r>
              <a:rPr sz="1150" spc="-20" dirty="0">
                <a:solidFill>
                  <a:srgbClr val="FFFFFF"/>
                </a:solidFill>
                <a:latin typeface="Trebuchet MS"/>
                <a:cs typeface="Trebuchet MS"/>
                <a:hlinkClick r:id="rId2"/>
              </a:rPr>
              <a:t>h</a:t>
            </a:r>
            <a:endParaRPr sz="1150">
              <a:latin typeface="Trebuchet MS"/>
              <a:cs typeface="Trebuchet M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3412503" y="230385"/>
            <a:ext cx="741045" cy="131445"/>
            <a:chOff x="13412503" y="230385"/>
            <a:chExt cx="741045" cy="131445"/>
          </a:xfrm>
        </p:grpSpPr>
        <p:sp>
          <p:nvSpPr>
            <p:cNvPr id="7" name="object 7">
              <a:hlinkClick r:id="rId2"/>
            </p:cNvPr>
            <p:cNvSpPr/>
            <p:nvPr/>
          </p:nvSpPr>
          <p:spPr>
            <a:xfrm>
              <a:off x="13576697" y="243478"/>
              <a:ext cx="577215" cy="104775"/>
            </a:xfrm>
            <a:custGeom>
              <a:avLst/>
              <a:gdLst/>
              <a:ahLst/>
              <a:cxnLst/>
              <a:rect l="l" t="t" r="r" b="b"/>
              <a:pathLst>
                <a:path w="577215" h="104775">
                  <a:moveTo>
                    <a:pt x="239371" y="104749"/>
                  </a:moveTo>
                  <a:lnTo>
                    <a:pt x="224419" y="101895"/>
                  </a:lnTo>
                  <a:lnTo>
                    <a:pt x="212481" y="94000"/>
                  </a:lnTo>
                  <a:lnTo>
                    <a:pt x="204574" y="82071"/>
                  </a:lnTo>
                  <a:lnTo>
                    <a:pt x="201712" y="67109"/>
                  </a:lnTo>
                  <a:lnTo>
                    <a:pt x="204574" y="52144"/>
                  </a:lnTo>
                  <a:lnTo>
                    <a:pt x="212483" y="40215"/>
                  </a:lnTo>
                  <a:lnTo>
                    <a:pt x="224421" y="32322"/>
                  </a:lnTo>
                  <a:lnTo>
                    <a:pt x="239371" y="29469"/>
                  </a:lnTo>
                  <a:lnTo>
                    <a:pt x="254315" y="32322"/>
                  </a:lnTo>
                  <a:lnTo>
                    <a:pt x="266254" y="40215"/>
                  </a:lnTo>
                  <a:lnTo>
                    <a:pt x="269225" y="44692"/>
                  </a:lnTo>
                  <a:lnTo>
                    <a:pt x="239386" y="44692"/>
                  </a:lnTo>
                  <a:lnTo>
                    <a:pt x="230904" y="46355"/>
                  </a:lnTo>
                  <a:lnTo>
                    <a:pt x="223995" y="51001"/>
                  </a:lnTo>
                  <a:lnTo>
                    <a:pt x="219347" y="58111"/>
                  </a:lnTo>
                  <a:lnTo>
                    <a:pt x="217655" y="67109"/>
                  </a:lnTo>
                  <a:lnTo>
                    <a:pt x="219347" y="76224"/>
                  </a:lnTo>
                  <a:lnTo>
                    <a:pt x="223995" y="83334"/>
                  </a:lnTo>
                  <a:lnTo>
                    <a:pt x="230904" y="87980"/>
                  </a:lnTo>
                  <a:lnTo>
                    <a:pt x="239386" y="89643"/>
                  </a:lnTo>
                  <a:lnTo>
                    <a:pt x="269147" y="89643"/>
                  </a:lnTo>
                  <a:lnTo>
                    <a:pt x="266259" y="94000"/>
                  </a:lnTo>
                  <a:lnTo>
                    <a:pt x="254321" y="101895"/>
                  </a:lnTo>
                  <a:lnTo>
                    <a:pt x="239371" y="104749"/>
                  </a:lnTo>
                  <a:close/>
                </a:path>
                <a:path w="577215" h="104775">
                  <a:moveTo>
                    <a:pt x="269147" y="89643"/>
                  </a:moveTo>
                  <a:lnTo>
                    <a:pt x="239386" y="89643"/>
                  </a:lnTo>
                  <a:lnTo>
                    <a:pt x="247870" y="87980"/>
                  </a:lnTo>
                  <a:lnTo>
                    <a:pt x="254779" y="83334"/>
                  </a:lnTo>
                  <a:lnTo>
                    <a:pt x="259428" y="76224"/>
                  </a:lnTo>
                  <a:lnTo>
                    <a:pt x="261119" y="67109"/>
                  </a:lnTo>
                  <a:lnTo>
                    <a:pt x="259430" y="58111"/>
                  </a:lnTo>
                  <a:lnTo>
                    <a:pt x="254785" y="51001"/>
                  </a:lnTo>
                  <a:lnTo>
                    <a:pt x="247876" y="46355"/>
                  </a:lnTo>
                  <a:lnTo>
                    <a:pt x="239386" y="44692"/>
                  </a:lnTo>
                  <a:lnTo>
                    <a:pt x="269225" y="44692"/>
                  </a:lnTo>
                  <a:lnTo>
                    <a:pt x="274166" y="52144"/>
                  </a:lnTo>
                  <a:lnTo>
                    <a:pt x="277030" y="67109"/>
                  </a:lnTo>
                  <a:lnTo>
                    <a:pt x="274168" y="82071"/>
                  </a:lnTo>
                  <a:lnTo>
                    <a:pt x="269147" y="89643"/>
                  </a:lnTo>
                  <a:close/>
                </a:path>
                <a:path w="577215" h="104775">
                  <a:moveTo>
                    <a:pt x="539405" y="104749"/>
                  </a:moveTo>
                  <a:lnTo>
                    <a:pt x="524421" y="101896"/>
                  </a:lnTo>
                  <a:lnTo>
                    <a:pt x="512461" y="94004"/>
                  </a:lnTo>
                  <a:lnTo>
                    <a:pt x="504540" y="82074"/>
                  </a:lnTo>
                  <a:lnTo>
                    <a:pt x="501674" y="67109"/>
                  </a:lnTo>
                  <a:lnTo>
                    <a:pt x="504313" y="53313"/>
                  </a:lnTo>
                  <a:lnTo>
                    <a:pt x="539137" y="29469"/>
                  </a:lnTo>
                  <a:lnTo>
                    <a:pt x="553967" y="32303"/>
                  </a:lnTo>
                  <a:lnTo>
                    <a:pt x="565848" y="40164"/>
                  </a:lnTo>
                  <a:lnTo>
                    <a:pt x="568214" y="43739"/>
                  </a:lnTo>
                  <a:lnTo>
                    <a:pt x="539167" y="43739"/>
                  </a:lnTo>
                  <a:lnTo>
                    <a:pt x="532052" y="44899"/>
                  </a:lnTo>
                  <a:lnTo>
                    <a:pt x="525896" y="48186"/>
                  </a:lnTo>
                  <a:lnTo>
                    <a:pt x="521086" y="53313"/>
                  </a:lnTo>
                  <a:lnTo>
                    <a:pt x="518010" y="59990"/>
                  </a:lnTo>
                  <a:lnTo>
                    <a:pt x="575244" y="59990"/>
                  </a:lnTo>
                  <a:lnTo>
                    <a:pt x="576600" y="67109"/>
                  </a:lnTo>
                  <a:lnTo>
                    <a:pt x="576600" y="68680"/>
                  </a:lnTo>
                  <a:lnTo>
                    <a:pt x="576470" y="70359"/>
                  </a:lnTo>
                  <a:lnTo>
                    <a:pt x="576214" y="72548"/>
                  </a:lnTo>
                  <a:lnTo>
                    <a:pt x="575809" y="72941"/>
                  </a:lnTo>
                  <a:lnTo>
                    <a:pt x="517671" y="72941"/>
                  </a:lnTo>
                  <a:lnTo>
                    <a:pt x="520561" y="80146"/>
                  </a:lnTo>
                  <a:lnTo>
                    <a:pt x="525442" y="85700"/>
                  </a:lnTo>
                  <a:lnTo>
                    <a:pt x="531877" y="89273"/>
                  </a:lnTo>
                  <a:lnTo>
                    <a:pt x="539429" y="90537"/>
                  </a:lnTo>
                  <a:lnTo>
                    <a:pt x="569302" y="90537"/>
                  </a:lnTo>
                  <a:lnTo>
                    <a:pt x="568724" y="91521"/>
                  </a:lnTo>
                  <a:lnTo>
                    <a:pt x="560856" y="98609"/>
                  </a:lnTo>
                  <a:lnTo>
                    <a:pt x="550949" y="103149"/>
                  </a:lnTo>
                  <a:lnTo>
                    <a:pt x="539405" y="104749"/>
                  </a:lnTo>
                  <a:close/>
                </a:path>
                <a:path w="577215" h="104775">
                  <a:moveTo>
                    <a:pt x="575244" y="59990"/>
                  </a:moveTo>
                  <a:lnTo>
                    <a:pt x="560390" y="59990"/>
                  </a:lnTo>
                  <a:lnTo>
                    <a:pt x="557299" y="53313"/>
                  </a:lnTo>
                  <a:lnTo>
                    <a:pt x="552469" y="48186"/>
                  </a:lnTo>
                  <a:lnTo>
                    <a:pt x="546293" y="44899"/>
                  </a:lnTo>
                  <a:lnTo>
                    <a:pt x="539167" y="43739"/>
                  </a:lnTo>
                  <a:lnTo>
                    <a:pt x="568214" y="43739"/>
                  </a:lnTo>
                  <a:lnTo>
                    <a:pt x="573739" y="52088"/>
                  </a:lnTo>
                  <a:lnTo>
                    <a:pt x="575244" y="59990"/>
                  </a:lnTo>
                  <a:close/>
                </a:path>
                <a:path w="577215" h="104775">
                  <a:moveTo>
                    <a:pt x="569302" y="90537"/>
                  </a:moveTo>
                  <a:lnTo>
                    <a:pt x="547174" y="90537"/>
                  </a:lnTo>
                  <a:lnTo>
                    <a:pt x="554008" y="86953"/>
                  </a:lnTo>
                  <a:lnTo>
                    <a:pt x="557991" y="80653"/>
                  </a:lnTo>
                  <a:lnTo>
                    <a:pt x="558265" y="80511"/>
                  </a:lnTo>
                  <a:lnTo>
                    <a:pt x="574041" y="80511"/>
                  </a:lnTo>
                  <a:lnTo>
                    <a:pt x="574565" y="81321"/>
                  </a:lnTo>
                  <a:lnTo>
                    <a:pt x="574259" y="82074"/>
                  </a:lnTo>
                  <a:lnTo>
                    <a:pt x="574178" y="82274"/>
                  </a:lnTo>
                  <a:lnTo>
                    <a:pt x="569302" y="90537"/>
                  </a:lnTo>
                  <a:close/>
                </a:path>
                <a:path w="577215" h="104775">
                  <a:moveTo>
                    <a:pt x="379630" y="103045"/>
                  </a:moveTo>
                  <a:lnTo>
                    <a:pt x="365023" y="103045"/>
                  </a:lnTo>
                  <a:lnTo>
                    <a:pt x="364500" y="102510"/>
                  </a:lnTo>
                  <a:lnTo>
                    <a:pt x="364500" y="31808"/>
                  </a:lnTo>
                  <a:lnTo>
                    <a:pt x="365032" y="31274"/>
                  </a:lnTo>
                  <a:lnTo>
                    <a:pt x="379631" y="31274"/>
                  </a:lnTo>
                  <a:lnTo>
                    <a:pt x="380155" y="31808"/>
                  </a:lnTo>
                  <a:lnTo>
                    <a:pt x="380155" y="102510"/>
                  </a:lnTo>
                  <a:lnTo>
                    <a:pt x="379630" y="103045"/>
                  </a:lnTo>
                  <a:close/>
                </a:path>
                <a:path w="577215" h="104775">
                  <a:moveTo>
                    <a:pt x="199347" y="42929"/>
                  </a:moveTo>
                  <a:lnTo>
                    <a:pt x="177080" y="42929"/>
                  </a:lnTo>
                  <a:lnTo>
                    <a:pt x="180844" y="34866"/>
                  </a:lnTo>
                  <a:lnTo>
                    <a:pt x="188341" y="30129"/>
                  </a:lnTo>
                  <a:lnTo>
                    <a:pt x="198824" y="30129"/>
                  </a:lnTo>
                  <a:lnTo>
                    <a:pt x="199347" y="30605"/>
                  </a:lnTo>
                  <a:lnTo>
                    <a:pt x="199347" y="42929"/>
                  </a:lnTo>
                  <a:close/>
                </a:path>
                <a:path w="577215" h="104775">
                  <a:moveTo>
                    <a:pt x="176549" y="103045"/>
                  </a:moveTo>
                  <a:lnTo>
                    <a:pt x="161949" y="103045"/>
                  </a:lnTo>
                  <a:lnTo>
                    <a:pt x="161426" y="102510"/>
                  </a:lnTo>
                  <a:lnTo>
                    <a:pt x="161426" y="31825"/>
                  </a:lnTo>
                  <a:lnTo>
                    <a:pt x="161949" y="31290"/>
                  </a:lnTo>
                  <a:lnTo>
                    <a:pt x="176556" y="31290"/>
                  </a:lnTo>
                  <a:lnTo>
                    <a:pt x="177080" y="31825"/>
                  </a:lnTo>
                  <a:lnTo>
                    <a:pt x="177080" y="42929"/>
                  </a:lnTo>
                  <a:lnTo>
                    <a:pt x="199347" y="42929"/>
                  </a:lnTo>
                  <a:lnTo>
                    <a:pt x="199347" y="45427"/>
                  </a:lnTo>
                  <a:lnTo>
                    <a:pt x="198879" y="45903"/>
                  </a:lnTo>
                  <a:lnTo>
                    <a:pt x="198274" y="45903"/>
                  </a:lnTo>
                  <a:lnTo>
                    <a:pt x="189028" y="47745"/>
                  </a:lnTo>
                  <a:lnTo>
                    <a:pt x="182393" y="52307"/>
                  </a:lnTo>
                  <a:lnTo>
                    <a:pt x="178394" y="59217"/>
                  </a:lnTo>
                  <a:lnTo>
                    <a:pt x="177080" y="67945"/>
                  </a:lnTo>
                  <a:lnTo>
                    <a:pt x="177080" y="102510"/>
                  </a:lnTo>
                  <a:lnTo>
                    <a:pt x="176549" y="103045"/>
                  </a:lnTo>
                  <a:close/>
                </a:path>
                <a:path w="577215" h="104775">
                  <a:moveTo>
                    <a:pt x="346629" y="40339"/>
                  </a:moveTo>
                  <a:lnTo>
                    <a:pt x="301392" y="40339"/>
                  </a:lnTo>
                  <a:lnTo>
                    <a:pt x="306301" y="33304"/>
                  </a:lnTo>
                  <a:lnTo>
                    <a:pt x="314509" y="29519"/>
                  </a:lnTo>
                  <a:lnTo>
                    <a:pt x="324197" y="29519"/>
                  </a:lnTo>
                  <a:lnTo>
                    <a:pt x="336084" y="31709"/>
                  </a:lnTo>
                  <a:lnTo>
                    <a:pt x="345159" y="37898"/>
                  </a:lnTo>
                  <a:lnTo>
                    <a:pt x="346629" y="40339"/>
                  </a:lnTo>
                  <a:close/>
                </a:path>
                <a:path w="577215" h="104775">
                  <a:moveTo>
                    <a:pt x="301015" y="103028"/>
                  </a:moveTo>
                  <a:lnTo>
                    <a:pt x="286383" y="103028"/>
                  </a:lnTo>
                  <a:lnTo>
                    <a:pt x="285876" y="102494"/>
                  </a:lnTo>
                  <a:lnTo>
                    <a:pt x="285958" y="31709"/>
                  </a:lnTo>
                  <a:lnTo>
                    <a:pt x="286408" y="31256"/>
                  </a:lnTo>
                  <a:lnTo>
                    <a:pt x="300867" y="31256"/>
                  </a:lnTo>
                  <a:lnTo>
                    <a:pt x="301311" y="31709"/>
                  </a:lnTo>
                  <a:lnTo>
                    <a:pt x="301392" y="40339"/>
                  </a:lnTo>
                  <a:lnTo>
                    <a:pt x="346629" y="40339"/>
                  </a:lnTo>
                  <a:lnTo>
                    <a:pt x="349241" y="44675"/>
                  </a:lnTo>
                  <a:lnTo>
                    <a:pt x="319819" y="44675"/>
                  </a:lnTo>
                  <a:lnTo>
                    <a:pt x="312257" y="46011"/>
                  </a:lnTo>
                  <a:lnTo>
                    <a:pt x="306487" y="49772"/>
                  </a:lnTo>
                  <a:lnTo>
                    <a:pt x="302807" y="55588"/>
                  </a:lnTo>
                  <a:lnTo>
                    <a:pt x="301514" y="63090"/>
                  </a:lnTo>
                  <a:lnTo>
                    <a:pt x="301530" y="102494"/>
                  </a:lnTo>
                  <a:lnTo>
                    <a:pt x="301015" y="103028"/>
                  </a:lnTo>
                  <a:close/>
                </a:path>
                <a:path w="577215" h="104775">
                  <a:moveTo>
                    <a:pt x="352454" y="103028"/>
                  </a:moveTo>
                  <a:lnTo>
                    <a:pt x="337856" y="103028"/>
                  </a:lnTo>
                  <a:lnTo>
                    <a:pt x="337332" y="102494"/>
                  </a:lnTo>
                  <a:lnTo>
                    <a:pt x="337332" y="63090"/>
                  </a:lnTo>
                  <a:lnTo>
                    <a:pt x="336163" y="55588"/>
                  </a:lnTo>
                  <a:lnTo>
                    <a:pt x="332755" y="49772"/>
                  </a:lnTo>
                  <a:lnTo>
                    <a:pt x="327258" y="46011"/>
                  </a:lnTo>
                  <a:lnTo>
                    <a:pt x="319819" y="44675"/>
                  </a:lnTo>
                  <a:lnTo>
                    <a:pt x="349241" y="44675"/>
                  </a:lnTo>
                  <a:lnTo>
                    <a:pt x="350951" y="47513"/>
                  </a:lnTo>
                  <a:lnTo>
                    <a:pt x="352986" y="59982"/>
                  </a:lnTo>
                  <a:lnTo>
                    <a:pt x="352986" y="102494"/>
                  </a:lnTo>
                  <a:lnTo>
                    <a:pt x="352454" y="103028"/>
                  </a:lnTo>
                  <a:close/>
                </a:path>
                <a:path w="577215" h="104775">
                  <a:moveTo>
                    <a:pt x="426782" y="104774"/>
                  </a:moveTo>
                  <a:lnTo>
                    <a:pt x="411757" y="101920"/>
                  </a:lnTo>
                  <a:lnTo>
                    <a:pt x="399780" y="94025"/>
                  </a:lnTo>
                  <a:lnTo>
                    <a:pt x="391857" y="82096"/>
                  </a:lnTo>
                  <a:lnTo>
                    <a:pt x="388996" y="67117"/>
                  </a:lnTo>
                  <a:lnTo>
                    <a:pt x="391857" y="52174"/>
                  </a:lnTo>
                  <a:lnTo>
                    <a:pt x="399780" y="40247"/>
                  </a:lnTo>
                  <a:lnTo>
                    <a:pt x="411757" y="32355"/>
                  </a:lnTo>
                  <a:lnTo>
                    <a:pt x="426782" y="29502"/>
                  </a:lnTo>
                  <a:lnTo>
                    <a:pt x="439628" y="31535"/>
                  </a:lnTo>
                  <a:lnTo>
                    <a:pt x="450398" y="37237"/>
                  </a:lnTo>
                  <a:lnTo>
                    <a:pt x="457201" y="44642"/>
                  </a:lnTo>
                  <a:lnTo>
                    <a:pt x="426775" y="44642"/>
                  </a:lnTo>
                  <a:lnTo>
                    <a:pt x="418216" y="46305"/>
                  </a:lnTo>
                  <a:lnTo>
                    <a:pt x="411268" y="50951"/>
                  </a:lnTo>
                  <a:lnTo>
                    <a:pt x="406622" y="58035"/>
                  </a:lnTo>
                  <a:lnTo>
                    <a:pt x="404900" y="67117"/>
                  </a:lnTo>
                  <a:lnTo>
                    <a:pt x="406481" y="75523"/>
                  </a:lnTo>
                  <a:lnTo>
                    <a:pt x="406597" y="76141"/>
                  </a:lnTo>
                  <a:lnTo>
                    <a:pt x="411265" y="83284"/>
                  </a:lnTo>
                  <a:lnTo>
                    <a:pt x="418213" y="87930"/>
                  </a:lnTo>
                  <a:lnTo>
                    <a:pt x="426775" y="89593"/>
                  </a:lnTo>
                  <a:lnTo>
                    <a:pt x="457215" y="89593"/>
                  </a:lnTo>
                  <a:lnTo>
                    <a:pt x="450343" y="97090"/>
                  </a:lnTo>
                  <a:lnTo>
                    <a:pt x="439608" y="102760"/>
                  </a:lnTo>
                  <a:lnTo>
                    <a:pt x="426782" y="104774"/>
                  </a:lnTo>
                  <a:close/>
                </a:path>
                <a:path w="577215" h="104775">
                  <a:moveTo>
                    <a:pt x="462771" y="58754"/>
                  </a:moveTo>
                  <a:lnTo>
                    <a:pt x="447275" y="58754"/>
                  </a:lnTo>
                  <a:lnTo>
                    <a:pt x="446864" y="58553"/>
                  </a:lnTo>
                  <a:lnTo>
                    <a:pt x="446668" y="58035"/>
                  </a:lnTo>
                  <a:lnTo>
                    <a:pt x="443822" y="49914"/>
                  </a:lnTo>
                  <a:lnTo>
                    <a:pt x="436053" y="44642"/>
                  </a:lnTo>
                  <a:lnTo>
                    <a:pt x="457201" y="44642"/>
                  </a:lnTo>
                  <a:lnTo>
                    <a:pt x="458461" y="46013"/>
                  </a:lnTo>
                  <a:lnTo>
                    <a:pt x="463182" y="57267"/>
                  </a:lnTo>
                  <a:lnTo>
                    <a:pt x="463355" y="58035"/>
                  </a:lnTo>
                  <a:lnTo>
                    <a:pt x="462968" y="58553"/>
                  </a:lnTo>
                  <a:lnTo>
                    <a:pt x="462771" y="58754"/>
                  </a:lnTo>
                  <a:close/>
                </a:path>
                <a:path w="577215" h="104775">
                  <a:moveTo>
                    <a:pt x="457215" y="89593"/>
                  </a:moveTo>
                  <a:lnTo>
                    <a:pt x="436053" y="89593"/>
                  </a:lnTo>
                  <a:lnTo>
                    <a:pt x="443626" y="84330"/>
                  </a:lnTo>
                  <a:lnTo>
                    <a:pt x="446804" y="75799"/>
                  </a:lnTo>
                  <a:lnTo>
                    <a:pt x="447191" y="75523"/>
                  </a:lnTo>
                  <a:lnTo>
                    <a:pt x="462789" y="75523"/>
                  </a:lnTo>
                  <a:lnTo>
                    <a:pt x="463313" y="76141"/>
                  </a:lnTo>
                  <a:lnTo>
                    <a:pt x="463116" y="77010"/>
                  </a:lnTo>
                  <a:lnTo>
                    <a:pt x="458382" y="88320"/>
                  </a:lnTo>
                  <a:lnTo>
                    <a:pt x="457215" y="89593"/>
                  </a:lnTo>
                  <a:close/>
                </a:path>
                <a:path w="577215" h="104775">
                  <a:moveTo>
                    <a:pt x="37786" y="104733"/>
                  </a:moveTo>
                  <a:lnTo>
                    <a:pt x="22761" y="101881"/>
                  </a:lnTo>
                  <a:lnTo>
                    <a:pt x="10784" y="93991"/>
                  </a:lnTo>
                  <a:lnTo>
                    <a:pt x="2861" y="82064"/>
                  </a:lnTo>
                  <a:lnTo>
                    <a:pt x="0" y="67084"/>
                  </a:lnTo>
                  <a:lnTo>
                    <a:pt x="2861" y="52136"/>
                  </a:lnTo>
                  <a:lnTo>
                    <a:pt x="10784" y="40206"/>
                  </a:lnTo>
                  <a:lnTo>
                    <a:pt x="22761" y="32314"/>
                  </a:lnTo>
                  <a:lnTo>
                    <a:pt x="37786" y="29460"/>
                  </a:lnTo>
                  <a:lnTo>
                    <a:pt x="50633" y="31493"/>
                  </a:lnTo>
                  <a:lnTo>
                    <a:pt x="61402" y="37195"/>
                  </a:lnTo>
                  <a:lnTo>
                    <a:pt x="68212" y="44609"/>
                  </a:lnTo>
                  <a:lnTo>
                    <a:pt x="37803" y="44609"/>
                  </a:lnTo>
                  <a:lnTo>
                    <a:pt x="29244" y="46272"/>
                  </a:lnTo>
                  <a:lnTo>
                    <a:pt x="22296" y="50918"/>
                  </a:lnTo>
                  <a:lnTo>
                    <a:pt x="17650" y="58002"/>
                  </a:lnTo>
                  <a:lnTo>
                    <a:pt x="15929" y="67084"/>
                  </a:lnTo>
                  <a:lnTo>
                    <a:pt x="17506" y="75481"/>
                  </a:lnTo>
                  <a:lnTo>
                    <a:pt x="17622" y="76099"/>
                  </a:lnTo>
                  <a:lnTo>
                    <a:pt x="18172" y="76969"/>
                  </a:lnTo>
                  <a:lnTo>
                    <a:pt x="22287" y="83250"/>
                  </a:lnTo>
                  <a:lnTo>
                    <a:pt x="29234" y="87896"/>
                  </a:lnTo>
                  <a:lnTo>
                    <a:pt x="37803" y="89560"/>
                  </a:lnTo>
                  <a:lnTo>
                    <a:pt x="68211" y="89560"/>
                  </a:lnTo>
                  <a:lnTo>
                    <a:pt x="61347" y="97048"/>
                  </a:lnTo>
                  <a:lnTo>
                    <a:pt x="50612" y="102719"/>
                  </a:lnTo>
                  <a:lnTo>
                    <a:pt x="37786" y="104733"/>
                  </a:lnTo>
                  <a:close/>
                </a:path>
                <a:path w="577215" h="104775">
                  <a:moveTo>
                    <a:pt x="73775" y="58712"/>
                  </a:moveTo>
                  <a:lnTo>
                    <a:pt x="58285" y="58712"/>
                  </a:lnTo>
                  <a:lnTo>
                    <a:pt x="57884" y="58511"/>
                  </a:lnTo>
                  <a:lnTo>
                    <a:pt x="54848" y="49881"/>
                  </a:lnTo>
                  <a:lnTo>
                    <a:pt x="47082" y="44609"/>
                  </a:lnTo>
                  <a:lnTo>
                    <a:pt x="68212" y="44609"/>
                  </a:lnTo>
                  <a:lnTo>
                    <a:pt x="69463" y="45971"/>
                  </a:lnTo>
                  <a:lnTo>
                    <a:pt x="74185" y="57225"/>
                  </a:lnTo>
                  <a:lnTo>
                    <a:pt x="74360" y="58002"/>
                  </a:lnTo>
                  <a:lnTo>
                    <a:pt x="73972" y="58511"/>
                  </a:lnTo>
                  <a:lnTo>
                    <a:pt x="73775" y="58712"/>
                  </a:lnTo>
                  <a:close/>
                </a:path>
                <a:path w="577215" h="104775">
                  <a:moveTo>
                    <a:pt x="68211" y="89560"/>
                  </a:moveTo>
                  <a:lnTo>
                    <a:pt x="47099" y="89560"/>
                  </a:lnTo>
                  <a:lnTo>
                    <a:pt x="54651" y="84279"/>
                  </a:lnTo>
                  <a:lnTo>
                    <a:pt x="57835" y="75757"/>
                  </a:lnTo>
                  <a:lnTo>
                    <a:pt x="58220" y="75481"/>
                  </a:lnTo>
                  <a:lnTo>
                    <a:pt x="73792" y="75481"/>
                  </a:lnTo>
                  <a:lnTo>
                    <a:pt x="74315" y="76099"/>
                  </a:lnTo>
                  <a:lnTo>
                    <a:pt x="74119" y="76969"/>
                  </a:lnTo>
                  <a:lnTo>
                    <a:pt x="69386" y="88279"/>
                  </a:lnTo>
                  <a:lnTo>
                    <a:pt x="68211" y="89560"/>
                  </a:lnTo>
                  <a:close/>
                </a:path>
                <a:path w="577215" h="104775">
                  <a:moveTo>
                    <a:pt x="98120" y="102953"/>
                  </a:moveTo>
                  <a:lnTo>
                    <a:pt x="83334" y="102953"/>
                  </a:lnTo>
                  <a:lnTo>
                    <a:pt x="82901" y="102410"/>
                  </a:lnTo>
                  <a:lnTo>
                    <a:pt x="82901" y="2022"/>
                  </a:lnTo>
                  <a:lnTo>
                    <a:pt x="83432" y="1487"/>
                  </a:lnTo>
                  <a:lnTo>
                    <a:pt x="97892" y="1487"/>
                  </a:lnTo>
                  <a:lnTo>
                    <a:pt x="98415" y="2022"/>
                  </a:lnTo>
                  <a:lnTo>
                    <a:pt x="98415" y="40263"/>
                  </a:lnTo>
                  <a:lnTo>
                    <a:pt x="143654" y="40263"/>
                  </a:lnTo>
                  <a:lnTo>
                    <a:pt x="146266" y="44600"/>
                  </a:lnTo>
                  <a:lnTo>
                    <a:pt x="116844" y="44600"/>
                  </a:lnTo>
                  <a:lnTo>
                    <a:pt x="109281" y="45936"/>
                  </a:lnTo>
                  <a:lnTo>
                    <a:pt x="103511" y="49697"/>
                  </a:lnTo>
                  <a:lnTo>
                    <a:pt x="99831" y="55513"/>
                  </a:lnTo>
                  <a:lnTo>
                    <a:pt x="98540" y="63007"/>
                  </a:lnTo>
                  <a:lnTo>
                    <a:pt x="98555" y="102410"/>
                  </a:lnTo>
                  <a:lnTo>
                    <a:pt x="98120" y="102953"/>
                  </a:lnTo>
                  <a:close/>
                </a:path>
                <a:path w="577215" h="104775">
                  <a:moveTo>
                    <a:pt x="143654" y="40263"/>
                  </a:moveTo>
                  <a:lnTo>
                    <a:pt x="98415" y="40263"/>
                  </a:lnTo>
                  <a:lnTo>
                    <a:pt x="103325" y="33229"/>
                  </a:lnTo>
                  <a:lnTo>
                    <a:pt x="111533" y="29444"/>
                  </a:lnTo>
                  <a:lnTo>
                    <a:pt x="121222" y="29444"/>
                  </a:lnTo>
                  <a:lnTo>
                    <a:pt x="133108" y="31634"/>
                  </a:lnTo>
                  <a:lnTo>
                    <a:pt x="142184" y="37823"/>
                  </a:lnTo>
                  <a:lnTo>
                    <a:pt x="143654" y="40263"/>
                  </a:lnTo>
                  <a:close/>
                </a:path>
                <a:path w="577215" h="104775">
                  <a:moveTo>
                    <a:pt x="149479" y="102953"/>
                  </a:moveTo>
                  <a:lnTo>
                    <a:pt x="134880" y="102953"/>
                  </a:lnTo>
                  <a:lnTo>
                    <a:pt x="134355" y="102410"/>
                  </a:lnTo>
                  <a:lnTo>
                    <a:pt x="134354" y="63007"/>
                  </a:lnTo>
                  <a:lnTo>
                    <a:pt x="133186" y="55513"/>
                  </a:lnTo>
                  <a:lnTo>
                    <a:pt x="129779" y="49697"/>
                  </a:lnTo>
                  <a:lnTo>
                    <a:pt x="124282" y="45936"/>
                  </a:lnTo>
                  <a:lnTo>
                    <a:pt x="116844" y="44600"/>
                  </a:lnTo>
                  <a:lnTo>
                    <a:pt x="146266" y="44600"/>
                  </a:lnTo>
                  <a:lnTo>
                    <a:pt x="147975" y="47438"/>
                  </a:lnTo>
                  <a:lnTo>
                    <a:pt x="150011" y="59907"/>
                  </a:lnTo>
                  <a:lnTo>
                    <a:pt x="150011" y="102410"/>
                  </a:lnTo>
                  <a:lnTo>
                    <a:pt x="149479" y="102953"/>
                  </a:lnTo>
                  <a:close/>
                </a:path>
                <a:path w="577215" h="104775">
                  <a:moveTo>
                    <a:pt x="499561" y="102953"/>
                  </a:moveTo>
                  <a:lnTo>
                    <a:pt x="477575" y="102953"/>
                  </a:lnTo>
                  <a:lnTo>
                    <a:pt x="471837" y="97238"/>
                  </a:lnTo>
                  <a:lnTo>
                    <a:pt x="471837" y="2022"/>
                  </a:lnTo>
                  <a:lnTo>
                    <a:pt x="472373" y="1487"/>
                  </a:lnTo>
                  <a:lnTo>
                    <a:pt x="486970" y="1487"/>
                  </a:lnTo>
                  <a:lnTo>
                    <a:pt x="487494" y="2022"/>
                  </a:lnTo>
                  <a:lnTo>
                    <a:pt x="487494" y="86301"/>
                  </a:lnTo>
                  <a:lnTo>
                    <a:pt x="489220" y="88064"/>
                  </a:lnTo>
                  <a:lnTo>
                    <a:pt x="499573" y="88064"/>
                  </a:lnTo>
                  <a:lnTo>
                    <a:pt x="500097" y="88599"/>
                  </a:lnTo>
                  <a:lnTo>
                    <a:pt x="500097" y="102419"/>
                  </a:lnTo>
                  <a:lnTo>
                    <a:pt x="499561" y="102953"/>
                  </a:lnTo>
                  <a:close/>
                </a:path>
                <a:path w="577215" h="104775">
                  <a:moveTo>
                    <a:pt x="381080" y="18974"/>
                  </a:moveTo>
                  <a:lnTo>
                    <a:pt x="366472" y="18974"/>
                  </a:lnTo>
                  <a:lnTo>
                    <a:pt x="363011" y="15432"/>
                  </a:lnTo>
                  <a:lnTo>
                    <a:pt x="363011" y="517"/>
                  </a:lnTo>
                  <a:lnTo>
                    <a:pt x="363517" y="0"/>
                  </a:lnTo>
                  <a:lnTo>
                    <a:pt x="381071" y="0"/>
                  </a:lnTo>
                  <a:lnTo>
                    <a:pt x="381578" y="517"/>
                  </a:lnTo>
                  <a:lnTo>
                    <a:pt x="381578" y="18465"/>
                  </a:lnTo>
                  <a:lnTo>
                    <a:pt x="381080" y="18974"/>
                  </a:lnTo>
                  <a:close/>
                </a:path>
              </a:pathLst>
            </a:custGeom>
            <a:solidFill>
              <a:srgbClr val="FFFFF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>
              <a:hlinkClick r:id="rId2"/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412503" y="230385"/>
              <a:ext cx="128254" cy="13096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23205" y="1231900"/>
            <a:ext cx="4544695" cy="69442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8260">
              <a:lnSpc>
                <a:spcPct val="100000"/>
              </a:lnSpc>
              <a:spcBef>
                <a:spcPts val="135"/>
              </a:spcBef>
            </a:pPr>
            <a:r>
              <a:rPr sz="4400" spc="-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Company</a:t>
            </a:r>
            <a:r>
              <a:rPr sz="4400" spc="-25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4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endParaRPr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>
            <a:hlinkClick r:id="rId2"/>
          </p:cNvPr>
          <p:cNvSpPr/>
          <p:nvPr/>
        </p:nvSpPr>
        <p:spPr>
          <a:xfrm>
            <a:off x="12553949" y="114299"/>
            <a:ext cx="1733550" cy="381000"/>
          </a:xfrm>
          <a:custGeom>
            <a:avLst/>
            <a:gdLst/>
            <a:ahLst/>
            <a:cxnLst/>
            <a:rect l="l" t="t" r="r" b="b"/>
            <a:pathLst>
              <a:path w="1733550" h="381000">
                <a:moveTo>
                  <a:pt x="1657349" y="380999"/>
                </a:moveTo>
                <a:lnTo>
                  <a:pt x="76199" y="380999"/>
                </a:lnTo>
                <a:lnTo>
                  <a:pt x="68693" y="380637"/>
                </a:lnTo>
                <a:lnTo>
                  <a:pt x="27882" y="363732"/>
                </a:lnTo>
                <a:lnTo>
                  <a:pt x="3262" y="326886"/>
                </a:lnTo>
                <a:lnTo>
                  <a:pt x="0" y="304799"/>
                </a:lnTo>
                <a:lnTo>
                  <a:pt x="0" y="76199"/>
                </a:lnTo>
                <a:lnTo>
                  <a:pt x="12830" y="33857"/>
                </a:lnTo>
                <a:lnTo>
                  <a:pt x="47039" y="5800"/>
                </a:lnTo>
                <a:lnTo>
                  <a:pt x="76199" y="0"/>
                </a:lnTo>
                <a:lnTo>
                  <a:pt x="1657349" y="0"/>
                </a:lnTo>
                <a:lnTo>
                  <a:pt x="1699691" y="12830"/>
                </a:lnTo>
                <a:lnTo>
                  <a:pt x="1727749" y="47039"/>
                </a:lnTo>
                <a:lnTo>
                  <a:pt x="1733549" y="76199"/>
                </a:lnTo>
                <a:lnTo>
                  <a:pt x="1733549" y="304799"/>
                </a:lnTo>
                <a:lnTo>
                  <a:pt x="1720719" y="347142"/>
                </a:lnTo>
                <a:lnTo>
                  <a:pt x="1686509" y="375199"/>
                </a:lnTo>
                <a:lnTo>
                  <a:pt x="1657349" y="380999"/>
                </a:lnTo>
                <a:close/>
              </a:path>
            </a:pathLst>
          </a:custGeom>
          <a:solidFill>
            <a:srgbClr val="FFFFFF">
              <a:alpha val="7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672813" y="190415"/>
            <a:ext cx="692785" cy="2051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50" dirty="0">
                <a:solidFill>
                  <a:srgbClr val="FFFFFF"/>
                </a:solidFill>
                <a:latin typeface="Trebuchet MS"/>
                <a:cs typeface="Trebuchet MS"/>
                <a:hlinkClick r:id="rId2"/>
              </a:rPr>
              <a:t>Made</a:t>
            </a:r>
            <a:r>
              <a:rPr sz="1150" spc="30" dirty="0">
                <a:solidFill>
                  <a:srgbClr val="FFFFFF"/>
                </a:solidFill>
                <a:latin typeface="Trebuchet MS"/>
                <a:cs typeface="Trebuchet MS"/>
                <a:hlinkClick r:id="rId2"/>
              </a:rPr>
              <a:t> </a:t>
            </a:r>
            <a:r>
              <a:rPr sz="1050" spc="-20" dirty="0">
                <a:solidFill>
                  <a:srgbClr val="FFFFFF"/>
                </a:solidFill>
                <a:latin typeface="Trebuchet MS"/>
                <a:cs typeface="Trebuchet MS"/>
                <a:hlinkClick r:id="rId2"/>
              </a:rPr>
              <a:t>w</a:t>
            </a:r>
            <a:r>
              <a:rPr sz="1150" spc="-20" dirty="0">
                <a:solidFill>
                  <a:srgbClr val="FFFFFF"/>
                </a:solidFill>
                <a:latin typeface="Trebuchet MS"/>
                <a:cs typeface="Trebuchet MS"/>
                <a:hlinkClick r:id="rId2"/>
              </a:rPr>
              <a:t>i</a:t>
            </a:r>
            <a:r>
              <a:rPr sz="1050" spc="-20" dirty="0">
                <a:solidFill>
                  <a:srgbClr val="FFFFFF"/>
                </a:solidFill>
                <a:latin typeface="Trebuchet MS"/>
                <a:cs typeface="Trebuchet MS"/>
                <a:hlinkClick r:id="rId2"/>
              </a:rPr>
              <a:t>t</a:t>
            </a:r>
            <a:r>
              <a:rPr sz="1150" spc="-20" dirty="0">
                <a:solidFill>
                  <a:srgbClr val="FFFFFF"/>
                </a:solidFill>
                <a:latin typeface="Trebuchet MS"/>
                <a:cs typeface="Trebuchet MS"/>
                <a:hlinkClick r:id="rId2"/>
              </a:rPr>
              <a:t>h</a:t>
            </a:r>
            <a:endParaRPr sz="1150">
              <a:latin typeface="Trebuchet MS"/>
              <a:cs typeface="Trebuchet M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3412503" y="230385"/>
            <a:ext cx="741045" cy="131445"/>
            <a:chOff x="13412503" y="230385"/>
            <a:chExt cx="741045" cy="131445"/>
          </a:xfrm>
        </p:grpSpPr>
        <p:sp>
          <p:nvSpPr>
            <p:cNvPr id="7" name="object 7">
              <a:hlinkClick r:id="rId2"/>
            </p:cNvPr>
            <p:cNvSpPr/>
            <p:nvPr/>
          </p:nvSpPr>
          <p:spPr>
            <a:xfrm>
              <a:off x="13576697" y="243478"/>
              <a:ext cx="577215" cy="104775"/>
            </a:xfrm>
            <a:custGeom>
              <a:avLst/>
              <a:gdLst/>
              <a:ahLst/>
              <a:cxnLst/>
              <a:rect l="l" t="t" r="r" b="b"/>
              <a:pathLst>
                <a:path w="577215" h="104775">
                  <a:moveTo>
                    <a:pt x="239371" y="104749"/>
                  </a:moveTo>
                  <a:lnTo>
                    <a:pt x="224419" y="101895"/>
                  </a:lnTo>
                  <a:lnTo>
                    <a:pt x="212481" y="94000"/>
                  </a:lnTo>
                  <a:lnTo>
                    <a:pt x="204574" y="82071"/>
                  </a:lnTo>
                  <a:lnTo>
                    <a:pt x="201712" y="67109"/>
                  </a:lnTo>
                  <a:lnTo>
                    <a:pt x="204574" y="52144"/>
                  </a:lnTo>
                  <a:lnTo>
                    <a:pt x="212483" y="40215"/>
                  </a:lnTo>
                  <a:lnTo>
                    <a:pt x="224421" y="32322"/>
                  </a:lnTo>
                  <a:lnTo>
                    <a:pt x="239371" y="29469"/>
                  </a:lnTo>
                  <a:lnTo>
                    <a:pt x="254315" y="32322"/>
                  </a:lnTo>
                  <a:lnTo>
                    <a:pt x="266254" y="40215"/>
                  </a:lnTo>
                  <a:lnTo>
                    <a:pt x="269225" y="44692"/>
                  </a:lnTo>
                  <a:lnTo>
                    <a:pt x="239386" y="44692"/>
                  </a:lnTo>
                  <a:lnTo>
                    <a:pt x="230904" y="46355"/>
                  </a:lnTo>
                  <a:lnTo>
                    <a:pt x="223995" y="51001"/>
                  </a:lnTo>
                  <a:lnTo>
                    <a:pt x="219347" y="58111"/>
                  </a:lnTo>
                  <a:lnTo>
                    <a:pt x="217655" y="67109"/>
                  </a:lnTo>
                  <a:lnTo>
                    <a:pt x="219347" y="76224"/>
                  </a:lnTo>
                  <a:lnTo>
                    <a:pt x="223995" y="83334"/>
                  </a:lnTo>
                  <a:lnTo>
                    <a:pt x="230904" y="87980"/>
                  </a:lnTo>
                  <a:lnTo>
                    <a:pt x="239386" y="89643"/>
                  </a:lnTo>
                  <a:lnTo>
                    <a:pt x="269147" y="89643"/>
                  </a:lnTo>
                  <a:lnTo>
                    <a:pt x="266259" y="94000"/>
                  </a:lnTo>
                  <a:lnTo>
                    <a:pt x="254321" y="101895"/>
                  </a:lnTo>
                  <a:lnTo>
                    <a:pt x="239371" y="104749"/>
                  </a:lnTo>
                  <a:close/>
                </a:path>
                <a:path w="577215" h="104775">
                  <a:moveTo>
                    <a:pt x="269147" y="89643"/>
                  </a:moveTo>
                  <a:lnTo>
                    <a:pt x="239386" y="89643"/>
                  </a:lnTo>
                  <a:lnTo>
                    <a:pt x="247870" y="87980"/>
                  </a:lnTo>
                  <a:lnTo>
                    <a:pt x="254779" y="83334"/>
                  </a:lnTo>
                  <a:lnTo>
                    <a:pt x="259428" y="76224"/>
                  </a:lnTo>
                  <a:lnTo>
                    <a:pt x="261119" y="67109"/>
                  </a:lnTo>
                  <a:lnTo>
                    <a:pt x="259430" y="58111"/>
                  </a:lnTo>
                  <a:lnTo>
                    <a:pt x="254785" y="51001"/>
                  </a:lnTo>
                  <a:lnTo>
                    <a:pt x="247876" y="46355"/>
                  </a:lnTo>
                  <a:lnTo>
                    <a:pt x="239386" y="44692"/>
                  </a:lnTo>
                  <a:lnTo>
                    <a:pt x="269225" y="44692"/>
                  </a:lnTo>
                  <a:lnTo>
                    <a:pt x="274166" y="52144"/>
                  </a:lnTo>
                  <a:lnTo>
                    <a:pt x="277030" y="67109"/>
                  </a:lnTo>
                  <a:lnTo>
                    <a:pt x="274168" y="82071"/>
                  </a:lnTo>
                  <a:lnTo>
                    <a:pt x="269147" y="89643"/>
                  </a:lnTo>
                  <a:close/>
                </a:path>
                <a:path w="577215" h="104775">
                  <a:moveTo>
                    <a:pt x="539405" y="104749"/>
                  </a:moveTo>
                  <a:lnTo>
                    <a:pt x="524421" y="101896"/>
                  </a:lnTo>
                  <a:lnTo>
                    <a:pt x="512461" y="94004"/>
                  </a:lnTo>
                  <a:lnTo>
                    <a:pt x="504540" y="82074"/>
                  </a:lnTo>
                  <a:lnTo>
                    <a:pt x="501674" y="67109"/>
                  </a:lnTo>
                  <a:lnTo>
                    <a:pt x="504313" y="53313"/>
                  </a:lnTo>
                  <a:lnTo>
                    <a:pt x="539137" y="29469"/>
                  </a:lnTo>
                  <a:lnTo>
                    <a:pt x="553967" y="32303"/>
                  </a:lnTo>
                  <a:lnTo>
                    <a:pt x="565848" y="40164"/>
                  </a:lnTo>
                  <a:lnTo>
                    <a:pt x="568214" y="43739"/>
                  </a:lnTo>
                  <a:lnTo>
                    <a:pt x="539167" y="43739"/>
                  </a:lnTo>
                  <a:lnTo>
                    <a:pt x="532052" y="44899"/>
                  </a:lnTo>
                  <a:lnTo>
                    <a:pt x="525896" y="48186"/>
                  </a:lnTo>
                  <a:lnTo>
                    <a:pt x="521086" y="53313"/>
                  </a:lnTo>
                  <a:lnTo>
                    <a:pt x="518010" y="59990"/>
                  </a:lnTo>
                  <a:lnTo>
                    <a:pt x="575244" y="59990"/>
                  </a:lnTo>
                  <a:lnTo>
                    <a:pt x="576600" y="67109"/>
                  </a:lnTo>
                  <a:lnTo>
                    <a:pt x="576600" y="68680"/>
                  </a:lnTo>
                  <a:lnTo>
                    <a:pt x="576470" y="70359"/>
                  </a:lnTo>
                  <a:lnTo>
                    <a:pt x="576214" y="72548"/>
                  </a:lnTo>
                  <a:lnTo>
                    <a:pt x="575809" y="72941"/>
                  </a:lnTo>
                  <a:lnTo>
                    <a:pt x="517671" y="72941"/>
                  </a:lnTo>
                  <a:lnTo>
                    <a:pt x="520561" y="80146"/>
                  </a:lnTo>
                  <a:lnTo>
                    <a:pt x="525442" y="85700"/>
                  </a:lnTo>
                  <a:lnTo>
                    <a:pt x="531877" y="89273"/>
                  </a:lnTo>
                  <a:lnTo>
                    <a:pt x="539429" y="90537"/>
                  </a:lnTo>
                  <a:lnTo>
                    <a:pt x="569302" y="90537"/>
                  </a:lnTo>
                  <a:lnTo>
                    <a:pt x="568724" y="91521"/>
                  </a:lnTo>
                  <a:lnTo>
                    <a:pt x="560856" y="98609"/>
                  </a:lnTo>
                  <a:lnTo>
                    <a:pt x="550949" y="103149"/>
                  </a:lnTo>
                  <a:lnTo>
                    <a:pt x="539405" y="104749"/>
                  </a:lnTo>
                  <a:close/>
                </a:path>
                <a:path w="577215" h="104775">
                  <a:moveTo>
                    <a:pt x="575244" y="59990"/>
                  </a:moveTo>
                  <a:lnTo>
                    <a:pt x="560390" y="59990"/>
                  </a:lnTo>
                  <a:lnTo>
                    <a:pt x="557299" y="53313"/>
                  </a:lnTo>
                  <a:lnTo>
                    <a:pt x="552469" y="48186"/>
                  </a:lnTo>
                  <a:lnTo>
                    <a:pt x="546293" y="44899"/>
                  </a:lnTo>
                  <a:lnTo>
                    <a:pt x="539167" y="43739"/>
                  </a:lnTo>
                  <a:lnTo>
                    <a:pt x="568214" y="43739"/>
                  </a:lnTo>
                  <a:lnTo>
                    <a:pt x="573739" y="52088"/>
                  </a:lnTo>
                  <a:lnTo>
                    <a:pt x="575244" y="59990"/>
                  </a:lnTo>
                  <a:close/>
                </a:path>
                <a:path w="577215" h="104775">
                  <a:moveTo>
                    <a:pt x="569302" y="90537"/>
                  </a:moveTo>
                  <a:lnTo>
                    <a:pt x="547174" y="90537"/>
                  </a:lnTo>
                  <a:lnTo>
                    <a:pt x="554008" y="86953"/>
                  </a:lnTo>
                  <a:lnTo>
                    <a:pt x="557991" y="80653"/>
                  </a:lnTo>
                  <a:lnTo>
                    <a:pt x="558265" y="80511"/>
                  </a:lnTo>
                  <a:lnTo>
                    <a:pt x="574041" y="80511"/>
                  </a:lnTo>
                  <a:lnTo>
                    <a:pt x="574565" y="81321"/>
                  </a:lnTo>
                  <a:lnTo>
                    <a:pt x="574259" y="82074"/>
                  </a:lnTo>
                  <a:lnTo>
                    <a:pt x="574178" y="82274"/>
                  </a:lnTo>
                  <a:lnTo>
                    <a:pt x="569302" y="90537"/>
                  </a:lnTo>
                  <a:close/>
                </a:path>
                <a:path w="577215" h="104775">
                  <a:moveTo>
                    <a:pt x="379630" y="103045"/>
                  </a:moveTo>
                  <a:lnTo>
                    <a:pt x="365023" y="103045"/>
                  </a:lnTo>
                  <a:lnTo>
                    <a:pt x="364500" y="102510"/>
                  </a:lnTo>
                  <a:lnTo>
                    <a:pt x="364500" y="31808"/>
                  </a:lnTo>
                  <a:lnTo>
                    <a:pt x="365032" y="31274"/>
                  </a:lnTo>
                  <a:lnTo>
                    <a:pt x="379631" y="31274"/>
                  </a:lnTo>
                  <a:lnTo>
                    <a:pt x="380155" y="31808"/>
                  </a:lnTo>
                  <a:lnTo>
                    <a:pt x="380155" y="102510"/>
                  </a:lnTo>
                  <a:lnTo>
                    <a:pt x="379630" y="103045"/>
                  </a:lnTo>
                  <a:close/>
                </a:path>
                <a:path w="577215" h="104775">
                  <a:moveTo>
                    <a:pt x="199347" y="42929"/>
                  </a:moveTo>
                  <a:lnTo>
                    <a:pt x="177080" y="42929"/>
                  </a:lnTo>
                  <a:lnTo>
                    <a:pt x="180844" y="34866"/>
                  </a:lnTo>
                  <a:lnTo>
                    <a:pt x="188341" y="30129"/>
                  </a:lnTo>
                  <a:lnTo>
                    <a:pt x="198824" y="30129"/>
                  </a:lnTo>
                  <a:lnTo>
                    <a:pt x="199347" y="30605"/>
                  </a:lnTo>
                  <a:lnTo>
                    <a:pt x="199347" y="42929"/>
                  </a:lnTo>
                  <a:close/>
                </a:path>
                <a:path w="577215" h="104775">
                  <a:moveTo>
                    <a:pt x="176549" y="103045"/>
                  </a:moveTo>
                  <a:lnTo>
                    <a:pt x="161949" y="103045"/>
                  </a:lnTo>
                  <a:lnTo>
                    <a:pt x="161426" y="102510"/>
                  </a:lnTo>
                  <a:lnTo>
                    <a:pt x="161426" y="31825"/>
                  </a:lnTo>
                  <a:lnTo>
                    <a:pt x="161949" y="31290"/>
                  </a:lnTo>
                  <a:lnTo>
                    <a:pt x="176556" y="31290"/>
                  </a:lnTo>
                  <a:lnTo>
                    <a:pt x="177080" y="31825"/>
                  </a:lnTo>
                  <a:lnTo>
                    <a:pt x="177080" y="42929"/>
                  </a:lnTo>
                  <a:lnTo>
                    <a:pt x="199347" y="42929"/>
                  </a:lnTo>
                  <a:lnTo>
                    <a:pt x="199347" y="45427"/>
                  </a:lnTo>
                  <a:lnTo>
                    <a:pt x="198879" y="45903"/>
                  </a:lnTo>
                  <a:lnTo>
                    <a:pt x="198274" y="45903"/>
                  </a:lnTo>
                  <a:lnTo>
                    <a:pt x="189028" y="47745"/>
                  </a:lnTo>
                  <a:lnTo>
                    <a:pt x="182393" y="52307"/>
                  </a:lnTo>
                  <a:lnTo>
                    <a:pt x="178394" y="59217"/>
                  </a:lnTo>
                  <a:lnTo>
                    <a:pt x="177080" y="67945"/>
                  </a:lnTo>
                  <a:lnTo>
                    <a:pt x="177080" y="102510"/>
                  </a:lnTo>
                  <a:lnTo>
                    <a:pt x="176549" y="103045"/>
                  </a:lnTo>
                  <a:close/>
                </a:path>
                <a:path w="577215" h="104775">
                  <a:moveTo>
                    <a:pt x="346629" y="40339"/>
                  </a:moveTo>
                  <a:lnTo>
                    <a:pt x="301392" y="40339"/>
                  </a:lnTo>
                  <a:lnTo>
                    <a:pt x="306301" y="33304"/>
                  </a:lnTo>
                  <a:lnTo>
                    <a:pt x="314509" y="29519"/>
                  </a:lnTo>
                  <a:lnTo>
                    <a:pt x="324197" y="29519"/>
                  </a:lnTo>
                  <a:lnTo>
                    <a:pt x="336084" y="31709"/>
                  </a:lnTo>
                  <a:lnTo>
                    <a:pt x="345159" y="37898"/>
                  </a:lnTo>
                  <a:lnTo>
                    <a:pt x="346629" y="40339"/>
                  </a:lnTo>
                  <a:close/>
                </a:path>
                <a:path w="577215" h="104775">
                  <a:moveTo>
                    <a:pt x="301015" y="103028"/>
                  </a:moveTo>
                  <a:lnTo>
                    <a:pt x="286383" y="103028"/>
                  </a:lnTo>
                  <a:lnTo>
                    <a:pt x="285876" y="102494"/>
                  </a:lnTo>
                  <a:lnTo>
                    <a:pt x="285958" y="31709"/>
                  </a:lnTo>
                  <a:lnTo>
                    <a:pt x="286408" y="31256"/>
                  </a:lnTo>
                  <a:lnTo>
                    <a:pt x="300867" y="31256"/>
                  </a:lnTo>
                  <a:lnTo>
                    <a:pt x="301311" y="31709"/>
                  </a:lnTo>
                  <a:lnTo>
                    <a:pt x="301392" y="40339"/>
                  </a:lnTo>
                  <a:lnTo>
                    <a:pt x="346629" y="40339"/>
                  </a:lnTo>
                  <a:lnTo>
                    <a:pt x="349241" y="44675"/>
                  </a:lnTo>
                  <a:lnTo>
                    <a:pt x="319819" y="44675"/>
                  </a:lnTo>
                  <a:lnTo>
                    <a:pt x="312257" y="46011"/>
                  </a:lnTo>
                  <a:lnTo>
                    <a:pt x="306487" y="49772"/>
                  </a:lnTo>
                  <a:lnTo>
                    <a:pt x="302807" y="55588"/>
                  </a:lnTo>
                  <a:lnTo>
                    <a:pt x="301514" y="63090"/>
                  </a:lnTo>
                  <a:lnTo>
                    <a:pt x="301530" y="102494"/>
                  </a:lnTo>
                  <a:lnTo>
                    <a:pt x="301015" y="103028"/>
                  </a:lnTo>
                  <a:close/>
                </a:path>
                <a:path w="577215" h="104775">
                  <a:moveTo>
                    <a:pt x="352454" y="103028"/>
                  </a:moveTo>
                  <a:lnTo>
                    <a:pt x="337856" y="103028"/>
                  </a:lnTo>
                  <a:lnTo>
                    <a:pt x="337332" y="102494"/>
                  </a:lnTo>
                  <a:lnTo>
                    <a:pt x="337332" y="63090"/>
                  </a:lnTo>
                  <a:lnTo>
                    <a:pt x="336163" y="55588"/>
                  </a:lnTo>
                  <a:lnTo>
                    <a:pt x="332755" y="49772"/>
                  </a:lnTo>
                  <a:lnTo>
                    <a:pt x="327258" y="46011"/>
                  </a:lnTo>
                  <a:lnTo>
                    <a:pt x="319819" y="44675"/>
                  </a:lnTo>
                  <a:lnTo>
                    <a:pt x="349241" y="44675"/>
                  </a:lnTo>
                  <a:lnTo>
                    <a:pt x="350951" y="47513"/>
                  </a:lnTo>
                  <a:lnTo>
                    <a:pt x="352986" y="59982"/>
                  </a:lnTo>
                  <a:lnTo>
                    <a:pt x="352986" y="102494"/>
                  </a:lnTo>
                  <a:lnTo>
                    <a:pt x="352454" y="103028"/>
                  </a:lnTo>
                  <a:close/>
                </a:path>
                <a:path w="577215" h="104775">
                  <a:moveTo>
                    <a:pt x="426782" y="104774"/>
                  </a:moveTo>
                  <a:lnTo>
                    <a:pt x="411757" y="101920"/>
                  </a:lnTo>
                  <a:lnTo>
                    <a:pt x="399780" y="94025"/>
                  </a:lnTo>
                  <a:lnTo>
                    <a:pt x="391857" y="82096"/>
                  </a:lnTo>
                  <a:lnTo>
                    <a:pt x="388996" y="67117"/>
                  </a:lnTo>
                  <a:lnTo>
                    <a:pt x="391857" y="52174"/>
                  </a:lnTo>
                  <a:lnTo>
                    <a:pt x="399780" y="40247"/>
                  </a:lnTo>
                  <a:lnTo>
                    <a:pt x="411757" y="32355"/>
                  </a:lnTo>
                  <a:lnTo>
                    <a:pt x="426782" y="29502"/>
                  </a:lnTo>
                  <a:lnTo>
                    <a:pt x="439628" y="31535"/>
                  </a:lnTo>
                  <a:lnTo>
                    <a:pt x="450398" y="37237"/>
                  </a:lnTo>
                  <a:lnTo>
                    <a:pt x="457201" y="44642"/>
                  </a:lnTo>
                  <a:lnTo>
                    <a:pt x="426775" y="44642"/>
                  </a:lnTo>
                  <a:lnTo>
                    <a:pt x="418216" y="46305"/>
                  </a:lnTo>
                  <a:lnTo>
                    <a:pt x="411268" y="50951"/>
                  </a:lnTo>
                  <a:lnTo>
                    <a:pt x="406622" y="58035"/>
                  </a:lnTo>
                  <a:lnTo>
                    <a:pt x="404900" y="67117"/>
                  </a:lnTo>
                  <a:lnTo>
                    <a:pt x="406481" y="75523"/>
                  </a:lnTo>
                  <a:lnTo>
                    <a:pt x="406597" y="76141"/>
                  </a:lnTo>
                  <a:lnTo>
                    <a:pt x="411265" y="83284"/>
                  </a:lnTo>
                  <a:lnTo>
                    <a:pt x="418213" y="87930"/>
                  </a:lnTo>
                  <a:lnTo>
                    <a:pt x="426775" y="89593"/>
                  </a:lnTo>
                  <a:lnTo>
                    <a:pt x="457215" y="89593"/>
                  </a:lnTo>
                  <a:lnTo>
                    <a:pt x="450343" y="97090"/>
                  </a:lnTo>
                  <a:lnTo>
                    <a:pt x="439608" y="102760"/>
                  </a:lnTo>
                  <a:lnTo>
                    <a:pt x="426782" y="104774"/>
                  </a:lnTo>
                  <a:close/>
                </a:path>
                <a:path w="577215" h="104775">
                  <a:moveTo>
                    <a:pt x="462771" y="58754"/>
                  </a:moveTo>
                  <a:lnTo>
                    <a:pt x="447275" y="58754"/>
                  </a:lnTo>
                  <a:lnTo>
                    <a:pt x="446864" y="58553"/>
                  </a:lnTo>
                  <a:lnTo>
                    <a:pt x="446668" y="58035"/>
                  </a:lnTo>
                  <a:lnTo>
                    <a:pt x="443822" y="49914"/>
                  </a:lnTo>
                  <a:lnTo>
                    <a:pt x="436053" y="44642"/>
                  </a:lnTo>
                  <a:lnTo>
                    <a:pt x="457201" y="44642"/>
                  </a:lnTo>
                  <a:lnTo>
                    <a:pt x="458461" y="46013"/>
                  </a:lnTo>
                  <a:lnTo>
                    <a:pt x="463182" y="57267"/>
                  </a:lnTo>
                  <a:lnTo>
                    <a:pt x="463355" y="58035"/>
                  </a:lnTo>
                  <a:lnTo>
                    <a:pt x="462968" y="58553"/>
                  </a:lnTo>
                  <a:lnTo>
                    <a:pt x="462771" y="58754"/>
                  </a:lnTo>
                  <a:close/>
                </a:path>
                <a:path w="577215" h="104775">
                  <a:moveTo>
                    <a:pt x="457215" y="89593"/>
                  </a:moveTo>
                  <a:lnTo>
                    <a:pt x="436053" y="89593"/>
                  </a:lnTo>
                  <a:lnTo>
                    <a:pt x="443626" y="84330"/>
                  </a:lnTo>
                  <a:lnTo>
                    <a:pt x="446804" y="75799"/>
                  </a:lnTo>
                  <a:lnTo>
                    <a:pt x="447191" y="75523"/>
                  </a:lnTo>
                  <a:lnTo>
                    <a:pt x="462789" y="75523"/>
                  </a:lnTo>
                  <a:lnTo>
                    <a:pt x="463313" y="76141"/>
                  </a:lnTo>
                  <a:lnTo>
                    <a:pt x="463116" y="77010"/>
                  </a:lnTo>
                  <a:lnTo>
                    <a:pt x="458382" y="88320"/>
                  </a:lnTo>
                  <a:lnTo>
                    <a:pt x="457215" y="89593"/>
                  </a:lnTo>
                  <a:close/>
                </a:path>
                <a:path w="577215" h="104775">
                  <a:moveTo>
                    <a:pt x="37786" y="104733"/>
                  </a:moveTo>
                  <a:lnTo>
                    <a:pt x="22761" y="101881"/>
                  </a:lnTo>
                  <a:lnTo>
                    <a:pt x="10784" y="93991"/>
                  </a:lnTo>
                  <a:lnTo>
                    <a:pt x="2861" y="82064"/>
                  </a:lnTo>
                  <a:lnTo>
                    <a:pt x="0" y="67084"/>
                  </a:lnTo>
                  <a:lnTo>
                    <a:pt x="2861" y="52136"/>
                  </a:lnTo>
                  <a:lnTo>
                    <a:pt x="10784" y="40206"/>
                  </a:lnTo>
                  <a:lnTo>
                    <a:pt x="22761" y="32314"/>
                  </a:lnTo>
                  <a:lnTo>
                    <a:pt x="37786" y="29460"/>
                  </a:lnTo>
                  <a:lnTo>
                    <a:pt x="50633" y="31493"/>
                  </a:lnTo>
                  <a:lnTo>
                    <a:pt x="61402" y="37195"/>
                  </a:lnTo>
                  <a:lnTo>
                    <a:pt x="68212" y="44609"/>
                  </a:lnTo>
                  <a:lnTo>
                    <a:pt x="37803" y="44609"/>
                  </a:lnTo>
                  <a:lnTo>
                    <a:pt x="29244" y="46272"/>
                  </a:lnTo>
                  <a:lnTo>
                    <a:pt x="22296" y="50918"/>
                  </a:lnTo>
                  <a:lnTo>
                    <a:pt x="17650" y="58002"/>
                  </a:lnTo>
                  <a:lnTo>
                    <a:pt x="15929" y="67084"/>
                  </a:lnTo>
                  <a:lnTo>
                    <a:pt x="17506" y="75481"/>
                  </a:lnTo>
                  <a:lnTo>
                    <a:pt x="17622" y="76099"/>
                  </a:lnTo>
                  <a:lnTo>
                    <a:pt x="18172" y="76969"/>
                  </a:lnTo>
                  <a:lnTo>
                    <a:pt x="22287" y="83250"/>
                  </a:lnTo>
                  <a:lnTo>
                    <a:pt x="29234" y="87896"/>
                  </a:lnTo>
                  <a:lnTo>
                    <a:pt x="37803" y="89560"/>
                  </a:lnTo>
                  <a:lnTo>
                    <a:pt x="68211" y="89560"/>
                  </a:lnTo>
                  <a:lnTo>
                    <a:pt x="61347" y="97048"/>
                  </a:lnTo>
                  <a:lnTo>
                    <a:pt x="50612" y="102719"/>
                  </a:lnTo>
                  <a:lnTo>
                    <a:pt x="37786" y="104733"/>
                  </a:lnTo>
                  <a:close/>
                </a:path>
                <a:path w="577215" h="104775">
                  <a:moveTo>
                    <a:pt x="73775" y="58712"/>
                  </a:moveTo>
                  <a:lnTo>
                    <a:pt x="58285" y="58712"/>
                  </a:lnTo>
                  <a:lnTo>
                    <a:pt x="57884" y="58511"/>
                  </a:lnTo>
                  <a:lnTo>
                    <a:pt x="54848" y="49881"/>
                  </a:lnTo>
                  <a:lnTo>
                    <a:pt x="47082" y="44609"/>
                  </a:lnTo>
                  <a:lnTo>
                    <a:pt x="68212" y="44609"/>
                  </a:lnTo>
                  <a:lnTo>
                    <a:pt x="69463" y="45971"/>
                  </a:lnTo>
                  <a:lnTo>
                    <a:pt x="74185" y="57225"/>
                  </a:lnTo>
                  <a:lnTo>
                    <a:pt x="74360" y="58002"/>
                  </a:lnTo>
                  <a:lnTo>
                    <a:pt x="73972" y="58511"/>
                  </a:lnTo>
                  <a:lnTo>
                    <a:pt x="73775" y="58712"/>
                  </a:lnTo>
                  <a:close/>
                </a:path>
                <a:path w="577215" h="104775">
                  <a:moveTo>
                    <a:pt x="68211" y="89560"/>
                  </a:moveTo>
                  <a:lnTo>
                    <a:pt x="47099" y="89560"/>
                  </a:lnTo>
                  <a:lnTo>
                    <a:pt x="54651" y="84279"/>
                  </a:lnTo>
                  <a:lnTo>
                    <a:pt x="57835" y="75757"/>
                  </a:lnTo>
                  <a:lnTo>
                    <a:pt x="58220" y="75481"/>
                  </a:lnTo>
                  <a:lnTo>
                    <a:pt x="73792" y="75481"/>
                  </a:lnTo>
                  <a:lnTo>
                    <a:pt x="74315" y="76099"/>
                  </a:lnTo>
                  <a:lnTo>
                    <a:pt x="74119" y="76969"/>
                  </a:lnTo>
                  <a:lnTo>
                    <a:pt x="69386" y="88279"/>
                  </a:lnTo>
                  <a:lnTo>
                    <a:pt x="68211" y="89560"/>
                  </a:lnTo>
                  <a:close/>
                </a:path>
                <a:path w="577215" h="104775">
                  <a:moveTo>
                    <a:pt x="98120" y="102953"/>
                  </a:moveTo>
                  <a:lnTo>
                    <a:pt x="83334" y="102953"/>
                  </a:lnTo>
                  <a:lnTo>
                    <a:pt x="82901" y="102410"/>
                  </a:lnTo>
                  <a:lnTo>
                    <a:pt x="82901" y="2022"/>
                  </a:lnTo>
                  <a:lnTo>
                    <a:pt x="83432" y="1487"/>
                  </a:lnTo>
                  <a:lnTo>
                    <a:pt x="97892" y="1487"/>
                  </a:lnTo>
                  <a:lnTo>
                    <a:pt x="98415" y="2022"/>
                  </a:lnTo>
                  <a:lnTo>
                    <a:pt x="98415" y="40263"/>
                  </a:lnTo>
                  <a:lnTo>
                    <a:pt x="143654" y="40263"/>
                  </a:lnTo>
                  <a:lnTo>
                    <a:pt x="146266" y="44600"/>
                  </a:lnTo>
                  <a:lnTo>
                    <a:pt x="116844" y="44600"/>
                  </a:lnTo>
                  <a:lnTo>
                    <a:pt x="109281" y="45936"/>
                  </a:lnTo>
                  <a:lnTo>
                    <a:pt x="103511" y="49697"/>
                  </a:lnTo>
                  <a:lnTo>
                    <a:pt x="99831" y="55513"/>
                  </a:lnTo>
                  <a:lnTo>
                    <a:pt x="98540" y="63007"/>
                  </a:lnTo>
                  <a:lnTo>
                    <a:pt x="98555" y="102410"/>
                  </a:lnTo>
                  <a:lnTo>
                    <a:pt x="98120" y="102953"/>
                  </a:lnTo>
                  <a:close/>
                </a:path>
                <a:path w="577215" h="104775">
                  <a:moveTo>
                    <a:pt x="143654" y="40263"/>
                  </a:moveTo>
                  <a:lnTo>
                    <a:pt x="98415" y="40263"/>
                  </a:lnTo>
                  <a:lnTo>
                    <a:pt x="103325" y="33229"/>
                  </a:lnTo>
                  <a:lnTo>
                    <a:pt x="111533" y="29444"/>
                  </a:lnTo>
                  <a:lnTo>
                    <a:pt x="121222" y="29444"/>
                  </a:lnTo>
                  <a:lnTo>
                    <a:pt x="133108" y="31634"/>
                  </a:lnTo>
                  <a:lnTo>
                    <a:pt x="142184" y="37823"/>
                  </a:lnTo>
                  <a:lnTo>
                    <a:pt x="143654" y="40263"/>
                  </a:lnTo>
                  <a:close/>
                </a:path>
                <a:path w="577215" h="104775">
                  <a:moveTo>
                    <a:pt x="149479" y="102953"/>
                  </a:moveTo>
                  <a:lnTo>
                    <a:pt x="134880" y="102953"/>
                  </a:lnTo>
                  <a:lnTo>
                    <a:pt x="134355" y="102410"/>
                  </a:lnTo>
                  <a:lnTo>
                    <a:pt x="134354" y="63007"/>
                  </a:lnTo>
                  <a:lnTo>
                    <a:pt x="133186" y="55513"/>
                  </a:lnTo>
                  <a:lnTo>
                    <a:pt x="129779" y="49697"/>
                  </a:lnTo>
                  <a:lnTo>
                    <a:pt x="124282" y="45936"/>
                  </a:lnTo>
                  <a:lnTo>
                    <a:pt x="116844" y="44600"/>
                  </a:lnTo>
                  <a:lnTo>
                    <a:pt x="146266" y="44600"/>
                  </a:lnTo>
                  <a:lnTo>
                    <a:pt x="147975" y="47438"/>
                  </a:lnTo>
                  <a:lnTo>
                    <a:pt x="150011" y="59907"/>
                  </a:lnTo>
                  <a:lnTo>
                    <a:pt x="150011" y="102410"/>
                  </a:lnTo>
                  <a:lnTo>
                    <a:pt x="149479" y="102953"/>
                  </a:lnTo>
                  <a:close/>
                </a:path>
                <a:path w="577215" h="104775">
                  <a:moveTo>
                    <a:pt x="499561" y="102953"/>
                  </a:moveTo>
                  <a:lnTo>
                    <a:pt x="477575" y="102953"/>
                  </a:lnTo>
                  <a:lnTo>
                    <a:pt x="471837" y="97238"/>
                  </a:lnTo>
                  <a:lnTo>
                    <a:pt x="471837" y="2022"/>
                  </a:lnTo>
                  <a:lnTo>
                    <a:pt x="472373" y="1487"/>
                  </a:lnTo>
                  <a:lnTo>
                    <a:pt x="486970" y="1487"/>
                  </a:lnTo>
                  <a:lnTo>
                    <a:pt x="487494" y="2022"/>
                  </a:lnTo>
                  <a:lnTo>
                    <a:pt x="487494" y="86301"/>
                  </a:lnTo>
                  <a:lnTo>
                    <a:pt x="489220" y="88064"/>
                  </a:lnTo>
                  <a:lnTo>
                    <a:pt x="499573" y="88064"/>
                  </a:lnTo>
                  <a:lnTo>
                    <a:pt x="500097" y="88599"/>
                  </a:lnTo>
                  <a:lnTo>
                    <a:pt x="500097" y="102419"/>
                  </a:lnTo>
                  <a:lnTo>
                    <a:pt x="499561" y="102953"/>
                  </a:lnTo>
                  <a:close/>
                </a:path>
                <a:path w="577215" h="104775">
                  <a:moveTo>
                    <a:pt x="381080" y="18974"/>
                  </a:moveTo>
                  <a:lnTo>
                    <a:pt x="366472" y="18974"/>
                  </a:lnTo>
                  <a:lnTo>
                    <a:pt x="363011" y="15432"/>
                  </a:lnTo>
                  <a:lnTo>
                    <a:pt x="363011" y="517"/>
                  </a:lnTo>
                  <a:lnTo>
                    <a:pt x="363517" y="0"/>
                  </a:lnTo>
                  <a:lnTo>
                    <a:pt x="381071" y="0"/>
                  </a:lnTo>
                  <a:lnTo>
                    <a:pt x="381578" y="517"/>
                  </a:lnTo>
                  <a:lnTo>
                    <a:pt x="381578" y="18465"/>
                  </a:lnTo>
                  <a:lnTo>
                    <a:pt x="381080" y="18974"/>
                  </a:lnTo>
                  <a:close/>
                </a:path>
              </a:pathLst>
            </a:custGeom>
            <a:solidFill>
              <a:srgbClr val="FFFFF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>
              <a:hlinkClick r:id="rId2"/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412503" y="230385"/>
              <a:ext cx="128254" cy="130969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9AEA602B-327B-4FFC-749F-5BD1A81FFE27}"/>
              </a:ext>
            </a:extLst>
          </p:cNvPr>
          <p:cNvSpPr txBox="1"/>
          <p:nvPr/>
        </p:nvSpPr>
        <p:spPr>
          <a:xfrm rot="10800000" flipV="1">
            <a:off x="1333500" y="3030667"/>
            <a:ext cx="12344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"Empowering connectivity anywhere by building resilient, infrastructure-independent communication networks for people and industries."</a:t>
            </a:r>
            <a:endParaRPr lang="en-IN" sz="3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00700" y="1231900"/>
            <a:ext cx="3746501" cy="691856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5"/>
              </a:spcBef>
            </a:pPr>
            <a:r>
              <a:rPr sz="44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endParaRPr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1649" y="2603500"/>
            <a:ext cx="12775048" cy="3546484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735278" indent="-342900" algn="just">
              <a:spcBef>
                <a:spcPts val="137"/>
              </a:spcBef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 times of crisis, traditional communication channels often fail, leaving communities isolated and vulnerable. Our mission is to bridge this gap by creating a </a:t>
            </a:r>
            <a:r>
              <a:rPr lang="en-GB" sz="2800" b="1" dirty="0">
                <a:solidFill>
                  <a:schemeClr val="bg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disaster-ready systems</a:t>
            </a:r>
            <a:r>
              <a:rPr lang="en-GB" sz="2800" dirty="0">
                <a:solidFill>
                  <a:schemeClr val="bg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that ensures vital communication remains possible, even when the internet and cellular networks are down.</a:t>
            </a:r>
          </a:p>
          <a:p>
            <a:pPr marL="735278" indent="-342900" algn="just">
              <a:spcBef>
                <a:spcPts val="137"/>
              </a:spcBef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bg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735278" indent="-342900" algn="just">
              <a:spcBef>
                <a:spcPts val="137"/>
              </a:spcBef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bg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735278" indent="-342900" algn="just">
              <a:spcBef>
                <a:spcPts val="137"/>
              </a:spcBef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HOW IT IS DEALT WITH CURRENTLY:</a:t>
            </a:r>
          </a:p>
          <a:p>
            <a:pPr marL="392378" algn="just">
              <a:spcBef>
                <a:spcPts val="137"/>
              </a:spcBef>
            </a:pPr>
            <a:r>
              <a:rPr lang="en-GB" sz="2800" dirty="0">
                <a:solidFill>
                  <a:schemeClr val="bg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   	Satellite phones, walkie talkies</a:t>
            </a:r>
          </a:p>
        </p:txBody>
      </p:sp>
      <p:sp>
        <p:nvSpPr>
          <p:cNvPr id="4" name="object 4">
            <a:hlinkClick r:id="rId2"/>
          </p:cNvPr>
          <p:cNvSpPr/>
          <p:nvPr/>
        </p:nvSpPr>
        <p:spPr>
          <a:xfrm>
            <a:off x="12553949" y="114299"/>
            <a:ext cx="1733550" cy="381000"/>
          </a:xfrm>
          <a:custGeom>
            <a:avLst/>
            <a:gdLst/>
            <a:ahLst/>
            <a:cxnLst/>
            <a:rect l="l" t="t" r="r" b="b"/>
            <a:pathLst>
              <a:path w="1733550" h="381000">
                <a:moveTo>
                  <a:pt x="1657349" y="380999"/>
                </a:moveTo>
                <a:lnTo>
                  <a:pt x="76199" y="380999"/>
                </a:lnTo>
                <a:lnTo>
                  <a:pt x="68693" y="380637"/>
                </a:lnTo>
                <a:lnTo>
                  <a:pt x="27882" y="363732"/>
                </a:lnTo>
                <a:lnTo>
                  <a:pt x="3262" y="326886"/>
                </a:lnTo>
                <a:lnTo>
                  <a:pt x="0" y="304799"/>
                </a:lnTo>
                <a:lnTo>
                  <a:pt x="0" y="76199"/>
                </a:lnTo>
                <a:lnTo>
                  <a:pt x="12830" y="33857"/>
                </a:lnTo>
                <a:lnTo>
                  <a:pt x="47039" y="5800"/>
                </a:lnTo>
                <a:lnTo>
                  <a:pt x="76199" y="0"/>
                </a:lnTo>
                <a:lnTo>
                  <a:pt x="1657349" y="0"/>
                </a:lnTo>
                <a:lnTo>
                  <a:pt x="1699691" y="12830"/>
                </a:lnTo>
                <a:lnTo>
                  <a:pt x="1727749" y="47039"/>
                </a:lnTo>
                <a:lnTo>
                  <a:pt x="1733549" y="76199"/>
                </a:lnTo>
                <a:lnTo>
                  <a:pt x="1733549" y="304799"/>
                </a:lnTo>
                <a:lnTo>
                  <a:pt x="1720719" y="347142"/>
                </a:lnTo>
                <a:lnTo>
                  <a:pt x="1686509" y="375199"/>
                </a:lnTo>
                <a:lnTo>
                  <a:pt x="1657349" y="380999"/>
                </a:lnTo>
                <a:close/>
              </a:path>
            </a:pathLst>
          </a:custGeom>
          <a:solidFill>
            <a:srgbClr val="FFFFFF">
              <a:alpha val="7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672813" y="190415"/>
            <a:ext cx="692785" cy="2051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50" dirty="0">
                <a:solidFill>
                  <a:srgbClr val="FFFFFF"/>
                </a:solidFill>
                <a:latin typeface="Trebuchet MS"/>
                <a:cs typeface="Trebuchet MS"/>
                <a:hlinkClick r:id="rId2"/>
              </a:rPr>
              <a:t>Made</a:t>
            </a:r>
            <a:r>
              <a:rPr sz="1150" spc="30" dirty="0">
                <a:solidFill>
                  <a:srgbClr val="FFFFFF"/>
                </a:solidFill>
                <a:latin typeface="Trebuchet MS"/>
                <a:cs typeface="Trebuchet MS"/>
                <a:hlinkClick r:id="rId2"/>
              </a:rPr>
              <a:t> </a:t>
            </a:r>
            <a:r>
              <a:rPr sz="1050" spc="-20" dirty="0">
                <a:solidFill>
                  <a:srgbClr val="FFFFFF"/>
                </a:solidFill>
                <a:latin typeface="Trebuchet MS"/>
                <a:cs typeface="Trebuchet MS"/>
                <a:hlinkClick r:id="rId2"/>
              </a:rPr>
              <a:t>w</a:t>
            </a:r>
            <a:r>
              <a:rPr sz="1150" spc="-20" dirty="0">
                <a:solidFill>
                  <a:srgbClr val="FFFFFF"/>
                </a:solidFill>
                <a:latin typeface="Trebuchet MS"/>
                <a:cs typeface="Trebuchet MS"/>
                <a:hlinkClick r:id="rId2"/>
              </a:rPr>
              <a:t>i</a:t>
            </a:r>
            <a:r>
              <a:rPr sz="1050" spc="-20" dirty="0">
                <a:solidFill>
                  <a:srgbClr val="FFFFFF"/>
                </a:solidFill>
                <a:latin typeface="Trebuchet MS"/>
                <a:cs typeface="Trebuchet MS"/>
                <a:hlinkClick r:id="rId2"/>
              </a:rPr>
              <a:t>t</a:t>
            </a:r>
            <a:r>
              <a:rPr sz="1150" spc="-20" dirty="0">
                <a:solidFill>
                  <a:srgbClr val="FFFFFF"/>
                </a:solidFill>
                <a:latin typeface="Trebuchet MS"/>
                <a:cs typeface="Trebuchet MS"/>
                <a:hlinkClick r:id="rId2"/>
              </a:rPr>
              <a:t>h</a:t>
            </a:r>
            <a:endParaRPr sz="1150">
              <a:latin typeface="Trebuchet MS"/>
              <a:cs typeface="Trebuchet M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3412503" y="230385"/>
            <a:ext cx="741045" cy="131445"/>
            <a:chOff x="13412503" y="230385"/>
            <a:chExt cx="741045" cy="131445"/>
          </a:xfrm>
        </p:grpSpPr>
        <p:sp>
          <p:nvSpPr>
            <p:cNvPr id="7" name="object 7">
              <a:hlinkClick r:id="rId2"/>
            </p:cNvPr>
            <p:cNvSpPr/>
            <p:nvPr/>
          </p:nvSpPr>
          <p:spPr>
            <a:xfrm>
              <a:off x="13576697" y="243478"/>
              <a:ext cx="577215" cy="104775"/>
            </a:xfrm>
            <a:custGeom>
              <a:avLst/>
              <a:gdLst/>
              <a:ahLst/>
              <a:cxnLst/>
              <a:rect l="l" t="t" r="r" b="b"/>
              <a:pathLst>
                <a:path w="577215" h="104775">
                  <a:moveTo>
                    <a:pt x="239371" y="104749"/>
                  </a:moveTo>
                  <a:lnTo>
                    <a:pt x="224419" y="101895"/>
                  </a:lnTo>
                  <a:lnTo>
                    <a:pt x="212481" y="94000"/>
                  </a:lnTo>
                  <a:lnTo>
                    <a:pt x="204574" y="82071"/>
                  </a:lnTo>
                  <a:lnTo>
                    <a:pt x="201712" y="67109"/>
                  </a:lnTo>
                  <a:lnTo>
                    <a:pt x="204574" y="52144"/>
                  </a:lnTo>
                  <a:lnTo>
                    <a:pt x="212483" y="40215"/>
                  </a:lnTo>
                  <a:lnTo>
                    <a:pt x="224421" y="32322"/>
                  </a:lnTo>
                  <a:lnTo>
                    <a:pt x="239371" y="29469"/>
                  </a:lnTo>
                  <a:lnTo>
                    <a:pt x="254315" y="32322"/>
                  </a:lnTo>
                  <a:lnTo>
                    <a:pt x="266254" y="40215"/>
                  </a:lnTo>
                  <a:lnTo>
                    <a:pt x="269225" y="44692"/>
                  </a:lnTo>
                  <a:lnTo>
                    <a:pt x="239386" y="44692"/>
                  </a:lnTo>
                  <a:lnTo>
                    <a:pt x="230904" y="46355"/>
                  </a:lnTo>
                  <a:lnTo>
                    <a:pt x="223995" y="51001"/>
                  </a:lnTo>
                  <a:lnTo>
                    <a:pt x="219347" y="58111"/>
                  </a:lnTo>
                  <a:lnTo>
                    <a:pt x="217655" y="67109"/>
                  </a:lnTo>
                  <a:lnTo>
                    <a:pt x="219347" y="76224"/>
                  </a:lnTo>
                  <a:lnTo>
                    <a:pt x="223995" y="83334"/>
                  </a:lnTo>
                  <a:lnTo>
                    <a:pt x="230904" y="87980"/>
                  </a:lnTo>
                  <a:lnTo>
                    <a:pt x="239386" y="89643"/>
                  </a:lnTo>
                  <a:lnTo>
                    <a:pt x="269147" y="89643"/>
                  </a:lnTo>
                  <a:lnTo>
                    <a:pt x="266259" y="94000"/>
                  </a:lnTo>
                  <a:lnTo>
                    <a:pt x="254321" y="101895"/>
                  </a:lnTo>
                  <a:lnTo>
                    <a:pt x="239371" y="104749"/>
                  </a:lnTo>
                  <a:close/>
                </a:path>
                <a:path w="577215" h="104775">
                  <a:moveTo>
                    <a:pt x="269147" y="89643"/>
                  </a:moveTo>
                  <a:lnTo>
                    <a:pt x="239386" y="89643"/>
                  </a:lnTo>
                  <a:lnTo>
                    <a:pt x="247870" y="87980"/>
                  </a:lnTo>
                  <a:lnTo>
                    <a:pt x="254779" y="83334"/>
                  </a:lnTo>
                  <a:lnTo>
                    <a:pt x="259428" y="76224"/>
                  </a:lnTo>
                  <a:lnTo>
                    <a:pt x="261119" y="67109"/>
                  </a:lnTo>
                  <a:lnTo>
                    <a:pt x="259430" y="58111"/>
                  </a:lnTo>
                  <a:lnTo>
                    <a:pt x="254785" y="51001"/>
                  </a:lnTo>
                  <a:lnTo>
                    <a:pt x="247876" y="46355"/>
                  </a:lnTo>
                  <a:lnTo>
                    <a:pt x="239386" y="44692"/>
                  </a:lnTo>
                  <a:lnTo>
                    <a:pt x="269225" y="44692"/>
                  </a:lnTo>
                  <a:lnTo>
                    <a:pt x="274166" y="52144"/>
                  </a:lnTo>
                  <a:lnTo>
                    <a:pt x="277030" y="67109"/>
                  </a:lnTo>
                  <a:lnTo>
                    <a:pt x="274168" y="82071"/>
                  </a:lnTo>
                  <a:lnTo>
                    <a:pt x="269147" y="89643"/>
                  </a:lnTo>
                  <a:close/>
                </a:path>
                <a:path w="577215" h="104775">
                  <a:moveTo>
                    <a:pt x="539405" y="104749"/>
                  </a:moveTo>
                  <a:lnTo>
                    <a:pt x="524421" y="101896"/>
                  </a:lnTo>
                  <a:lnTo>
                    <a:pt x="512461" y="94004"/>
                  </a:lnTo>
                  <a:lnTo>
                    <a:pt x="504540" y="82074"/>
                  </a:lnTo>
                  <a:lnTo>
                    <a:pt x="501674" y="67109"/>
                  </a:lnTo>
                  <a:lnTo>
                    <a:pt x="504313" y="53313"/>
                  </a:lnTo>
                  <a:lnTo>
                    <a:pt x="539137" y="29469"/>
                  </a:lnTo>
                  <a:lnTo>
                    <a:pt x="553967" y="32303"/>
                  </a:lnTo>
                  <a:lnTo>
                    <a:pt x="565848" y="40164"/>
                  </a:lnTo>
                  <a:lnTo>
                    <a:pt x="568214" y="43739"/>
                  </a:lnTo>
                  <a:lnTo>
                    <a:pt x="539167" y="43739"/>
                  </a:lnTo>
                  <a:lnTo>
                    <a:pt x="532052" y="44899"/>
                  </a:lnTo>
                  <a:lnTo>
                    <a:pt x="525896" y="48186"/>
                  </a:lnTo>
                  <a:lnTo>
                    <a:pt x="521086" y="53313"/>
                  </a:lnTo>
                  <a:lnTo>
                    <a:pt x="518010" y="59990"/>
                  </a:lnTo>
                  <a:lnTo>
                    <a:pt x="575244" y="59990"/>
                  </a:lnTo>
                  <a:lnTo>
                    <a:pt x="576600" y="67109"/>
                  </a:lnTo>
                  <a:lnTo>
                    <a:pt x="576600" y="68680"/>
                  </a:lnTo>
                  <a:lnTo>
                    <a:pt x="576470" y="70359"/>
                  </a:lnTo>
                  <a:lnTo>
                    <a:pt x="576214" y="72548"/>
                  </a:lnTo>
                  <a:lnTo>
                    <a:pt x="575809" y="72941"/>
                  </a:lnTo>
                  <a:lnTo>
                    <a:pt x="517671" y="72941"/>
                  </a:lnTo>
                  <a:lnTo>
                    <a:pt x="520561" y="80146"/>
                  </a:lnTo>
                  <a:lnTo>
                    <a:pt x="525442" y="85700"/>
                  </a:lnTo>
                  <a:lnTo>
                    <a:pt x="531877" y="89273"/>
                  </a:lnTo>
                  <a:lnTo>
                    <a:pt x="539429" y="90537"/>
                  </a:lnTo>
                  <a:lnTo>
                    <a:pt x="569302" y="90537"/>
                  </a:lnTo>
                  <a:lnTo>
                    <a:pt x="568724" y="91521"/>
                  </a:lnTo>
                  <a:lnTo>
                    <a:pt x="560856" y="98609"/>
                  </a:lnTo>
                  <a:lnTo>
                    <a:pt x="550949" y="103149"/>
                  </a:lnTo>
                  <a:lnTo>
                    <a:pt x="539405" y="104749"/>
                  </a:lnTo>
                  <a:close/>
                </a:path>
                <a:path w="577215" h="104775">
                  <a:moveTo>
                    <a:pt x="575244" y="59990"/>
                  </a:moveTo>
                  <a:lnTo>
                    <a:pt x="560390" y="59990"/>
                  </a:lnTo>
                  <a:lnTo>
                    <a:pt x="557299" y="53313"/>
                  </a:lnTo>
                  <a:lnTo>
                    <a:pt x="552469" y="48186"/>
                  </a:lnTo>
                  <a:lnTo>
                    <a:pt x="546293" y="44899"/>
                  </a:lnTo>
                  <a:lnTo>
                    <a:pt x="539167" y="43739"/>
                  </a:lnTo>
                  <a:lnTo>
                    <a:pt x="568214" y="43739"/>
                  </a:lnTo>
                  <a:lnTo>
                    <a:pt x="573739" y="52088"/>
                  </a:lnTo>
                  <a:lnTo>
                    <a:pt x="575244" y="59990"/>
                  </a:lnTo>
                  <a:close/>
                </a:path>
                <a:path w="577215" h="104775">
                  <a:moveTo>
                    <a:pt x="569302" y="90537"/>
                  </a:moveTo>
                  <a:lnTo>
                    <a:pt x="547174" y="90537"/>
                  </a:lnTo>
                  <a:lnTo>
                    <a:pt x="554008" y="86953"/>
                  </a:lnTo>
                  <a:lnTo>
                    <a:pt x="557991" y="80653"/>
                  </a:lnTo>
                  <a:lnTo>
                    <a:pt x="558265" y="80511"/>
                  </a:lnTo>
                  <a:lnTo>
                    <a:pt x="574041" y="80511"/>
                  </a:lnTo>
                  <a:lnTo>
                    <a:pt x="574565" y="81321"/>
                  </a:lnTo>
                  <a:lnTo>
                    <a:pt x="574259" y="82074"/>
                  </a:lnTo>
                  <a:lnTo>
                    <a:pt x="574178" y="82274"/>
                  </a:lnTo>
                  <a:lnTo>
                    <a:pt x="569302" y="90537"/>
                  </a:lnTo>
                  <a:close/>
                </a:path>
                <a:path w="577215" h="104775">
                  <a:moveTo>
                    <a:pt x="379630" y="103045"/>
                  </a:moveTo>
                  <a:lnTo>
                    <a:pt x="365023" y="103045"/>
                  </a:lnTo>
                  <a:lnTo>
                    <a:pt x="364500" y="102510"/>
                  </a:lnTo>
                  <a:lnTo>
                    <a:pt x="364500" y="31808"/>
                  </a:lnTo>
                  <a:lnTo>
                    <a:pt x="365032" y="31274"/>
                  </a:lnTo>
                  <a:lnTo>
                    <a:pt x="379631" y="31274"/>
                  </a:lnTo>
                  <a:lnTo>
                    <a:pt x="380155" y="31808"/>
                  </a:lnTo>
                  <a:lnTo>
                    <a:pt x="380155" y="102510"/>
                  </a:lnTo>
                  <a:lnTo>
                    <a:pt x="379630" y="103045"/>
                  </a:lnTo>
                  <a:close/>
                </a:path>
                <a:path w="577215" h="104775">
                  <a:moveTo>
                    <a:pt x="199347" y="42929"/>
                  </a:moveTo>
                  <a:lnTo>
                    <a:pt x="177080" y="42929"/>
                  </a:lnTo>
                  <a:lnTo>
                    <a:pt x="180844" y="34866"/>
                  </a:lnTo>
                  <a:lnTo>
                    <a:pt x="188341" y="30129"/>
                  </a:lnTo>
                  <a:lnTo>
                    <a:pt x="198824" y="30129"/>
                  </a:lnTo>
                  <a:lnTo>
                    <a:pt x="199347" y="30605"/>
                  </a:lnTo>
                  <a:lnTo>
                    <a:pt x="199347" y="42929"/>
                  </a:lnTo>
                  <a:close/>
                </a:path>
                <a:path w="577215" h="104775">
                  <a:moveTo>
                    <a:pt x="176549" y="103045"/>
                  </a:moveTo>
                  <a:lnTo>
                    <a:pt x="161949" y="103045"/>
                  </a:lnTo>
                  <a:lnTo>
                    <a:pt x="161426" y="102510"/>
                  </a:lnTo>
                  <a:lnTo>
                    <a:pt x="161426" y="31825"/>
                  </a:lnTo>
                  <a:lnTo>
                    <a:pt x="161949" y="31290"/>
                  </a:lnTo>
                  <a:lnTo>
                    <a:pt x="176556" y="31290"/>
                  </a:lnTo>
                  <a:lnTo>
                    <a:pt x="177080" y="31825"/>
                  </a:lnTo>
                  <a:lnTo>
                    <a:pt x="177080" y="42929"/>
                  </a:lnTo>
                  <a:lnTo>
                    <a:pt x="199347" y="42929"/>
                  </a:lnTo>
                  <a:lnTo>
                    <a:pt x="199347" y="45427"/>
                  </a:lnTo>
                  <a:lnTo>
                    <a:pt x="198879" y="45903"/>
                  </a:lnTo>
                  <a:lnTo>
                    <a:pt x="198274" y="45903"/>
                  </a:lnTo>
                  <a:lnTo>
                    <a:pt x="189028" y="47745"/>
                  </a:lnTo>
                  <a:lnTo>
                    <a:pt x="182393" y="52307"/>
                  </a:lnTo>
                  <a:lnTo>
                    <a:pt x="178394" y="59217"/>
                  </a:lnTo>
                  <a:lnTo>
                    <a:pt x="177080" y="67945"/>
                  </a:lnTo>
                  <a:lnTo>
                    <a:pt x="177080" y="102510"/>
                  </a:lnTo>
                  <a:lnTo>
                    <a:pt x="176549" y="103045"/>
                  </a:lnTo>
                  <a:close/>
                </a:path>
                <a:path w="577215" h="104775">
                  <a:moveTo>
                    <a:pt x="346629" y="40339"/>
                  </a:moveTo>
                  <a:lnTo>
                    <a:pt x="301392" y="40339"/>
                  </a:lnTo>
                  <a:lnTo>
                    <a:pt x="306301" y="33304"/>
                  </a:lnTo>
                  <a:lnTo>
                    <a:pt x="314509" y="29519"/>
                  </a:lnTo>
                  <a:lnTo>
                    <a:pt x="324197" y="29519"/>
                  </a:lnTo>
                  <a:lnTo>
                    <a:pt x="336084" y="31709"/>
                  </a:lnTo>
                  <a:lnTo>
                    <a:pt x="345159" y="37898"/>
                  </a:lnTo>
                  <a:lnTo>
                    <a:pt x="346629" y="40339"/>
                  </a:lnTo>
                  <a:close/>
                </a:path>
                <a:path w="577215" h="104775">
                  <a:moveTo>
                    <a:pt x="301015" y="103028"/>
                  </a:moveTo>
                  <a:lnTo>
                    <a:pt x="286383" y="103028"/>
                  </a:lnTo>
                  <a:lnTo>
                    <a:pt x="285876" y="102494"/>
                  </a:lnTo>
                  <a:lnTo>
                    <a:pt x="285958" y="31709"/>
                  </a:lnTo>
                  <a:lnTo>
                    <a:pt x="286408" y="31256"/>
                  </a:lnTo>
                  <a:lnTo>
                    <a:pt x="300867" y="31256"/>
                  </a:lnTo>
                  <a:lnTo>
                    <a:pt x="301311" y="31709"/>
                  </a:lnTo>
                  <a:lnTo>
                    <a:pt x="301392" y="40339"/>
                  </a:lnTo>
                  <a:lnTo>
                    <a:pt x="346629" y="40339"/>
                  </a:lnTo>
                  <a:lnTo>
                    <a:pt x="349241" y="44675"/>
                  </a:lnTo>
                  <a:lnTo>
                    <a:pt x="319819" y="44675"/>
                  </a:lnTo>
                  <a:lnTo>
                    <a:pt x="312257" y="46011"/>
                  </a:lnTo>
                  <a:lnTo>
                    <a:pt x="306487" y="49772"/>
                  </a:lnTo>
                  <a:lnTo>
                    <a:pt x="302807" y="55588"/>
                  </a:lnTo>
                  <a:lnTo>
                    <a:pt x="301514" y="63090"/>
                  </a:lnTo>
                  <a:lnTo>
                    <a:pt x="301530" y="102494"/>
                  </a:lnTo>
                  <a:lnTo>
                    <a:pt x="301015" y="103028"/>
                  </a:lnTo>
                  <a:close/>
                </a:path>
                <a:path w="577215" h="104775">
                  <a:moveTo>
                    <a:pt x="352454" y="103028"/>
                  </a:moveTo>
                  <a:lnTo>
                    <a:pt x="337856" y="103028"/>
                  </a:lnTo>
                  <a:lnTo>
                    <a:pt x="337332" y="102494"/>
                  </a:lnTo>
                  <a:lnTo>
                    <a:pt x="337332" y="63090"/>
                  </a:lnTo>
                  <a:lnTo>
                    <a:pt x="336163" y="55588"/>
                  </a:lnTo>
                  <a:lnTo>
                    <a:pt x="332755" y="49772"/>
                  </a:lnTo>
                  <a:lnTo>
                    <a:pt x="327258" y="46011"/>
                  </a:lnTo>
                  <a:lnTo>
                    <a:pt x="319819" y="44675"/>
                  </a:lnTo>
                  <a:lnTo>
                    <a:pt x="349241" y="44675"/>
                  </a:lnTo>
                  <a:lnTo>
                    <a:pt x="350951" y="47513"/>
                  </a:lnTo>
                  <a:lnTo>
                    <a:pt x="352986" y="59982"/>
                  </a:lnTo>
                  <a:lnTo>
                    <a:pt x="352986" y="102494"/>
                  </a:lnTo>
                  <a:lnTo>
                    <a:pt x="352454" y="103028"/>
                  </a:lnTo>
                  <a:close/>
                </a:path>
                <a:path w="577215" h="104775">
                  <a:moveTo>
                    <a:pt x="426782" y="104774"/>
                  </a:moveTo>
                  <a:lnTo>
                    <a:pt x="411757" y="101920"/>
                  </a:lnTo>
                  <a:lnTo>
                    <a:pt x="399780" y="94025"/>
                  </a:lnTo>
                  <a:lnTo>
                    <a:pt x="391857" y="82096"/>
                  </a:lnTo>
                  <a:lnTo>
                    <a:pt x="388996" y="67117"/>
                  </a:lnTo>
                  <a:lnTo>
                    <a:pt x="391857" y="52174"/>
                  </a:lnTo>
                  <a:lnTo>
                    <a:pt x="399780" y="40247"/>
                  </a:lnTo>
                  <a:lnTo>
                    <a:pt x="411757" y="32355"/>
                  </a:lnTo>
                  <a:lnTo>
                    <a:pt x="426782" y="29502"/>
                  </a:lnTo>
                  <a:lnTo>
                    <a:pt x="439628" y="31535"/>
                  </a:lnTo>
                  <a:lnTo>
                    <a:pt x="450398" y="37237"/>
                  </a:lnTo>
                  <a:lnTo>
                    <a:pt x="457201" y="44642"/>
                  </a:lnTo>
                  <a:lnTo>
                    <a:pt x="426775" y="44642"/>
                  </a:lnTo>
                  <a:lnTo>
                    <a:pt x="418216" y="46305"/>
                  </a:lnTo>
                  <a:lnTo>
                    <a:pt x="411268" y="50951"/>
                  </a:lnTo>
                  <a:lnTo>
                    <a:pt x="406622" y="58035"/>
                  </a:lnTo>
                  <a:lnTo>
                    <a:pt x="404900" y="67117"/>
                  </a:lnTo>
                  <a:lnTo>
                    <a:pt x="406481" y="75523"/>
                  </a:lnTo>
                  <a:lnTo>
                    <a:pt x="406597" y="76141"/>
                  </a:lnTo>
                  <a:lnTo>
                    <a:pt x="411265" y="83284"/>
                  </a:lnTo>
                  <a:lnTo>
                    <a:pt x="418213" y="87930"/>
                  </a:lnTo>
                  <a:lnTo>
                    <a:pt x="426775" y="89593"/>
                  </a:lnTo>
                  <a:lnTo>
                    <a:pt x="457215" y="89593"/>
                  </a:lnTo>
                  <a:lnTo>
                    <a:pt x="450343" y="97090"/>
                  </a:lnTo>
                  <a:lnTo>
                    <a:pt x="439608" y="102760"/>
                  </a:lnTo>
                  <a:lnTo>
                    <a:pt x="426782" y="104774"/>
                  </a:lnTo>
                  <a:close/>
                </a:path>
                <a:path w="577215" h="104775">
                  <a:moveTo>
                    <a:pt x="462771" y="58754"/>
                  </a:moveTo>
                  <a:lnTo>
                    <a:pt x="447275" y="58754"/>
                  </a:lnTo>
                  <a:lnTo>
                    <a:pt x="446864" y="58553"/>
                  </a:lnTo>
                  <a:lnTo>
                    <a:pt x="446668" y="58035"/>
                  </a:lnTo>
                  <a:lnTo>
                    <a:pt x="443822" y="49914"/>
                  </a:lnTo>
                  <a:lnTo>
                    <a:pt x="436053" y="44642"/>
                  </a:lnTo>
                  <a:lnTo>
                    <a:pt x="457201" y="44642"/>
                  </a:lnTo>
                  <a:lnTo>
                    <a:pt x="458461" y="46013"/>
                  </a:lnTo>
                  <a:lnTo>
                    <a:pt x="463182" y="57267"/>
                  </a:lnTo>
                  <a:lnTo>
                    <a:pt x="463355" y="58035"/>
                  </a:lnTo>
                  <a:lnTo>
                    <a:pt x="462968" y="58553"/>
                  </a:lnTo>
                  <a:lnTo>
                    <a:pt x="462771" y="58754"/>
                  </a:lnTo>
                  <a:close/>
                </a:path>
                <a:path w="577215" h="104775">
                  <a:moveTo>
                    <a:pt x="457215" y="89593"/>
                  </a:moveTo>
                  <a:lnTo>
                    <a:pt x="436053" y="89593"/>
                  </a:lnTo>
                  <a:lnTo>
                    <a:pt x="443626" y="84330"/>
                  </a:lnTo>
                  <a:lnTo>
                    <a:pt x="446804" y="75799"/>
                  </a:lnTo>
                  <a:lnTo>
                    <a:pt x="447191" y="75523"/>
                  </a:lnTo>
                  <a:lnTo>
                    <a:pt x="462789" y="75523"/>
                  </a:lnTo>
                  <a:lnTo>
                    <a:pt x="463313" y="76141"/>
                  </a:lnTo>
                  <a:lnTo>
                    <a:pt x="463116" y="77010"/>
                  </a:lnTo>
                  <a:lnTo>
                    <a:pt x="458382" y="88320"/>
                  </a:lnTo>
                  <a:lnTo>
                    <a:pt x="457215" y="89593"/>
                  </a:lnTo>
                  <a:close/>
                </a:path>
                <a:path w="577215" h="104775">
                  <a:moveTo>
                    <a:pt x="37786" y="104733"/>
                  </a:moveTo>
                  <a:lnTo>
                    <a:pt x="22761" y="101881"/>
                  </a:lnTo>
                  <a:lnTo>
                    <a:pt x="10784" y="93991"/>
                  </a:lnTo>
                  <a:lnTo>
                    <a:pt x="2861" y="82064"/>
                  </a:lnTo>
                  <a:lnTo>
                    <a:pt x="0" y="67084"/>
                  </a:lnTo>
                  <a:lnTo>
                    <a:pt x="2861" y="52136"/>
                  </a:lnTo>
                  <a:lnTo>
                    <a:pt x="10784" y="40206"/>
                  </a:lnTo>
                  <a:lnTo>
                    <a:pt x="22761" y="32314"/>
                  </a:lnTo>
                  <a:lnTo>
                    <a:pt x="37786" y="29460"/>
                  </a:lnTo>
                  <a:lnTo>
                    <a:pt x="50633" y="31493"/>
                  </a:lnTo>
                  <a:lnTo>
                    <a:pt x="61402" y="37195"/>
                  </a:lnTo>
                  <a:lnTo>
                    <a:pt x="68212" y="44609"/>
                  </a:lnTo>
                  <a:lnTo>
                    <a:pt x="37803" y="44609"/>
                  </a:lnTo>
                  <a:lnTo>
                    <a:pt x="29244" y="46272"/>
                  </a:lnTo>
                  <a:lnTo>
                    <a:pt x="22296" y="50918"/>
                  </a:lnTo>
                  <a:lnTo>
                    <a:pt x="17650" y="58002"/>
                  </a:lnTo>
                  <a:lnTo>
                    <a:pt x="15929" y="67084"/>
                  </a:lnTo>
                  <a:lnTo>
                    <a:pt x="17506" y="75481"/>
                  </a:lnTo>
                  <a:lnTo>
                    <a:pt x="17622" y="76099"/>
                  </a:lnTo>
                  <a:lnTo>
                    <a:pt x="18172" y="76969"/>
                  </a:lnTo>
                  <a:lnTo>
                    <a:pt x="22287" y="83250"/>
                  </a:lnTo>
                  <a:lnTo>
                    <a:pt x="29234" y="87896"/>
                  </a:lnTo>
                  <a:lnTo>
                    <a:pt x="37803" y="89560"/>
                  </a:lnTo>
                  <a:lnTo>
                    <a:pt x="68211" y="89560"/>
                  </a:lnTo>
                  <a:lnTo>
                    <a:pt x="61347" y="97048"/>
                  </a:lnTo>
                  <a:lnTo>
                    <a:pt x="50612" y="102719"/>
                  </a:lnTo>
                  <a:lnTo>
                    <a:pt x="37786" y="104733"/>
                  </a:lnTo>
                  <a:close/>
                </a:path>
                <a:path w="577215" h="104775">
                  <a:moveTo>
                    <a:pt x="73775" y="58712"/>
                  </a:moveTo>
                  <a:lnTo>
                    <a:pt x="58285" y="58712"/>
                  </a:lnTo>
                  <a:lnTo>
                    <a:pt x="57884" y="58511"/>
                  </a:lnTo>
                  <a:lnTo>
                    <a:pt x="54848" y="49881"/>
                  </a:lnTo>
                  <a:lnTo>
                    <a:pt x="47082" y="44609"/>
                  </a:lnTo>
                  <a:lnTo>
                    <a:pt x="68212" y="44609"/>
                  </a:lnTo>
                  <a:lnTo>
                    <a:pt x="69463" y="45971"/>
                  </a:lnTo>
                  <a:lnTo>
                    <a:pt x="74185" y="57225"/>
                  </a:lnTo>
                  <a:lnTo>
                    <a:pt x="74360" y="58002"/>
                  </a:lnTo>
                  <a:lnTo>
                    <a:pt x="73972" y="58511"/>
                  </a:lnTo>
                  <a:lnTo>
                    <a:pt x="73775" y="58712"/>
                  </a:lnTo>
                  <a:close/>
                </a:path>
                <a:path w="577215" h="104775">
                  <a:moveTo>
                    <a:pt x="68211" y="89560"/>
                  </a:moveTo>
                  <a:lnTo>
                    <a:pt x="47099" y="89560"/>
                  </a:lnTo>
                  <a:lnTo>
                    <a:pt x="54651" y="84279"/>
                  </a:lnTo>
                  <a:lnTo>
                    <a:pt x="57835" y="75757"/>
                  </a:lnTo>
                  <a:lnTo>
                    <a:pt x="58220" y="75481"/>
                  </a:lnTo>
                  <a:lnTo>
                    <a:pt x="73792" y="75481"/>
                  </a:lnTo>
                  <a:lnTo>
                    <a:pt x="74315" y="76099"/>
                  </a:lnTo>
                  <a:lnTo>
                    <a:pt x="74119" y="76969"/>
                  </a:lnTo>
                  <a:lnTo>
                    <a:pt x="69386" y="88279"/>
                  </a:lnTo>
                  <a:lnTo>
                    <a:pt x="68211" y="89560"/>
                  </a:lnTo>
                  <a:close/>
                </a:path>
                <a:path w="577215" h="104775">
                  <a:moveTo>
                    <a:pt x="98120" y="102953"/>
                  </a:moveTo>
                  <a:lnTo>
                    <a:pt x="83334" y="102953"/>
                  </a:lnTo>
                  <a:lnTo>
                    <a:pt x="82901" y="102410"/>
                  </a:lnTo>
                  <a:lnTo>
                    <a:pt x="82901" y="2022"/>
                  </a:lnTo>
                  <a:lnTo>
                    <a:pt x="83432" y="1487"/>
                  </a:lnTo>
                  <a:lnTo>
                    <a:pt x="97892" y="1487"/>
                  </a:lnTo>
                  <a:lnTo>
                    <a:pt x="98415" y="2022"/>
                  </a:lnTo>
                  <a:lnTo>
                    <a:pt x="98415" y="40263"/>
                  </a:lnTo>
                  <a:lnTo>
                    <a:pt x="143654" y="40263"/>
                  </a:lnTo>
                  <a:lnTo>
                    <a:pt x="146266" y="44600"/>
                  </a:lnTo>
                  <a:lnTo>
                    <a:pt x="116844" y="44600"/>
                  </a:lnTo>
                  <a:lnTo>
                    <a:pt x="109281" y="45936"/>
                  </a:lnTo>
                  <a:lnTo>
                    <a:pt x="103511" y="49697"/>
                  </a:lnTo>
                  <a:lnTo>
                    <a:pt x="99831" y="55513"/>
                  </a:lnTo>
                  <a:lnTo>
                    <a:pt x="98540" y="63007"/>
                  </a:lnTo>
                  <a:lnTo>
                    <a:pt x="98555" y="102410"/>
                  </a:lnTo>
                  <a:lnTo>
                    <a:pt x="98120" y="102953"/>
                  </a:lnTo>
                  <a:close/>
                </a:path>
                <a:path w="577215" h="104775">
                  <a:moveTo>
                    <a:pt x="143654" y="40263"/>
                  </a:moveTo>
                  <a:lnTo>
                    <a:pt x="98415" y="40263"/>
                  </a:lnTo>
                  <a:lnTo>
                    <a:pt x="103325" y="33229"/>
                  </a:lnTo>
                  <a:lnTo>
                    <a:pt x="111533" y="29444"/>
                  </a:lnTo>
                  <a:lnTo>
                    <a:pt x="121222" y="29444"/>
                  </a:lnTo>
                  <a:lnTo>
                    <a:pt x="133108" y="31634"/>
                  </a:lnTo>
                  <a:lnTo>
                    <a:pt x="142184" y="37823"/>
                  </a:lnTo>
                  <a:lnTo>
                    <a:pt x="143654" y="40263"/>
                  </a:lnTo>
                  <a:close/>
                </a:path>
                <a:path w="577215" h="104775">
                  <a:moveTo>
                    <a:pt x="149479" y="102953"/>
                  </a:moveTo>
                  <a:lnTo>
                    <a:pt x="134880" y="102953"/>
                  </a:lnTo>
                  <a:lnTo>
                    <a:pt x="134355" y="102410"/>
                  </a:lnTo>
                  <a:lnTo>
                    <a:pt x="134354" y="63007"/>
                  </a:lnTo>
                  <a:lnTo>
                    <a:pt x="133186" y="55513"/>
                  </a:lnTo>
                  <a:lnTo>
                    <a:pt x="129779" y="49697"/>
                  </a:lnTo>
                  <a:lnTo>
                    <a:pt x="124282" y="45936"/>
                  </a:lnTo>
                  <a:lnTo>
                    <a:pt x="116844" y="44600"/>
                  </a:lnTo>
                  <a:lnTo>
                    <a:pt x="146266" y="44600"/>
                  </a:lnTo>
                  <a:lnTo>
                    <a:pt x="147975" y="47438"/>
                  </a:lnTo>
                  <a:lnTo>
                    <a:pt x="150011" y="59907"/>
                  </a:lnTo>
                  <a:lnTo>
                    <a:pt x="150011" y="102410"/>
                  </a:lnTo>
                  <a:lnTo>
                    <a:pt x="149479" y="102953"/>
                  </a:lnTo>
                  <a:close/>
                </a:path>
                <a:path w="577215" h="104775">
                  <a:moveTo>
                    <a:pt x="499561" y="102953"/>
                  </a:moveTo>
                  <a:lnTo>
                    <a:pt x="477575" y="102953"/>
                  </a:lnTo>
                  <a:lnTo>
                    <a:pt x="471837" y="97238"/>
                  </a:lnTo>
                  <a:lnTo>
                    <a:pt x="471837" y="2022"/>
                  </a:lnTo>
                  <a:lnTo>
                    <a:pt x="472373" y="1487"/>
                  </a:lnTo>
                  <a:lnTo>
                    <a:pt x="486970" y="1487"/>
                  </a:lnTo>
                  <a:lnTo>
                    <a:pt x="487494" y="2022"/>
                  </a:lnTo>
                  <a:lnTo>
                    <a:pt x="487494" y="86301"/>
                  </a:lnTo>
                  <a:lnTo>
                    <a:pt x="489220" y="88064"/>
                  </a:lnTo>
                  <a:lnTo>
                    <a:pt x="499573" y="88064"/>
                  </a:lnTo>
                  <a:lnTo>
                    <a:pt x="500097" y="88599"/>
                  </a:lnTo>
                  <a:lnTo>
                    <a:pt x="500097" y="102419"/>
                  </a:lnTo>
                  <a:lnTo>
                    <a:pt x="499561" y="102953"/>
                  </a:lnTo>
                  <a:close/>
                </a:path>
                <a:path w="577215" h="104775">
                  <a:moveTo>
                    <a:pt x="381080" y="18974"/>
                  </a:moveTo>
                  <a:lnTo>
                    <a:pt x="366472" y="18974"/>
                  </a:lnTo>
                  <a:lnTo>
                    <a:pt x="363011" y="15432"/>
                  </a:lnTo>
                  <a:lnTo>
                    <a:pt x="363011" y="517"/>
                  </a:lnTo>
                  <a:lnTo>
                    <a:pt x="363517" y="0"/>
                  </a:lnTo>
                  <a:lnTo>
                    <a:pt x="381071" y="0"/>
                  </a:lnTo>
                  <a:lnTo>
                    <a:pt x="381578" y="517"/>
                  </a:lnTo>
                  <a:lnTo>
                    <a:pt x="381578" y="18465"/>
                  </a:lnTo>
                  <a:lnTo>
                    <a:pt x="381080" y="18974"/>
                  </a:lnTo>
                  <a:close/>
                </a:path>
              </a:pathLst>
            </a:custGeom>
            <a:solidFill>
              <a:srgbClr val="FFFFF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>
              <a:hlinkClick r:id="rId2"/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412503" y="230385"/>
              <a:ext cx="128254" cy="13096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24500" y="190415"/>
            <a:ext cx="3755389" cy="691856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48260" algn="ctr">
              <a:lnSpc>
                <a:spcPct val="100000"/>
              </a:lnSpc>
              <a:spcBef>
                <a:spcPts val="115"/>
              </a:spcBef>
            </a:pPr>
            <a:r>
              <a:rPr sz="44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23900" y="1037430"/>
            <a:ext cx="5063490" cy="7055458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 algn="just">
              <a:lnSpc>
                <a:spcPct val="84100"/>
              </a:lnSpc>
              <a:spcBef>
                <a:spcPts val="375"/>
              </a:spcBef>
            </a:pPr>
            <a:endParaRPr lang="en-I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marR="5080" indent="-457200" algn="just">
              <a:lnSpc>
                <a:spcPct val="84100"/>
              </a:lnSpc>
              <a:spcBef>
                <a:spcPts val="375"/>
              </a:spcBef>
              <a:buFont typeface="Arial" panose="020B0604020202020204" pitchFamily="34" charset="0"/>
              <a:buChar char="•"/>
            </a:pPr>
            <a:r>
              <a:rPr lang="en-GB" sz="2800" b="1" dirty="0">
                <a:solidFill>
                  <a:schemeClr val="bg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MESHMESS</a:t>
            </a:r>
            <a:r>
              <a:rPr lang="en-GB" sz="2800" dirty="0">
                <a:solidFill>
                  <a:schemeClr val="bg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: </a:t>
            </a:r>
            <a:r>
              <a:rPr lang="en-GB" sz="2800" spc="-15" dirty="0">
                <a:solidFill>
                  <a:schemeClr val="bg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 peer-to-peer mesh networking app </a:t>
            </a:r>
            <a:r>
              <a:rPr lang="en-GB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that enables communication when conventional networks fail</a:t>
            </a:r>
          </a:p>
          <a:p>
            <a:pPr marL="12700" marR="5080" algn="just">
              <a:lnSpc>
                <a:spcPct val="84100"/>
              </a:lnSpc>
              <a:spcBef>
                <a:spcPts val="375"/>
              </a:spcBef>
            </a:pPr>
            <a:endParaRPr lang="en-GB" sz="2800" dirty="0">
              <a:solidFill>
                <a:schemeClr val="bg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69900" marR="5080" indent="-457200" algn="just">
              <a:lnSpc>
                <a:spcPct val="84100"/>
              </a:lnSpc>
              <a:spcBef>
                <a:spcPts val="375"/>
              </a:spcBef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Works through Wi-Fi Direct with multi-hop routing powered by Dijkstra’s algorithm.</a:t>
            </a:r>
          </a:p>
          <a:p>
            <a:pPr marL="12700" marR="5080" algn="just">
              <a:lnSpc>
                <a:spcPct val="84100"/>
              </a:lnSpc>
              <a:spcBef>
                <a:spcPts val="375"/>
              </a:spcBef>
            </a:pPr>
            <a:endParaRPr lang="en-GB" sz="2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69900" marR="5080" indent="-457200" algn="just">
              <a:lnSpc>
                <a:spcPct val="84100"/>
              </a:lnSpc>
              <a:spcBef>
                <a:spcPts val="375"/>
              </a:spcBef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USE CASE: Can be used when </a:t>
            </a:r>
            <a:r>
              <a:rPr lang="en-GB" sz="2800" dirty="0">
                <a:solidFill>
                  <a:schemeClr val="bg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usual networking systems are down: natural disasters, government protests</a:t>
            </a:r>
            <a:endParaRPr lang="en-GB" sz="2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12700" marR="5080" algn="just">
              <a:lnSpc>
                <a:spcPct val="84100"/>
              </a:lnSpc>
              <a:spcBef>
                <a:spcPts val="375"/>
              </a:spcBef>
            </a:pPr>
            <a:endParaRPr lang="en-GB" sz="2800" dirty="0">
              <a:solidFill>
                <a:schemeClr val="bg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12700" marR="5080" algn="just">
              <a:lnSpc>
                <a:spcPct val="84100"/>
              </a:lnSpc>
              <a:spcBef>
                <a:spcPts val="375"/>
              </a:spcBef>
            </a:pPr>
            <a:endParaRPr lang="en-GB" sz="2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735278" indent="-342900" algn="just">
              <a:spcBef>
                <a:spcPts val="137"/>
              </a:spcBef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12700" marR="5080" algn="just">
              <a:lnSpc>
                <a:spcPct val="84100"/>
              </a:lnSpc>
              <a:spcBef>
                <a:spcPts val="375"/>
              </a:spcBef>
            </a:pPr>
            <a:endParaRPr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>
            <a:hlinkClick r:id="rId2"/>
          </p:cNvPr>
          <p:cNvSpPr/>
          <p:nvPr/>
        </p:nvSpPr>
        <p:spPr>
          <a:xfrm>
            <a:off x="12553949" y="114299"/>
            <a:ext cx="1733550" cy="381000"/>
          </a:xfrm>
          <a:custGeom>
            <a:avLst/>
            <a:gdLst/>
            <a:ahLst/>
            <a:cxnLst/>
            <a:rect l="l" t="t" r="r" b="b"/>
            <a:pathLst>
              <a:path w="1733550" h="381000">
                <a:moveTo>
                  <a:pt x="1657349" y="380999"/>
                </a:moveTo>
                <a:lnTo>
                  <a:pt x="76199" y="380999"/>
                </a:lnTo>
                <a:lnTo>
                  <a:pt x="68693" y="380637"/>
                </a:lnTo>
                <a:lnTo>
                  <a:pt x="27882" y="363732"/>
                </a:lnTo>
                <a:lnTo>
                  <a:pt x="3262" y="326886"/>
                </a:lnTo>
                <a:lnTo>
                  <a:pt x="0" y="304799"/>
                </a:lnTo>
                <a:lnTo>
                  <a:pt x="0" y="76199"/>
                </a:lnTo>
                <a:lnTo>
                  <a:pt x="12830" y="33857"/>
                </a:lnTo>
                <a:lnTo>
                  <a:pt x="47039" y="5800"/>
                </a:lnTo>
                <a:lnTo>
                  <a:pt x="76199" y="0"/>
                </a:lnTo>
                <a:lnTo>
                  <a:pt x="1657349" y="0"/>
                </a:lnTo>
                <a:lnTo>
                  <a:pt x="1699691" y="12830"/>
                </a:lnTo>
                <a:lnTo>
                  <a:pt x="1727749" y="47039"/>
                </a:lnTo>
                <a:lnTo>
                  <a:pt x="1733549" y="76199"/>
                </a:lnTo>
                <a:lnTo>
                  <a:pt x="1733549" y="304799"/>
                </a:lnTo>
                <a:lnTo>
                  <a:pt x="1720719" y="347142"/>
                </a:lnTo>
                <a:lnTo>
                  <a:pt x="1686509" y="375199"/>
                </a:lnTo>
                <a:lnTo>
                  <a:pt x="1657349" y="380999"/>
                </a:lnTo>
                <a:close/>
              </a:path>
            </a:pathLst>
          </a:custGeom>
          <a:solidFill>
            <a:srgbClr val="FFFFFF">
              <a:alpha val="7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672813" y="190415"/>
            <a:ext cx="692785" cy="2051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50" dirty="0">
                <a:solidFill>
                  <a:srgbClr val="FFFFFF"/>
                </a:solidFill>
                <a:latin typeface="Trebuchet MS"/>
                <a:cs typeface="Trebuchet MS"/>
                <a:hlinkClick r:id="rId2"/>
              </a:rPr>
              <a:t>Made</a:t>
            </a:r>
            <a:r>
              <a:rPr sz="1150" spc="30" dirty="0">
                <a:solidFill>
                  <a:srgbClr val="FFFFFF"/>
                </a:solidFill>
                <a:latin typeface="Trebuchet MS"/>
                <a:cs typeface="Trebuchet MS"/>
                <a:hlinkClick r:id="rId2"/>
              </a:rPr>
              <a:t> </a:t>
            </a:r>
            <a:r>
              <a:rPr sz="1050" spc="-20" dirty="0">
                <a:solidFill>
                  <a:srgbClr val="FFFFFF"/>
                </a:solidFill>
                <a:latin typeface="Trebuchet MS"/>
                <a:cs typeface="Trebuchet MS"/>
                <a:hlinkClick r:id="rId2"/>
              </a:rPr>
              <a:t>w</a:t>
            </a:r>
            <a:r>
              <a:rPr sz="1150" spc="-20" dirty="0">
                <a:solidFill>
                  <a:srgbClr val="FFFFFF"/>
                </a:solidFill>
                <a:latin typeface="Trebuchet MS"/>
                <a:cs typeface="Trebuchet MS"/>
                <a:hlinkClick r:id="rId2"/>
              </a:rPr>
              <a:t>i</a:t>
            </a:r>
            <a:r>
              <a:rPr sz="1050" spc="-20" dirty="0">
                <a:solidFill>
                  <a:srgbClr val="FFFFFF"/>
                </a:solidFill>
                <a:latin typeface="Trebuchet MS"/>
                <a:cs typeface="Trebuchet MS"/>
                <a:hlinkClick r:id="rId2"/>
              </a:rPr>
              <a:t>t</a:t>
            </a:r>
            <a:r>
              <a:rPr sz="1150" spc="-20" dirty="0">
                <a:solidFill>
                  <a:srgbClr val="FFFFFF"/>
                </a:solidFill>
                <a:latin typeface="Trebuchet MS"/>
                <a:cs typeface="Trebuchet MS"/>
                <a:hlinkClick r:id="rId2"/>
              </a:rPr>
              <a:t>h</a:t>
            </a:r>
            <a:endParaRPr sz="1150">
              <a:latin typeface="Trebuchet MS"/>
              <a:cs typeface="Trebuchet M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3412503" y="230385"/>
            <a:ext cx="741045" cy="131445"/>
            <a:chOff x="13412503" y="230385"/>
            <a:chExt cx="741045" cy="131445"/>
          </a:xfrm>
        </p:grpSpPr>
        <p:sp>
          <p:nvSpPr>
            <p:cNvPr id="7" name="object 7">
              <a:hlinkClick r:id="rId2"/>
            </p:cNvPr>
            <p:cNvSpPr/>
            <p:nvPr/>
          </p:nvSpPr>
          <p:spPr>
            <a:xfrm>
              <a:off x="13576697" y="243478"/>
              <a:ext cx="577215" cy="104775"/>
            </a:xfrm>
            <a:custGeom>
              <a:avLst/>
              <a:gdLst/>
              <a:ahLst/>
              <a:cxnLst/>
              <a:rect l="l" t="t" r="r" b="b"/>
              <a:pathLst>
                <a:path w="577215" h="104775">
                  <a:moveTo>
                    <a:pt x="239371" y="104749"/>
                  </a:moveTo>
                  <a:lnTo>
                    <a:pt x="224419" y="101895"/>
                  </a:lnTo>
                  <a:lnTo>
                    <a:pt x="212481" y="94000"/>
                  </a:lnTo>
                  <a:lnTo>
                    <a:pt x="204574" y="82071"/>
                  </a:lnTo>
                  <a:lnTo>
                    <a:pt x="201712" y="67109"/>
                  </a:lnTo>
                  <a:lnTo>
                    <a:pt x="204574" y="52144"/>
                  </a:lnTo>
                  <a:lnTo>
                    <a:pt x="212483" y="40215"/>
                  </a:lnTo>
                  <a:lnTo>
                    <a:pt x="224421" y="32322"/>
                  </a:lnTo>
                  <a:lnTo>
                    <a:pt x="239371" y="29469"/>
                  </a:lnTo>
                  <a:lnTo>
                    <a:pt x="254315" y="32322"/>
                  </a:lnTo>
                  <a:lnTo>
                    <a:pt x="266254" y="40215"/>
                  </a:lnTo>
                  <a:lnTo>
                    <a:pt x="269225" y="44692"/>
                  </a:lnTo>
                  <a:lnTo>
                    <a:pt x="239386" y="44692"/>
                  </a:lnTo>
                  <a:lnTo>
                    <a:pt x="230904" y="46355"/>
                  </a:lnTo>
                  <a:lnTo>
                    <a:pt x="223995" y="51001"/>
                  </a:lnTo>
                  <a:lnTo>
                    <a:pt x="219347" y="58111"/>
                  </a:lnTo>
                  <a:lnTo>
                    <a:pt x="217655" y="67109"/>
                  </a:lnTo>
                  <a:lnTo>
                    <a:pt x="219347" y="76224"/>
                  </a:lnTo>
                  <a:lnTo>
                    <a:pt x="223995" y="83334"/>
                  </a:lnTo>
                  <a:lnTo>
                    <a:pt x="230904" y="87980"/>
                  </a:lnTo>
                  <a:lnTo>
                    <a:pt x="239386" y="89643"/>
                  </a:lnTo>
                  <a:lnTo>
                    <a:pt x="269147" y="89643"/>
                  </a:lnTo>
                  <a:lnTo>
                    <a:pt x="266259" y="94000"/>
                  </a:lnTo>
                  <a:lnTo>
                    <a:pt x="254321" y="101895"/>
                  </a:lnTo>
                  <a:lnTo>
                    <a:pt x="239371" y="104749"/>
                  </a:lnTo>
                  <a:close/>
                </a:path>
                <a:path w="577215" h="104775">
                  <a:moveTo>
                    <a:pt x="269147" y="89643"/>
                  </a:moveTo>
                  <a:lnTo>
                    <a:pt x="239386" y="89643"/>
                  </a:lnTo>
                  <a:lnTo>
                    <a:pt x="247870" y="87980"/>
                  </a:lnTo>
                  <a:lnTo>
                    <a:pt x="254779" y="83334"/>
                  </a:lnTo>
                  <a:lnTo>
                    <a:pt x="259428" y="76224"/>
                  </a:lnTo>
                  <a:lnTo>
                    <a:pt x="261119" y="67109"/>
                  </a:lnTo>
                  <a:lnTo>
                    <a:pt x="259430" y="58111"/>
                  </a:lnTo>
                  <a:lnTo>
                    <a:pt x="254785" y="51001"/>
                  </a:lnTo>
                  <a:lnTo>
                    <a:pt x="247876" y="46355"/>
                  </a:lnTo>
                  <a:lnTo>
                    <a:pt x="239386" y="44692"/>
                  </a:lnTo>
                  <a:lnTo>
                    <a:pt x="269225" y="44692"/>
                  </a:lnTo>
                  <a:lnTo>
                    <a:pt x="274166" y="52144"/>
                  </a:lnTo>
                  <a:lnTo>
                    <a:pt x="277030" y="67109"/>
                  </a:lnTo>
                  <a:lnTo>
                    <a:pt x="274168" y="82071"/>
                  </a:lnTo>
                  <a:lnTo>
                    <a:pt x="269147" y="89643"/>
                  </a:lnTo>
                  <a:close/>
                </a:path>
                <a:path w="577215" h="104775">
                  <a:moveTo>
                    <a:pt x="539405" y="104749"/>
                  </a:moveTo>
                  <a:lnTo>
                    <a:pt x="524421" y="101896"/>
                  </a:lnTo>
                  <a:lnTo>
                    <a:pt x="512461" y="94004"/>
                  </a:lnTo>
                  <a:lnTo>
                    <a:pt x="504540" y="82074"/>
                  </a:lnTo>
                  <a:lnTo>
                    <a:pt x="501674" y="67109"/>
                  </a:lnTo>
                  <a:lnTo>
                    <a:pt x="504313" y="53313"/>
                  </a:lnTo>
                  <a:lnTo>
                    <a:pt x="539137" y="29469"/>
                  </a:lnTo>
                  <a:lnTo>
                    <a:pt x="553967" y="32303"/>
                  </a:lnTo>
                  <a:lnTo>
                    <a:pt x="565848" y="40164"/>
                  </a:lnTo>
                  <a:lnTo>
                    <a:pt x="568214" y="43739"/>
                  </a:lnTo>
                  <a:lnTo>
                    <a:pt x="539167" y="43739"/>
                  </a:lnTo>
                  <a:lnTo>
                    <a:pt x="532052" y="44899"/>
                  </a:lnTo>
                  <a:lnTo>
                    <a:pt x="525896" y="48186"/>
                  </a:lnTo>
                  <a:lnTo>
                    <a:pt x="521086" y="53313"/>
                  </a:lnTo>
                  <a:lnTo>
                    <a:pt x="518010" y="59990"/>
                  </a:lnTo>
                  <a:lnTo>
                    <a:pt x="575244" y="59990"/>
                  </a:lnTo>
                  <a:lnTo>
                    <a:pt x="576600" y="67109"/>
                  </a:lnTo>
                  <a:lnTo>
                    <a:pt x="576600" y="68680"/>
                  </a:lnTo>
                  <a:lnTo>
                    <a:pt x="576470" y="70359"/>
                  </a:lnTo>
                  <a:lnTo>
                    <a:pt x="576214" y="72548"/>
                  </a:lnTo>
                  <a:lnTo>
                    <a:pt x="575809" y="72941"/>
                  </a:lnTo>
                  <a:lnTo>
                    <a:pt x="517671" y="72941"/>
                  </a:lnTo>
                  <a:lnTo>
                    <a:pt x="520561" y="80146"/>
                  </a:lnTo>
                  <a:lnTo>
                    <a:pt x="525442" y="85700"/>
                  </a:lnTo>
                  <a:lnTo>
                    <a:pt x="531877" y="89273"/>
                  </a:lnTo>
                  <a:lnTo>
                    <a:pt x="539429" y="90537"/>
                  </a:lnTo>
                  <a:lnTo>
                    <a:pt x="569302" y="90537"/>
                  </a:lnTo>
                  <a:lnTo>
                    <a:pt x="568724" y="91521"/>
                  </a:lnTo>
                  <a:lnTo>
                    <a:pt x="560856" y="98609"/>
                  </a:lnTo>
                  <a:lnTo>
                    <a:pt x="550949" y="103149"/>
                  </a:lnTo>
                  <a:lnTo>
                    <a:pt x="539405" y="104749"/>
                  </a:lnTo>
                  <a:close/>
                </a:path>
                <a:path w="577215" h="104775">
                  <a:moveTo>
                    <a:pt x="575244" y="59990"/>
                  </a:moveTo>
                  <a:lnTo>
                    <a:pt x="560390" y="59990"/>
                  </a:lnTo>
                  <a:lnTo>
                    <a:pt x="557299" y="53313"/>
                  </a:lnTo>
                  <a:lnTo>
                    <a:pt x="552469" y="48186"/>
                  </a:lnTo>
                  <a:lnTo>
                    <a:pt x="546293" y="44899"/>
                  </a:lnTo>
                  <a:lnTo>
                    <a:pt x="539167" y="43739"/>
                  </a:lnTo>
                  <a:lnTo>
                    <a:pt x="568214" y="43739"/>
                  </a:lnTo>
                  <a:lnTo>
                    <a:pt x="573739" y="52088"/>
                  </a:lnTo>
                  <a:lnTo>
                    <a:pt x="575244" y="59990"/>
                  </a:lnTo>
                  <a:close/>
                </a:path>
                <a:path w="577215" h="104775">
                  <a:moveTo>
                    <a:pt x="569302" y="90537"/>
                  </a:moveTo>
                  <a:lnTo>
                    <a:pt x="547174" y="90537"/>
                  </a:lnTo>
                  <a:lnTo>
                    <a:pt x="554008" y="86953"/>
                  </a:lnTo>
                  <a:lnTo>
                    <a:pt x="557991" y="80653"/>
                  </a:lnTo>
                  <a:lnTo>
                    <a:pt x="558265" y="80511"/>
                  </a:lnTo>
                  <a:lnTo>
                    <a:pt x="574041" y="80511"/>
                  </a:lnTo>
                  <a:lnTo>
                    <a:pt x="574565" y="81321"/>
                  </a:lnTo>
                  <a:lnTo>
                    <a:pt x="574259" y="82074"/>
                  </a:lnTo>
                  <a:lnTo>
                    <a:pt x="574178" y="82274"/>
                  </a:lnTo>
                  <a:lnTo>
                    <a:pt x="569302" y="90537"/>
                  </a:lnTo>
                  <a:close/>
                </a:path>
                <a:path w="577215" h="104775">
                  <a:moveTo>
                    <a:pt x="379630" y="103045"/>
                  </a:moveTo>
                  <a:lnTo>
                    <a:pt x="365023" y="103045"/>
                  </a:lnTo>
                  <a:lnTo>
                    <a:pt x="364500" y="102510"/>
                  </a:lnTo>
                  <a:lnTo>
                    <a:pt x="364500" y="31808"/>
                  </a:lnTo>
                  <a:lnTo>
                    <a:pt x="365032" y="31274"/>
                  </a:lnTo>
                  <a:lnTo>
                    <a:pt x="379631" y="31274"/>
                  </a:lnTo>
                  <a:lnTo>
                    <a:pt x="380155" y="31808"/>
                  </a:lnTo>
                  <a:lnTo>
                    <a:pt x="380155" y="102510"/>
                  </a:lnTo>
                  <a:lnTo>
                    <a:pt x="379630" y="103045"/>
                  </a:lnTo>
                  <a:close/>
                </a:path>
                <a:path w="577215" h="104775">
                  <a:moveTo>
                    <a:pt x="199347" y="42929"/>
                  </a:moveTo>
                  <a:lnTo>
                    <a:pt x="177080" y="42929"/>
                  </a:lnTo>
                  <a:lnTo>
                    <a:pt x="180844" y="34866"/>
                  </a:lnTo>
                  <a:lnTo>
                    <a:pt x="188341" y="30129"/>
                  </a:lnTo>
                  <a:lnTo>
                    <a:pt x="198824" y="30129"/>
                  </a:lnTo>
                  <a:lnTo>
                    <a:pt x="199347" y="30605"/>
                  </a:lnTo>
                  <a:lnTo>
                    <a:pt x="199347" y="42929"/>
                  </a:lnTo>
                  <a:close/>
                </a:path>
                <a:path w="577215" h="104775">
                  <a:moveTo>
                    <a:pt x="176549" y="103045"/>
                  </a:moveTo>
                  <a:lnTo>
                    <a:pt x="161949" y="103045"/>
                  </a:lnTo>
                  <a:lnTo>
                    <a:pt x="161426" y="102510"/>
                  </a:lnTo>
                  <a:lnTo>
                    <a:pt x="161426" y="31825"/>
                  </a:lnTo>
                  <a:lnTo>
                    <a:pt x="161949" y="31290"/>
                  </a:lnTo>
                  <a:lnTo>
                    <a:pt x="176556" y="31290"/>
                  </a:lnTo>
                  <a:lnTo>
                    <a:pt x="177080" y="31825"/>
                  </a:lnTo>
                  <a:lnTo>
                    <a:pt x="177080" y="42929"/>
                  </a:lnTo>
                  <a:lnTo>
                    <a:pt x="199347" y="42929"/>
                  </a:lnTo>
                  <a:lnTo>
                    <a:pt x="199347" y="45427"/>
                  </a:lnTo>
                  <a:lnTo>
                    <a:pt x="198879" y="45903"/>
                  </a:lnTo>
                  <a:lnTo>
                    <a:pt x="198274" y="45903"/>
                  </a:lnTo>
                  <a:lnTo>
                    <a:pt x="189028" y="47745"/>
                  </a:lnTo>
                  <a:lnTo>
                    <a:pt x="182393" y="52307"/>
                  </a:lnTo>
                  <a:lnTo>
                    <a:pt x="178394" y="59217"/>
                  </a:lnTo>
                  <a:lnTo>
                    <a:pt x="177080" y="67945"/>
                  </a:lnTo>
                  <a:lnTo>
                    <a:pt x="177080" y="102510"/>
                  </a:lnTo>
                  <a:lnTo>
                    <a:pt x="176549" y="103045"/>
                  </a:lnTo>
                  <a:close/>
                </a:path>
                <a:path w="577215" h="104775">
                  <a:moveTo>
                    <a:pt x="346629" y="40339"/>
                  </a:moveTo>
                  <a:lnTo>
                    <a:pt x="301392" y="40339"/>
                  </a:lnTo>
                  <a:lnTo>
                    <a:pt x="306301" y="33304"/>
                  </a:lnTo>
                  <a:lnTo>
                    <a:pt x="314509" y="29519"/>
                  </a:lnTo>
                  <a:lnTo>
                    <a:pt x="324197" y="29519"/>
                  </a:lnTo>
                  <a:lnTo>
                    <a:pt x="336084" y="31709"/>
                  </a:lnTo>
                  <a:lnTo>
                    <a:pt x="345159" y="37898"/>
                  </a:lnTo>
                  <a:lnTo>
                    <a:pt x="346629" y="40339"/>
                  </a:lnTo>
                  <a:close/>
                </a:path>
                <a:path w="577215" h="104775">
                  <a:moveTo>
                    <a:pt x="301015" y="103028"/>
                  </a:moveTo>
                  <a:lnTo>
                    <a:pt x="286383" y="103028"/>
                  </a:lnTo>
                  <a:lnTo>
                    <a:pt x="285876" y="102494"/>
                  </a:lnTo>
                  <a:lnTo>
                    <a:pt x="285958" y="31709"/>
                  </a:lnTo>
                  <a:lnTo>
                    <a:pt x="286408" y="31256"/>
                  </a:lnTo>
                  <a:lnTo>
                    <a:pt x="300867" y="31256"/>
                  </a:lnTo>
                  <a:lnTo>
                    <a:pt x="301311" y="31709"/>
                  </a:lnTo>
                  <a:lnTo>
                    <a:pt x="301392" y="40339"/>
                  </a:lnTo>
                  <a:lnTo>
                    <a:pt x="346629" y="40339"/>
                  </a:lnTo>
                  <a:lnTo>
                    <a:pt x="349241" y="44675"/>
                  </a:lnTo>
                  <a:lnTo>
                    <a:pt x="319819" y="44675"/>
                  </a:lnTo>
                  <a:lnTo>
                    <a:pt x="312257" y="46011"/>
                  </a:lnTo>
                  <a:lnTo>
                    <a:pt x="306487" y="49772"/>
                  </a:lnTo>
                  <a:lnTo>
                    <a:pt x="302807" y="55588"/>
                  </a:lnTo>
                  <a:lnTo>
                    <a:pt x="301514" y="63090"/>
                  </a:lnTo>
                  <a:lnTo>
                    <a:pt x="301530" y="102494"/>
                  </a:lnTo>
                  <a:lnTo>
                    <a:pt x="301015" y="103028"/>
                  </a:lnTo>
                  <a:close/>
                </a:path>
                <a:path w="577215" h="104775">
                  <a:moveTo>
                    <a:pt x="352454" y="103028"/>
                  </a:moveTo>
                  <a:lnTo>
                    <a:pt x="337856" y="103028"/>
                  </a:lnTo>
                  <a:lnTo>
                    <a:pt x="337332" y="102494"/>
                  </a:lnTo>
                  <a:lnTo>
                    <a:pt x="337332" y="63090"/>
                  </a:lnTo>
                  <a:lnTo>
                    <a:pt x="336163" y="55588"/>
                  </a:lnTo>
                  <a:lnTo>
                    <a:pt x="332755" y="49772"/>
                  </a:lnTo>
                  <a:lnTo>
                    <a:pt x="327258" y="46011"/>
                  </a:lnTo>
                  <a:lnTo>
                    <a:pt x="319819" y="44675"/>
                  </a:lnTo>
                  <a:lnTo>
                    <a:pt x="349241" y="44675"/>
                  </a:lnTo>
                  <a:lnTo>
                    <a:pt x="350951" y="47513"/>
                  </a:lnTo>
                  <a:lnTo>
                    <a:pt x="352986" y="59982"/>
                  </a:lnTo>
                  <a:lnTo>
                    <a:pt x="352986" y="102494"/>
                  </a:lnTo>
                  <a:lnTo>
                    <a:pt x="352454" y="103028"/>
                  </a:lnTo>
                  <a:close/>
                </a:path>
                <a:path w="577215" h="104775">
                  <a:moveTo>
                    <a:pt x="426782" y="104774"/>
                  </a:moveTo>
                  <a:lnTo>
                    <a:pt x="411757" y="101920"/>
                  </a:lnTo>
                  <a:lnTo>
                    <a:pt x="399780" y="94025"/>
                  </a:lnTo>
                  <a:lnTo>
                    <a:pt x="391857" y="82096"/>
                  </a:lnTo>
                  <a:lnTo>
                    <a:pt x="388996" y="67117"/>
                  </a:lnTo>
                  <a:lnTo>
                    <a:pt x="391857" y="52174"/>
                  </a:lnTo>
                  <a:lnTo>
                    <a:pt x="399780" y="40247"/>
                  </a:lnTo>
                  <a:lnTo>
                    <a:pt x="411757" y="32355"/>
                  </a:lnTo>
                  <a:lnTo>
                    <a:pt x="426782" y="29502"/>
                  </a:lnTo>
                  <a:lnTo>
                    <a:pt x="439628" y="31535"/>
                  </a:lnTo>
                  <a:lnTo>
                    <a:pt x="450398" y="37237"/>
                  </a:lnTo>
                  <a:lnTo>
                    <a:pt x="457201" y="44642"/>
                  </a:lnTo>
                  <a:lnTo>
                    <a:pt x="426775" y="44642"/>
                  </a:lnTo>
                  <a:lnTo>
                    <a:pt x="418216" y="46305"/>
                  </a:lnTo>
                  <a:lnTo>
                    <a:pt x="411268" y="50951"/>
                  </a:lnTo>
                  <a:lnTo>
                    <a:pt x="406622" y="58035"/>
                  </a:lnTo>
                  <a:lnTo>
                    <a:pt x="404900" y="67117"/>
                  </a:lnTo>
                  <a:lnTo>
                    <a:pt x="406481" y="75523"/>
                  </a:lnTo>
                  <a:lnTo>
                    <a:pt x="406597" y="76141"/>
                  </a:lnTo>
                  <a:lnTo>
                    <a:pt x="411265" y="83284"/>
                  </a:lnTo>
                  <a:lnTo>
                    <a:pt x="418213" y="87930"/>
                  </a:lnTo>
                  <a:lnTo>
                    <a:pt x="426775" y="89593"/>
                  </a:lnTo>
                  <a:lnTo>
                    <a:pt x="457215" y="89593"/>
                  </a:lnTo>
                  <a:lnTo>
                    <a:pt x="450343" y="97090"/>
                  </a:lnTo>
                  <a:lnTo>
                    <a:pt x="439608" y="102760"/>
                  </a:lnTo>
                  <a:lnTo>
                    <a:pt x="426782" y="104774"/>
                  </a:lnTo>
                  <a:close/>
                </a:path>
                <a:path w="577215" h="104775">
                  <a:moveTo>
                    <a:pt x="462771" y="58754"/>
                  </a:moveTo>
                  <a:lnTo>
                    <a:pt x="447275" y="58754"/>
                  </a:lnTo>
                  <a:lnTo>
                    <a:pt x="446864" y="58553"/>
                  </a:lnTo>
                  <a:lnTo>
                    <a:pt x="446668" y="58035"/>
                  </a:lnTo>
                  <a:lnTo>
                    <a:pt x="443822" y="49914"/>
                  </a:lnTo>
                  <a:lnTo>
                    <a:pt x="436053" y="44642"/>
                  </a:lnTo>
                  <a:lnTo>
                    <a:pt x="457201" y="44642"/>
                  </a:lnTo>
                  <a:lnTo>
                    <a:pt x="458461" y="46013"/>
                  </a:lnTo>
                  <a:lnTo>
                    <a:pt x="463182" y="57267"/>
                  </a:lnTo>
                  <a:lnTo>
                    <a:pt x="463355" y="58035"/>
                  </a:lnTo>
                  <a:lnTo>
                    <a:pt x="462968" y="58553"/>
                  </a:lnTo>
                  <a:lnTo>
                    <a:pt x="462771" y="58754"/>
                  </a:lnTo>
                  <a:close/>
                </a:path>
                <a:path w="577215" h="104775">
                  <a:moveTo>
                    <a:pt x="457215" y="89593"/>
                  </a:moveTo>
                  <a:lnTo>
                    <a:pt x="436053" y="89593"/>
                  </a:lnTo>
                  <a:lnTo>
                    <a:pt x="443626" y="84330"/>
                  </a:lnTo>
                  <a:lnTo>
                    <a:pt x="446804" y="75799"/>
                  </a:lnTo>
                  <a:lnTo>
                    <a:pt x="447191" y="75523"/>
                  </a:lnTo>
                  <a:lnTo>
                    <a:pt x="462789" y="75523"/>
                  </a:lnTo>
                  <a:lnTo>
                    <a:pt x="463313" y="76141"/>
                  </a:lnTo>
                  <a:lnTo>
                    <a:pt x="463116" y="77010"/>
                  </a:lnTo>
                  <a:lnTo>
                    <a:pt x="458382" y="88320"/>
                  </a:lnTo>
                  <a:lnTo>
                    <a:pt x="457215" y="89593"/>
                  </a:lnTo>
                  <a:close/>
                </a:path>
                <a:path w="577215" h="104775">
                  <a:moveTo>
                    <a:pt x="37786" y="104733"/>
                  </a:moveTo>
                  <a:lnTo>
                    <a:pt x="22761" y="101881"/>
                  </a:lnTo>
                  <a:lnTo>
                    <a:pt x="10784" y="93991"/>
                  </a:lnTo>
                  <a:lnTo>
                    <a:pt x="2861" y="82064"/>
                  </a:lnTo>
                  <a:lnTo>
                    <a:pt x="0" y="67084"/>
                  </a:lnTo>
                  <a:lnTo>
                    <a:pt x="2861" y="52136"/>
                  </a:lnTo>
                  <a:lnTo>
                    <a:pt x="10784" y="40206"/>
                  </a:lnTo>
                  <a:lnTo>
                    <a:pt x="22761" y="32314"/>
                  </a:lnTo>
                  <a:lnTo>
                    <a:pt x="37786" y="29460"/>
                  </a:lnTo>
                  <a:lnTo>
                    <a:pt x="50633" y="31493"/>
                  </a:lnTo>
                  <a:lnTo>
                    <a:pt x="61402" y="37195"/>
                  </a:lnTo>
                  <a:lnTo>
                    <a:pt x="68212" y="44609"/>
                  </a:lnTo>
                  <a:lnTo>
                    <a:pt x="37803" y="44609"/>
                  </a:lnTo>
                  <a:lnTo>
                    <a:pt x="29244" y="46272"/>
                  </a:lnTo>
                  <a:lnTo>
                    <a:pt x="22296" y="50918"/>
                  </a:lnTo>
                  <a:lnTo>
                    <a:pt x="17650" y="58002"/>
                  </a:lnTo>
                  <a:lnTo>
                    <a:pt x="15929" y="67084"/>
                  </a:lnTo>
                  <a:lnTo>
                    <a:pt x="17506" y="75481"/>
                  </a:lnTo>
                  <a:lnTo>
                    <a:pt x="17622" y="76099"/>
                  </a:lnTo>
                  <a:lnTo>
                    <a:pt x="18172" y="76969"/>
                  </a:lnTo>
                  <a:lnTo>
                    <a:pt x="22287" y="83250"/>
                  </a:lnTo>
                  <a:lnTo>
                    <a:pt x="29234" y="87896"/>
                  </a:lnTo>
                  <a:lnTo>
                    <a:pt x="37803" y="89560"/>
                  </a:lnTo>
                  <a:lnTo>
                    <a:pt x="68211" y="89560"/>
                  </a:lnTo>
                  <a:lnTo>
                    <a:pt x="61347" y="97048"/>
                  </a:lnTo>
                  <a:lnTo>
                    <a:pt x="50612" y="102719"/>
                  </a:lnTo>
                  <a:lnTo>
                    <a:pt x="37786" y="104733"/>
                  </a:lnTo>
                  <a:close/>
                </a:path>
                <a:path w="577215" h="104775">
                  <a:moveTo>
                    <a:pt x="73775" y="58712"/>
                  </a:moveTo>
                  <a:lnTo>
                    <a:pt x="58285" y="58712"/>
                  </a:lnTo>
                  <a:lnTo>
                    <a:pt x="57884" y="58511"/>
                  </a:lnTo>
                  <a:lnTo>
                    <a:pt x="54848" y="49881"/>
                  </a:lnTo>
                  <a:lnTo>
                    <a:pt x="47082" y="44609"/>
                  </a:lnTo>
                  <a:lnTo>
                    <a:pt x="68212" y="44609"/>
                  </a:lnTo>
                  <a:lnTo>
                    <a:pt x="69463" y="45971"/>
                  </a:lnTo>
                  <a:lnTo>
                    <a:pt x="74185" y="57225"/>
                  </a:lnTo>
                  <a:lnTo>
                    <a:pt x="74360" y="58002"/>
                  </a:lnTo>
                  <a:lnTo>
                    <a:pt x="73972" y="58511"/>
                  </a:lnTo>
                  <a:lnTo>
                    <a:pt x="73775" y="58712"/>
                  </a:lnTo>
                  <a:close/>
                </a:path>
                <a:path w="577215" h="104775">
                  <a:moveTo>
                    <a:pt x="68211" y="89560"/>
                  </a:moveTo>
                  <a:lnTo>
                    <a:pt x="47099" y="89560"/>
                  </a:lnTo>
                  <a:lnTo>
                    <a:pt x="54651" y="84279"/>
                  </a:lnTo>
                  <a:lnTo>
                    <a:pt x="57835" y="75757"/>
                  </a:lnTo>
                  <a:lnTo>
                    <a:pt x="58220" y="75481"/>
                  </a:lnTo>
                  <a:lnTo>
                    <a:pt x="73792" y="75481"/>
                  </a:lnTo>
                  <a:lnTo>
                    <a:pt x="74315" y="76099"/>
                  </a:lnTo>
                  <a:lnTo>
                    <a:pt x="74119" y="76969"/>
                  </a:lnTo>
                  <a:lnTo>
                    <a:pt x="69386" y="88279"/>
                  </a:lnTo>
                  <a:lnTo>
                    <a:pt x="68211" y="89560"/>
                  </a:lnTo>
                  <a:close/>
                </a:path>
                <a:path w="577215" h="104775">
                  <a:moveTo>
                    <a:pt x="98120" y="102953"/>
                  </a:moveTo>
                  <a:lnTo>
                    <a:pt x="83334" y="102953"/>
                  </a:lnTo>
                  <a:lnTo>
                    <a:pt x="82901" y="102410"/>
                  </a:lnTo>
                  <a:lnTo>
                    <a:pt x="82901" y="2022"/>
                  </a:lnTo>
                  <a:lnTo>
                    <a:pt x="83432" y="1487"/>
                  </a:lnTo>
                  <a:lnTo>
                    <a:pt x="97892" y="1487"/>
                  </a:lnTo>
                  <a:lnTo>
                    <a:pt x="98415" y="2022"/>
                  </a:lnTo>
                  <a:lnTo>
                    <a:pt x="98415" y="40263"/>
                  </a:lnTo>
                  <a:lnTo>
                    <a:pt x="143654" y="40263"/>
                  </a:lnTo>
                  <a:lnTo>
                    <a:pt x="146266" y="44600"/>
                  </a:lnTo>
                  <a:lnTo>
                    <a:pt x="116844" y="44600"/>
                  </a:lnTo>
                  <a:lnTo>
                    <a:pt x="109281" y="45936"/>
                  </a:lnTo>
                  <a:lnTo>
                    <a:pt x="103511" y="49697"/>
                  </a:lnTo>
                  <a:lnTo>
                    <a:pt x="99831" y="55513"/>
                  </a:lnTo>
                  <a:lnTo>
                    <a:pt x="98540" y="63007"/>
                  </a:lnTo>
                  <a:lnTo>
                    <a:pt x="98555" y="102410"/>
                  </a:lnTo>
                  <a:lnTo>
                    <a:pt x="98120" y="102953"/>
                  </a:lnTo>
                  <a:close/>
                </a:path>
                <a:path w="577215" h="104775">
                  <a:moveTo>
                    <a:pt x="143654" y="40263"/>
                  </a:moveTo>
                  <a:lnTo>
                    <a:pt x="98415" y="40263"/>
                  </a:lnTo>
                  <a:lnTo>
                    <a:pt x="103325" y="33229"/>
                  </a:lnTo>
                  <a:lnTo>
                    <a:pt x="111533" y="29444"/>
                  </a:lnTo>
                  <a:lnTo>
                    <a:pt x="121222" y="29444"/>
                  </a:lnTo>
                  <a:lnTo>
                    <a:pt x="133108" y="31634"/>
                  </a:lnTo>
                  <a:lnTo>
                    <a:pt x="142184" y="37823"/>
                  </a:lnTo>
                  <a:lnTo>
                    <a:pt x="143654" y="40263"/>
                  </a:lnTo>
                  <a:close/>
                </a:path>
                <a:path w="577215" h="104775">
                  <a:moveTo>
                    <a:pt x="149479" y="102953"/>
                  </a:moveTo>
                  <a:lnTo>
                    <a:pt x="134880" y="102953"/>
                  </a:lnTo>
                  <a:lnTo>
                    <a:pt x="134355" y="102410"/>
                  </a:lnTo>
                  <a:lnTo>
                    <a:pt x="134354" y="63007"/>
                  </a:lnTo>
                  <a:lnTo>
                    <a:pt x="133186" y="55513"/>
                  </a:lnTo>
                  <a:lnTo>
                    <a:pt x="129779" y="49697"/>
                  </a:lnTo>
                  <a:lnTo>
                    <a:pt x="124282" y="45936"/>
                  </a:lnTo>
                  <a:lnTo>
                    <a:pt x="116844" y="44600"/>
                  </a:lnTo>
                  <a:lnTo>
                    <a:pt x="146266" y="44600"/>
                  </a:lnTo>
                  <a:lnTo>
                    <a:pt x="147975" y="47438"/>
                  </a:lnTo>
                  <a:lnTo>
                    <a:pt x="150011" y="59907"/>
                  </a:lnTo>
                  <a:lnTo>
                    <a:pt x="150011" y="102410"/>
                  </a:lnTo>
                  <a:lnTo>
                    <a:pt x="149479" y="102953"/>
                  </a:lnTo>
                  <a:close/>
                </a:path>
                <a:path w="577215" h="104775">
                  <a:moveTo>
                    <a:pt x="499561" y="102953"/>
                  </a:moveTo>
                  <a:lnTo>
                    <a:pt x="477575" y="102953"/>
                  </a:lnTo>
                  <a:lnTo>
                    <a:pt x="471837" y="97238"/>
                  </a:lnTo>
                  <a:lnTo>
                    <a:pt x="471837" y="2022"/>
                  </a:lnTo>
                  <a:lnTo>
                    <a:pt x="472373" y="1487"/>
                  </a:lnTo>
                  <a:lnTo>
                    <a:pt x="486970" y="1487"/>
                  </a:lnTo>
                  <a:lnTo>
                    <a:pt x="487494" y="2022"/>
                  </a:lnTo>
                  <a:lnTo>
                    <a:pt x="487494" y="86301"/>
                  </a:lnTo>
                  <a:lnTo>
                    <a:pt x="489220" y="88064"/>
                  </a:lnTo>
                  <a:lnTo>
                    <a:pt x="499573" y="88064"/>
                  </a:lnTo>
                  <a:lnTo>
                    <a:pt x="500097" y="88599"/>
                  </a:lnTo>
                  <a:lnTo>
                    <a:pt x="500097" y="102419"/>
                  </a:lnTo>
                  <a:lnTo>
                    <a:pt x="499561" y="102953"/>
                  </a:lnTo>
                  <a:close/>
                </a:path>
                <a:path w="577215" h="104775">
                  <a:moveTo>
                    <a:pt x="381080" y="18974"/>
                  </a:moveTo>
                  <a:lnTo>
                    <a:pt x="366472" y="18974"/>
                  </a:lnTo>
                  <a:lnTo>
                    <a:pt x="363011" y="15432"/>
                  </a:lnTo>
                  <a:lnTo>
                    <a:pt x="363011" y="517"/>
                  </a:lnTo>
                  <a:lnTo>
                    <a:pt x="363517" y="0"/>
                  </a:lnTo>
                  <a:lnTo>
                    <a:pt x="381071" y="0"/>
                  </a:lnTo>
                  <a:lnTo>
                    <a:pt x="381578" y="517"/>
                  </a:lnTo>
                  <a:lnTo>
                    <a:pt x="381578" y="18465"/>
                  </a:lnTo>
                  <a:lnTo>
                    <a:pt x="381080" y="18974"/>
                  </a:lnTo>
                  <a:close/>
                </a:path>
              </a:pathLst>
            </a:custGeom>
            <a:solidFill>
              <a:srgbClr val="FFFFF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>
              <a:hlinkClick r:id="rId2"/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412503" y="230385"/>
              <a:ext cx="128254" cy="130969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F16F6CA-4128-F700-BE43-B21760296AE8}"/>
              </a:ext>
            </a:extLst>
          </p:cNvPr>
          <p:cNvSpPr txBox="1"/>
          <p:nvPr/>
        </p:nvSpPr>
        <p:spPr>
          <a:xfrm>
            <a:off x="7569922" y="1384300"/>
            <a:ext cx="6488977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FORESTLINK</a:t>
            </a:r>
            <a:r>
              <a:rPr lang="en-GB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A BLE mesh system  where roadside nodes relay data to a central dashboard, with monitoring.</a:t>
            </a:r>
          </a:p>
          <a:p>
            <a:endParaRPr lang="en-GB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 can also send rescue messages through the mesh in case of emergencies like accidents in low-network areas.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it can be used – Ideal for remote highways, forested regions, national parks, and rural roads, where traditional mobile connectivity is sparse but reliable communication is critical for safety and monitoring.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95900" y="433424"/>
            <a:ext cx="3975101" cy="69442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z="4400" spc="-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</a:t>
            </a:r>
            <a:r>
              <a:rPr sz="4400" spc="-2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</a:t>
            </a:r>
            <a:endParaRPr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9100" y="1581773"/>
            <a:ext cx="6613465" cy="5650905"/>
          </a:xfrm>
          <a:prstGeom prst="rect">
            <a:avLst/>
          </a:prstGeom>
        </p:spPr>
        <p:txBody>
          <a:bodyPr vert="horz" wrap="square" lIns="0" tIns="48894" rIns="0" bIns="0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Past: Radios, walkie-talkies, and satellite phones worked but were costly, limited, and impractical for everyday use.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Problem: In 2017, Hurricane Maria knocked out 90% of Puerto Rico’s cell towers, leaving 3.4M people cut off for weeks — exposing the weakness of centralized networks.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Today’s Opportunity: Bluetooth Mesh, Wi-Fi Direct, and low-cost BLE nodes could enable resilient communication.</a:t>
            </a:r>
          </a:p>
        </p:txBody>
      </p:sp>
      <p:sp>
        <p:nvSpPr>
          <p:cNvPr id="4" name="object 4">
            <a:hlinkClick r:id="rId2"/>
          </p:cNvPr>
          <p:cNvSpPr/>
          <p:nvPr/>
        </p:nvSpPr>
        <p:spPr>
          <a:xfrm>
            <a:off x="12553949" y="114299"/>
            <a:ext cx="1733550" cy="381000"/>
          </a:xfrm>
          <a:custGeom>
            <a:avLst/>
            <a:gdLst/>
            <a:ahLst/>
            <a:cxnLst/>
            <a:rect l="l" t="t" r="r" b="b"/>
            <a:pathLst>
              <a:path w="1733550" h="381000">
                <a:moveTo>
                  <a:pt x="1657349" y="380999"/>
                </a:moveTo>
                <a:lnTo>
                  <a:pt x="76199" y="380999"/>
                </a:lnTo>
                <a:lnTo>
                  <a:pt x="68693" y="380637"/>
                </a:lnTo>
                <a:lnTo>
                  <a:pt x="27882" y="363732"/>
                </a:lnTo>
                <a:lnTo>
                  <a:pt x="3262" y="326886"/>
                </a:lnTo>
                <a:lnTo>
                  <a:pt x="0" y="304799"/>
                </a:lnTo>
                <a:lnTo>
                  <a:pt x="0" y="76199"/>
                </a:lnTo>
                <a:lnTo>
                  <a:pt x="12830" y="33857"/>
                </a:lnTo>
                <a:lnTo>
                  <a:pt x="47039" y="5800"/>
                </a:lnTo>
                <a:lnTo>
                  <a:pt x="76199" y="0"/>
                </a:lnTo>
                <a:lnTo>
                  <a:pt x="1657349" y="0"/>
                </a:lnTo>
                <a:lnTo>
                  <a:pt x="1699691" y="12830"/>
                </a:lnTo>
                <a:lnTo>
                  <a:pt x="1727749" y="47039"/>
                </a:lnTo>
                <a:lnTo>
                  <a:pt x="1733549" y="76199"/>
                </a:lnTo>
                <a:lnTo>
                  <a:pt x="1733549" y="304799"/>
                </a:lnTo>
                <a:lnTo>
                  <a:pt x="1720719" y="347142"/>
                </a:lnTo>
                <a:lnTo>
                  <a:pt x="1686509" y="375199"/>
                </a:lnTo>
                <a:lnTo>
                  <a:pt x="1657349" y="380999"/>
                </a:lnTo>
                <a:close/>
              </a:path>
            </a:pathLst>
          </a:custGeom>
          <a:solidFill>
            <a:srgbClr val="FFFFFF">
              <a:alpha val="7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672813" y="190415"/>
            <a:ext cx="692785" cy="2051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50" dirty="0">
                <a:solidFill>
                  <a:srgbClr val="FFFFFF"/>
                </a:solidFill>
                <a:latin typeface="Trebuchet MS"/>
                <a:cs typeface="Trebuchet MS"/>
                <a:hlinkClick r:id="rId2"/>
              </a:rPr>
              <a:t>Made</a:t>
            </a:r>
            <a:r>
              <a:rPr sz="1150" spc="30" dirty="0">
                <a:solidFill>
                  <a:srgbClr val="FFFFFF"/>
                </a:solidFill>
                <a:latin typeface="Trebuchet MS"/>
                <a:cs typeface="Trebuchet MS"/>
                <a:hlinkClick r:id="rId2"/>
              </a:rPr>
              <a:t> </a:t>
            </a:r>
            <a:r>
              <a:rPr sz="1050" spc="-20" dirty="0">
                <a:solidFill>
                  <a:srgbClr val="FFFFFF"/>
                </a:solidFill>
                <a:latin typeface="Trebuchet MS"/>
                <a:cs typeface="Trebuchet MS"/>
                <a:hlinkClick r:id="rId2"/>
              </a:rPr>
              <a:t>w</a:t>
            </a:r>
            <a:r>
              <a:rPr sz="1150" spc="-20" dirty="0">
                <a:solidFill>
                  <a:srgbClr val="FFFFFF"/>
                </a:solidFill>
                <a:latin typeface="Trebuchet MS"/>
                <a:cs typeface="Trebuchet MS"/>
                <a:hlinkClick r:id="rId2"/>
              </a:rPr>
              <a:t>i</a:t>
            </a:r>
            <a:r>
              <a:rPr sz="1050" spc="-20" dirty="0">
                <a:solidFill>
                  <a:srgbClr val="FFFFFF"/>
                </a:solidFill>
                <a:latin typeface="Trebuchet MS"/>
                <a:cs typeface="Trebuchet MS"/>
                <a:hlinkClick r:id="rId2"/>
              </a:rPr>
              <a:t>t</a:t>
            </a:r>
            <a:r>
              <a:rPr sz="1150" spc="-20" dirty="0">
                <a:solidFill>
                  <a:srgbClr val="FFFFFF"/>
                </a:solidFill>
                <a:latin typeface="Trebuchet MS"/>
                <a:cs typeface="Trebuchet MS"/>
                <a:hlinkClick r:id="rId2"/>
              </a:rPr>
              <a:t>h</a:t>
            </a:r>
            <a:endParaRPr sz="1150">
              <a:latin typeface="Trebuchet MS"/>
              <a:cs typeface="Trebuchet M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3412503" y="230385"/>
            <a:ext cx="741045" cy="131445"/>
            <a:chOff x="13412503" y="230385"/>
            <a:chExt cx="741045" cy="131445"/>
          </a:xfrm>
        </p:grpSpPr>
        <p:sp>
          <p:nvSpPr>
            <p:cNvPr id="7" name="object 7">
              <a:hlinkClick r:id="rId2"/>
            </p:cNvPr>
            <p:cNvSpPr/>
            <p:nvPr/>
          </p:nvSpPr>
          <p:spPr>
            <a:xfrm>
              <a:off x="13576697" y="243478"/>
              <a:ext cx="577215" cy="104775"/>
            </a:xfrm>
            <a:custGeom>
              <a:avLst/>
              <a:gdLst/>
              <a:ahLst/>
              <a:cxnLst/>
              <a:rect l="l" t="t" r="r" b="b"/>
              <a:pathLst>
                <a:path w="577215" h="104775">
                  <a:moveTo>
                    <a:pt x="239371" y="104749"/>
                  </a:moveTo>
                  <a:lnTo>
                    <a:pt x="224419" y="101895"/>
                  </a:lnTo>
                  <a:lnTo>
                    <a:pt x="212481" y="94000"/>
                  </a:lnTo>
                  <a:lnTo>
                    <a:pt x="204574" y="82071"/>
                  </a:lnTo>
                  <a:lnTo>
                    <a:pt x="201712" y="67109"/>
                  </a:lnTo>
                  <a:lnTo>
                    <a:pt x="204574" y="52144"/>
                  </a:lnTo>
                  <a:lnTo>
                    <a:pt x="212483" y="40215"/>
                  </a:lnTo>
                  <a:lnTo>
                    <a:pt x="224421" y="32322"/>
                  </a:lnTo>
                  <a:lnTo>
                    <a:pt x="239371" y="29469"/>
                  </a:lnTo>
                  <a:lnTo>
                    <a:pt x="254315" y="32322"/>
                  </a:lnTo>
                  <a:lnTo>
                    <a:pt x="266254" y="40215"/>
                  </a:lnTo>
                  <a:lnTo>
                    <a:pt x="269225" y="44692"/>
                  </a:lnTo>
                  <a:lnTo>
                    <a:pt x="239386" y="44692"/>
                  </a:lnTo>
                  <a:lnTo>
                    <a:pt x="230904" y="46355"/>
                  </a:lnTo>
                  <a:lnTo>
                    <a:pt x="223995" y="51001"/>
                  </a:lnTo>
                  <a:lnTo>
                    <a:pt x="219347" y="58111"/>
                  </a:lnTo>
                  <a:lnTo>
                    <a:pt x="217655" y="67109"/>
                  </a:lnTo>
                  <a:lnTo>
                    <a:pt x="219347" y="76224"/>
                  </a:lnTo>
                  <a:lnTo>
                    <a:pt x="223995" y="83334"/>
                  </a:lnTo>
                  <a:lnTo>
                    <a:pt x="230904" y="87980"/>
                  </a:lnTo>
                  <a:lnTo>
                    <a:pt x="239386" y="89643"/>
                  </a:lnTo>
                  <a:lnTo>
                    <a:pt x="269147" y="89643"/>
                  </a:lnTo>
                  <a:lnTo>
                    <a:pt x="266259" y="94000"/>
                  </a:lnTo>
                  <a:lnTo>
                    <a:pt x="254321" y="101895"/>
                  </a:lnTo>
                  <a:lnTo>
                    <a:pt x="239371" y="104749"/>
                  </a:lnTo>
                  <a:close/>
                </a:path>
                <a:path w="577215" h="104775">
                  <a:moveTo>
                    <a:pt x="269147" y="89643"/>
                  </a:moveTo>
                  <a:lnTo>
                    <a:pt x="239386" y="89643"/>
                  </a:lnTo>
                  <a:lnTo>
                    <a:pt x="247870" y="87980"/>
                  </a:lnTo>
                  <a:lnTo>
                    <a:pt x="254779" y="83334"/>
                  </a:lnTo>
                  <a:lnTo>
                    <a:pt x="259428" y="76224"/>
                  </a:lnTo>
                  <a:lnTo>
                    <a:pt x="261119" y="67109"/>
                  </a:lnTo>
                  <a:lnTo>
                    <a:pt x="259430" y="58111"/>
                  </a:lnTo>
                  <a:lnTo>
                    <a:pt x="254785" y="51001"/>
                  </a:lnTo>
                  <a:lnTo>
                    <a:pt x="247876" y="46355"/>
                  </a:lnTo>
                  <a:lnTo>
                    <a:pt x="239386" y="44692"/>
                  </a:lnTo>
                  <a:lnTo>
                    <a:pt x="269225" y="44692"/>
                  </a:lnTo>
                  <a:lnTo>
                    <a:pt x="274166" y="52144"/>
                  </a:lnTo>
                  <a:lnTo>
                    <a:pt x="277030" y="67109"/>
                  </a:lnTo>
                  <a:lnTo>
                    <a:pt x="274168" y="82071"/>
                  </a:lnTo>
                  <a:lnTo>
                    <a:pt x="269147" y="89643"/>
                  </a:lnTo>
                  <a:close/>
                </a:path>
                <a:path w="577215" h="104775">
                  <a:moveTo>
                    <a:pt x="539405" y="104749"/>
                  </a:moveTo>
                  <a:lnTo>
                    <a:pt x="524421" y="101896"/>
                  </a:lnTo>
                  <a:lnTo>
                    <a:pt x="512461" y="94004"/>
                  </a:lnTo>
                  <a:lnTo>
                    <a:pt x="504540" y="82074"/>
                  </a:lnTo>
                  <a:lnTo>
                    <a:pt x="501674" y="67109"/>
                  </a:lnTo>
                  <a:lnTo>
                    <a:pt x="504313" y="53313"/>
                  </a:lnTo>
                  <a:lnTo>
                    <a:pt x="539137" y="29469"/>
                  </a:lnTo>
                  <a:lnTo>
                    <a:pt x="553967" y="32303"/>
                  </a:lnTo>
                  <a:lnTo>
                    <a:pt x="565848" y="40164"/>
                  </a:lnTo>
                  <a:lnTo>
                    <a:pt x="568214" y="43739"/>
                  </a:lnTo>
                  <a:lnTo>
                    <a:pt x="539167" y="43739"/>
                  </a:lnTo>
                  <a:lnTo>
                    <a:pt x="532052" y="44899"/>
                  </a:lnTo>
                  <a:lnTo>
                    <a:pt x="525896" y="48186"/>
                  </a:lnTo>
                  <a:lnTo>
                    <a:pt x="521086" y="53313"/>
                  </a:lnTo>
                  <a:lnTo>
                    <a:pt x="518010" y="59990"/>
                  </a:lnTo>
                  <a:lnTo>
                    <a:pt x="575244" y="59990"/>
                  </a:lnTo>
                  <a:lnTo>
                    <a:pt x="576600" y="67109"/>
                  </a:lnTo>
                  <a:lnTo>
                    <a:pt x="576600" y="68680"/>
                  </a:lnTo>
                  <a:lnTo>
                    <a:pt x="576470" y="70359"/>
                  </a:lnTo>
                  <a:lnTo>
                    <a:pt x="576214" y="72548"/>
                  </a:lnTo>
                  <a:lnTo>
                    <a:pt x="575809" y="72941"/>
                  </a:lnTo>
                  <a:lnTo>
                    <a:pt x="517671" y="72941"/>
                  </a:lnTo>
                  <a:lnTo>
                    <a:pt x="520561" y="80146"/>
                  </a:lnTo>
                  <a:lnTo>
                    <a:pt x="525442" y="85700"/>
                  </a:lnTo>
                  <a:lnTo>
                    <a:pt x="531877" y="89273"/>
                  </a:lnTo>
                  <a:lnTo>
                    <a:pt x="539429" y="90537"/>
                  </a:lnTo>
                  <a:lnTo>
                    <a:pt x="569302" y="90537"/>
                  </a:lnTo>
                  <a:lnTo>
                    <a:pt x="568724" y="91521"/>
                  </a:lnTo>
                  <a:lnTo>
                    <a:pt x="560856" y="98609"/>
                  </a:lnTo>
                  <a:lnTo>
                    <a:pt x="550949" y="103149"/>
                  </a:lnTo>
                  <a:lnTo>
                    <a:pt x="539405" y="104749"/>
                  </a:lnTo>
                  <a:close/>
                </a:path>
                <a:path w="577215" h="104775">
                  <a:moveTo>
                    <a:pt x="575244" y="59990"/>
                  </a:moveTo>
                  <a:lnTo>
                    <a:pt x="560390" y="59990"/>
                  </a:lnTo>
                  <a:lnTo>
                    <a:pt x="557299" y="53313"/>
                  </a:lnTo>
                  <a:lnTo>
                    <a:pt x="552469" y="48186"/>
                  </a:lnTo>
                  <a:lnTo>
                    <a:pt x="546293" y="44899"/>
                  </a:lnTo>
                  <a:lnTo>
                    <a:pt x="539167" y="43739"/>
                  </a:lnTo>
                  <a:lnTo>
                    <a:pt x="568214" y="43739"/>
                  </a:lnTo>
                  <a:lnTo>
                    <a:pt x="573739" y="52088"/>
                  </a:lnTo>
                  <a:lnTo>
                    <a:pt x="575244" y="59990"/>
                  </a:lnTo>
                  <a:close/>
                </a:path>
                <a:path w="577215" h="104775">
                  <a:moveTo>
                    <a:pt x="569302" y="90537"/>
                  </a:moveTo>
                  <a:lnTo>
                    <a:pt x="547174" y="90537"/>
                  </a:lnTo>
                  <a:lnTo>
                    <a:pt x="554008" y="86953"/>
                  </a:lnTo>
                  <a:lnTo>
                    <a:pt x="557991" y="80653"/>
                  </a:lnTo>
                  <a:lnTo>
                    <a:pt x="558265" y="80511"/>
                  </a:lnTo>
                  <a:lnTo>
                    <a:pt x="574041" y="80511"/>
                  </a:lnTo>
                  <a:lnTo>
                    <a:pt x="574565" y="81321"/>
                  </a:lnTo>
                  <a:lnTo>
                    <a:pt x="574259" y="82074"/>
                  </a:lnTo>
                  <a:lnTo>
                    <a:pt x="574178" y="82274"/>
                  </a:lnTo>
                  <a:lnTo>
                    <a:pt x="569302" y="90537"/>
                  </a:lnTo>
                  <a:close/>
                </a:path>
                <a:path w="577215" h="104775">
                  <a:moveTo>
                    <a:pt x="379630" y="103045"/>
                  </a:moveTo>
                  <a:lnTo>
                    <a:pt x="365023" y="103045"/>
                  </a:lnTo>
                  <a:lnTo>
                    <a:pt x="364500" y="102510"/>
                  </a:lnTo>
                  <a:lnTo>
                    <a:pt x="364500" y="31808"/>
                  </a:lnTo>
                  <a:lnTo>
                    <a:pt x="365032" y="31274"/>
                  </a:lnTo>
                  <a:lnTo>
                    <a:pt x="379631" y="31274"/>
                  </a:lnTo>
                  <a:lnTo>
                    <a:pt x="380155" y="31808"/>
                  </a:lnTo>
                  <a:lnTo>
                    <a:pt x="380155" y="102510"/>
                  </a:lnTo>
                  <a:lnTo>
                    <a:pt x="379630" y="103045"/>
                  </a:lnTo>
                  <a:close/>
                </a:path>
                <a:path w="577215" h="104775">
                  <a:moveTo>
                    <a:pt x="199347" y="42929"/>
                  </a:moveTo>
                  <a:lnTo>
                    <a:pt x="177080" y="42929"/>
                  </a:lnTo>
                  <a:lnTo>
                    <a:pt x="180844" y="34866"/>
                  </a:lnTo>
                  <a:lnTo>
                    <a:pt x="188341" y="30129"/>
                  </a:lnTo>
                  <a:lnTo>
                    <a:pt x="198824" y="30129"/>
                  </a:lnTo>
                  <a:lnTo>
                    <a:pt x="199347" y="30605"/>
                  </a:lnTo>
                  <a:lnTo>
                    <a:pt x="199347" y="42929"/>
                  </a:lnTo>
                  <a:close/>
                </a:path>
                <a:path w="577215" h="104775">
                  <a:moveTo>
                    <a:pt x="176549" y="103045"/>
                  </a:moveTo>
                  <a:lnTo>
                    <a:pt x="161949" y="103045"/>
                  </a:lnTo>
                  <a:lnTo>
                    <a:pt x="161426" y="102510"/>
                  </a:lnTo>
                  <a:lnTo>
                    <a:pt x="161426" y="31825"/>
                  </a:lnTo>
                  <a:lnTo>
                    <a:pt x="161949" y="31290"/>
                  </a:lnTo>
                  <a:lnTo>
                    <a:pt x="176556" y="31290"/>
                  </a:lnTo>
                  <a:lnTo>
                    <a:pt x="177080" y="31825"/>
                  </a:lnTo>
                  <a:lnTo>
                    <a:pt x="177080" y="42929"/>
                  </a:lnTo>
                  <a:lnTo>
                    <a:pt x="199347" y="42929"/>
                  </a:lnTo>
                  <a:lnTo>
                    <a:pt x="199347" y="45427"/>
                  </a:lnTo>
                  <a:lnTo>
                    <a:pt x="198879" y="45903"/>
                  </a:lnTo>
                  <a:lnTo>
                    <a:pt x="198274" y="45903"/>
                  </a:lnTo>
                  <a:lnTo>
                    <a:pt x="189028" y="47745"/>
                  </a:lnTo>
                  <a:lnTo>
                    <a:pt x="182393" y="52307"/>
                  </a:lnTo>
                  <a:lnTo>
                    <a:pt x="178394" y="59217"/>
                  </a:lnTo>
                  <a:lnTo>
                    <a:pt x="177080" y="67945"/>
                  </a:lnTo>
                  <a:lnTo>
                    <a:pt x="177080" y="102510"/>
                  </a:lnTo>
                  <a:lnTo>
                    <a:pt x="176549" y="103045"/>
                  </a:lnTo>
                  <a:close/>
                </a:path>
                <a:path w="577215" h="104775">
                  <a:moveTo>
                    <a:pt x="346629" y="40339"/>
                  </a:moveTo>
                  <a:lnTo>
                    <a:pt x="301392" y="40339"/>
                  </a:lnTo>
                  <a:lnTo>
                    <a:pt x="306301" y="33304"/>
                  </a:lnTo>
                  <a:lnTo>
                    <a:pt x="314509" y="29519"/>
                  </a:lnTo>
                  <a:lnTo>
                    <a:pt x="324197" y="29519"/>
                  </a:lnTo>
                  <a:lnTo>
                    <a:pt x="336084" y="31709"/>
                  </a:lnTo>
                  <a:lnTo>
                    <a:pt x="345159" y="37898"/>
                  </a:lnTo>
                  <a:lnTo>
                    <a:pt x="346629" y="40339"/>
                  </a:lnTo>
                  <a:close/>
                </a:path>
                <a:path w="577215" h="104775">
                  <a:moveTo>
                    <a:pt x="301015" y="103028"/>
                  </a:moveTo>
                  <a:lnTo>
                    <a:pt x="286383" y="103028"/>
                  </a:lnTo>
                  <a:lnTo>
                    <a:pt x="285876" y="102494"/>
                  </a:lnTo>
                  <a:lnTo>
                    <a:pt x="285958" y="31709"/>
                  </a:lnTo>
                  <a:lnTo>
                    <a:pt x="286408" y="31256"/>
                  </a:lnTo>
                  <a:lnTo>
                    <a:pt x="300867" y="31256"/>
                  </a:lnTo>
                  <a:lnTo>
                    <a:pt x="301311" y="31709"/>
                  </a:lnTo>
                  <a:lnTo>
                    <a:pt x="301392" y="40339"/>
                  </a:lnTo>
                  <a:lnTo>
                    <a:pt x="346629" y="40339"/>
                  </a:lnTo>
                  <a:lnTo>
                    <a:pt x="349241" y="44675"/>
                  </a:lnTo>
                  <a:lnTo>
                    <a:pt x="319819" y="44675"/>
                  </a:lnTo>
                  <a:lnTo>
                    <a:pt x="312257" y="46011"/>
                  </a:lnTo>
                  <a:lnTo>
                    <a:pt x="306487" y="49772"/>
                  </a:lnTo>
                  <a:lnTo>
                    <a:pt x="302807" y="55588"/>
                  </a:lnTo>
                  <a:lnTo>
                    <a:pt x="301514" y="63090"/>
                  </a:lnTo>
                  <a:lnTo>
                    <a:pt x="301530" y="102494"/>
                  </a:lnTo>
                  <a:lnTo>
                    <a:pt x="301015" y="103028"/>
                  </a:lnTo>
                  <a:close/>
                </a:path>
                <a:path w="577215" h="104775">
                  <a:moveTo>
                    <a:pt x="352454" y="103028"/>
                  </a:moveTo>
                  <a:lnTo>
                    <a:pt x="337856" y="103028"/>
                  </a:lnTo>
                  <a:lnTo>
                    <a:pt x="337332" y="102494"/>
                  </a:lnTo>
                  <a:lnTo>
                    <a:pt x="337332" y="63090"/>
                  </a:lnTo>
                  <a:lnTo>
                    <a:pt x="336163" y="55588"/>
                  </a:lnTo>
                  <a:lnTo>
                    <a:pt x="332755" y="49772"/>
                  </a:lnTo>
                  <a:lnTo>
                    <a:pt x="327258" y="46011"/>
                  </a:lnTo>
                  <a:lnTo>
                    <a:pt x="319819" y="44675"/>
                  </a:lnTo>
                  <a:lnTo>
                    <a:pt x="349241" y="44675"/>
                  </a:lnTo>
                  <a:lnTo>
                    <a:pt x="350951" y="47513"/>
                  </a:lnTo>
                  <a:lnTo>
                    <a:pt x="352986" y="59982"/>
                  </a:lnTo>
                  <a:lnTo>
                    <a:pt x="352986" y="102494"/>
                  </a:lnTo>
                  <a:lnTo>
                    <a:pt x="352454" y="103028"/>
                  </a:lnTo>
                  <a:close/>
                </a:path>
                <a:path w="577215" h="104775">
                  <a:moveTo>
                    <a:pt x="426782" y="104774"/>
                  </a:moveTo>
                  <a:lnTo>
                    <a:pt x="411757" y="101920"/>
                  </a:lnTo>
                  <a:lnTo>
                    <a:pt x="399780" y="94025"/>
                  </a:lnTo>
                  <a:lnTo>
                    <a:pt x="391857" y="82096"/>
                  </a:lnTo>
                  <a:lnTo>
                    <a:pt x="388996" y="67117"/>
                  </a:lnTo>
                  <a:lnTo>
                    <a:pt x="391857" y="52174"/>
                  </a:lnTo>
                  <a:lnTo>
                    <a:pt x="399780" y="40247"/>
                  </a:lnTo>
                  <a:lnTo>
                    <a:pt x="411757" y="32355"/>
                  </a:lnTo>
                  <a:lnTo>
                    <a:pt x="426782" y="29502"/>
                  </a:lnTo>
                  <a:lnTo>
                    <a:pt x="439628" y="31535"/>
                  </a:lnTo>
                  <a:lnTo>
                    <a:pt x="450398" y="37237"/>
                  </a:lnTo>
                  <a:lnTo>
                    <a:pt x="457201" y="44642"/>
                  </a:lnTo>
                  <a:lnTo>
                    <a:pt x="426775" y="44642"/>
                  </a:lnTo>
                  <a:lnTo>
                    <a:pt x="418216" y="46305"/>
                  </a:lnTo>
                  <a:lnTo>
                    <a:pt x="411268" y="50951"/>
                  </a:lnTo>
                  <a:lnTo>
                    <a:pt x="406622" y="58035"/>
                  </a:lnTo>
                  <a:lnTo>
                    <a:pt x="404900" y="67117"/>
                  </a:lnTo>
                  <a:lnTo>
                    <a:pt x="406481" y="75523"/>
                  </a:lnTo>
                  <a:lnTo>
                    <a:pt x="406597" y="76141"/>
                  </a:lnTo>
                  <a:lnTo>
                    <a:pt x="411265" y="83284"/>
                  </a:lnTo>
                  <a:lnTo>
                    <a:pt x="418213" y="87930"/>
                  </a:lnTo>
                  <a:lnTo>
                    <a:pt x="426775" y="89593"/>
                  </a:lnTo>
                  <a:lnTo>
                    <a:pt x="457215" y="89593"/>
                  </a:lnTo>
                  <a:lnTo>
                    <a:pt x="450343" y="97090"/>
                  </a:lnTo>
                  <a:lnTo>
                    <a:pt x="439608" y="102760"/>
                  </a:lnTo>
                  <a:lnTo>
                    <a:pt x="426782" y="104774"/>
                  </a:lnTo>
                  <a:close/>
                </a:path>
                <a:path w="577215" h="104775">
                  <a:moveTo>
                    <a:pt x="462771" y="58754"/>
                  </a:moveTo>
                  <a:lnTo>
                    <a:pt x="447275" y="58754"/>
                  </a:lnTo>
                  <a:lnTo>
                    <a:pt x="446864" y="58553"/>
                  </a:lnTo>
                  <a:lnTo>
                    <a:pt x="446668" y="58035"/>
                  </a:lnTo>
                  <a:lnTo>
                    <a:pt x="443822" y="49914"/>
                  </a:lnTo>
                  <a:lnTo>
                    <a:pt x="436053" y="44642"/>
                  </a:lnTo>
                  <a:lnTo>
                    <a:pt x="457201" y="44642"/>
                  </a:lnTo>
                  <a:lnTo>
                    <a:pt x="458461" y="46013"/>
                  </a:lnTo>
                  <a:lnTo>
                    <a:pt x="463182" y="57267"/>
                  </a:lnTo>
                  <a:lnTo>
                    <a:pt x="463355" y="58035"/>
                  </a:lnTo>
                  <a:lnTo>
                    <a:pt x="462968" y="58553"/>
                  </a:lnTo>
                  <a:lnTo>
                    <a:pt x="462771" y="58754"/>
                  </a:lnTo>
                  <a:close/>
                </a:path>
                <a:path w="577215" h="104775">
                  <a:moveTo>
                    <a:pt x="457215" y="89593"/>
                  </a:moveTo>
                  <a:lnTo>
                    <a:pt x="436053" y="89593"/>
                  </a:lnTo>
                  <a:lnTo>
                    <a:pt x="443626" y="84330"/>
                  </a:lnTo>
                  <a:lnTo>
                    <a:pt x="446804" y="75799"/>
                  </a:lnTo>
                  <a:lnTo>
                    <a:pt x="447191" y="75523"/>
                  </a:lnTo>
                  <a:lnTo>
                    <a:pt x="462789" y="75523"/>
                  </a:lnTo>
                  <a:lnTo>
                    <a:pt x="463313" y="76141"/>
                  </a:lnTo>
                  <a:lnTo>
                    <a:pt x="463116" y="77010"/>
                  </a:lnTo>
                  <a:lnTo>
                    <a:pt x="458382" y="88320"/>
                  </a:lnTo>
                  <a:lnTo>
                    <a:pt x="457215" y="89593"/>
                  </a:lnTo>
                  <a:close/>
                </a:path>
                <a:path w="577215" h="104775">
                  <a:moveTo>
                    <a:pt x="37786" y="104733"/>
                  </a:moveTo>
                  <a:lnTo>
                    <a:pt x="22761" y="101881"/>
                  </a:lnTo>
                  <a:lnTo>
                    <a:pt x="10784" y="93991"/>
                  </a:lnTo>
                  <a:lnTo>
                    <a:pt x="2861" y="82064"/>
                  </a:lnTo>
                  <a:lnTo>
                    <a:pt x="0" y="67084"/>
                  </a:lnTo>
                  <a:lnTo>
                    <a:pt x="2861" y="52136"/>
                  </a:lnTo>
                  <a:lnTo>
                    <a:pt x="10784" y="40206"/>
                  </a:lnTo>
                  <a:lnTo>
                    <a:pt x="22761" y="32314"/>
                  </a:lnTo>
                  <a:lnTo>
                    <a:pt x="37786" y="29460"/>
                  </a:lnTo>
                  <a:lnTo>
                    <a:pt x="50633" y="31493"/>
                  </a:lnTo>
                  <a:lnTo>
                    <a:pt x="61402" y="37195"/>
                  </a:lnTo>
                  <a:lnTo>
                    <a:pt x="68212" y="44609"/>
                  </a:lnTo>
                  <a:lnTo>
                    <a:pt x="37803" y="44609"/>
                  </a:lnTo>
                  <a:lnTo>
                    <a:pt x="29244" y="46272"/>
                  </a:lnTo>
                  <a:lnTo>
                    <a:pt x="22296" y="50918"/>
                  </a:lnTo>
                  <a:lnTo>
                    <a:pt x="17650" y="58002"/>
                  </a:lnTo>
                  <a:lnTo>
                    <a:pt x="15929" y="67084"/>
                  </a:lnTo>
                  <a:lnTo>
                    <a:pt x="17506" y="75481"/>
                  </a:lnTo>
                  <a:lnTo>
                    <a:pt x="17622" y="76099"/>
                  </a:lnTo>
                  <a:lnTo>
                    <a:pt x="18172" y="76969"/>
                  </a:lnTo>
                  <a:lnTo>
                    <a:pt x="22287" y="83250"/>
                  </a:lnTo>
                  <a:lnTo>
                    <a:pt x="29234" y="87896"/>
                  </a:lnTo>
                  <a:lnTo>
                    <a:pt x="37803" y="89560"/>
                  </a:lnTo>
                  <a:lnTo>
                    <a:pt x="68211" y="89560"/>
                  </a:lnTo>
                  <a:lnTo>
                    <a:pt x="61347" y="97048"/>
                  </a:lnTo>
                  <a:lnTo>
                    <a:pt x="50612" y="102719"/>
                  </a:lnTo>
                  <a:lnTo>
                    <a:pt x="37786" y="104733"/>
                  </a:lnTo>
                  <a:close/>
                </a:path>
                <a:path w="577215" h="104775">
                  <a:moveTo>
                    <a:pt x="73775" y="58712"/>
                  </a:moveTo>
                  <a:lnTo>
                    <a:pt x="58285" y="58712"/>
                  </a:lnTo>
                  <a:lnTo>
                    <a:pt x="57884" y="58511"/>
                  </a:lnTo>
                  <a:lnTo>
                    <a:pt x="54848" y="49881"/>
                  </a:lnTo>
                  <a:lnTo>
                    <a:pt x="47082" y="44609"/>
                  </a:lnTo>
                  <a:lnTo>
                    <a:pt x="68212" y="44609"/>
                  </a:lnTo>
                  <a:lnTo>
                    <a:pt x="69463" y="45971"/>
                  </a:lnTo>
                  <a:lnTo>
                    <a:pt x="74185" y="57225"/>
                  </a:lnTo>
                  <a:lnTo>
                    <a:pt x="74360" y="58002"/>
                  </a:lnTo>
                  <a:lnTo>
                    <a:pt x="73972" y="58511"/>
                  </a:lnTo>
                  <a:lnTo>
                    <a:pt x="73775" y="58712"/>
                  </a:lnTo>
                  <a:close/>
                </a:path>
                <a:path w="577215" h="104775">
                  <a:moveTo>
                    <a:pt x="68211" y="89560"/>
                  </a:moveTo>
                  <a:lnTo>
                    <a:pt x="47099" y="89560"/>
                  </a:lnTo>
                  <a:lnTo>
                    <a:pt x="54651" y="84279"/>
                  </a:lnTo>
                  <a:lnTo>
                    <a:pt x="57835" y="75757"/>
                  </a:lnTo>
                  <a:lnTo>
                    <a:pt x="58220" y="75481"/>
                  </a:lnTo>
                  <a:lnTo>
                    <a:pt x="73792" y="75481"/>
                  </a:lnTo>
                  <a:lnTo>
                    <a:pt x="74315" y="76099"/>
                  </a:lnTo>
                  <a:lnTo>
                    <a:pt x="74119" y="76969"/>
                  </a:lnTo>
                  <a:lnTo>
                    <a:pt x="69386" y="88279"/>
                  </a:lnTo>
                  <a:lnTo>
                    <a:pt x="68211" y="89560"/>
                  </a:lnTo>
                  <a:close/>
                </a:path>
                <a:path w="577215" h="104775">
                  <a:moveTo>
                    <a:pt x="98120" y="102953"/>
                  </a:moveTo>
                  <a:lnTo>
                    <a:pt x="83334" y="102953"/>
                  </a:lnTo>
                  <a:lnTo>
                    <a:pt x="82901" y="102410"/>
                  </a:lnTo>
                  <a:lnTo>
                    <a:pt x="82901" y="2022"/>
                  </a:lnTo>
                  <a:lnTo>
                    <a:pt x="83432" y="1487"/>
                  </a:lnTo>
                  <a:lnTo>
                    <a:pt x="97892" y="1487"/>
                  </a:lnTo>
                  <a:lnTo>
                    <a:pt x="98415" y="2022"/>
                  </a:lnTo>
                  <a:lnTo>
                    <a:pt x="98415" y="40263"/>
                  </a:lnTo>
                  <a:lnTo>
                    <a:pt x="143654" y="40263"/>
                  </a:lnTo>
                  <a:lnTo>
                    <a:pt x="146266" y="44600"/>
                  </a:lnTo>
                  <a:lnTo>
                    <a:pt x="116844" y="44600"/>
                  </a:lnTo>
                  <a:lnTo>
                    <a:pt x="109281" y="45936"/>
                  </a:lnTo>
                  <a:lnTo>
                    <a:pt x="103511" y="49697"/>
                  </a:lnTo>
                  <a:lnTo>
                    <a:pt x="99831" y="55513"/>
                  </a:lnTo>
                  <a:lnTo>
                    <a:pt x="98540" y="63007"/>
                  </a:lnTo>
                  <a:lnTo>
                    <a:pt x="98555" y="102410"/>
                  </a:lnTo>
                  <a:lnTo>
                    <a:pt x="98120" y="102953"/>
                  </a:lnTo>
                  <a:close/>
                </a:path>
                <a:path w="577215" h="104775">
                  <a:moveTo>
                    <a:pt x="143654" y="40263"/>
                  </a:moveTo>
                  <a:lnTo>
                    <a:pt x="98415" y="40263"/>
                  </a:lnTo>
                  <a:lnTo>
                    <a:pt x="103325" y="33229"/>
                  </a:lnTo>
                  <a:lnTo>
                    <a:pt x="111533" y="29444"/>
                  </a:lnTo>
                  <a:lnTo>
                    <a:pt x="121222" y="29444"/>
                  </a:lnTo>
                  <a:lnTo>
                    <a:pt x="133108" y="31634"/>
                  </a:lnTo>
                  <a:lnTo>
                    <a:pt x="142184" y="37823"/>
                  </a:lnTo>
                  <a:lnTo>
                    <a:pt x="143654" y="40263"/>
                  </a:lnTo>
                  <a:close/>
                </a:path>
                <a:path w="577215" h="104775">
                  <a:moveTo>
                    <a:pt x="149479" y="102953"/>
                  </a:moveTo>
                  <a:lnTo>
                    <a:pt x="134880" y="102953"/>
                  </a:lnTo>
                  <a:lnTo>
                    <a:pt x="134355" y="102410"/>
                  </a:lnTo>
                  <a:lnTo>
                    <a:pt x="134354" y="63007"/>
                  </a:lnTo>
                  <a:lnTo>
                    <a:pt x="133186" y="55513"/>
                  </a:lnTo>
                  <a:lnTo>
                    <a:pt x="129779" y="49697"/>
                  </a:lnTo>
                  <a:lnTo>
                    <a:pt x="124282" y="45936"/>
                  </a:lnTo>
                  <a:lnTo>
                    <a:pt x="116844" y="44600"/>
                  </a:lnTo>
                  <a:lnTo>
                    <a:pt x="146266" y="44600"/>
                  </a:lnTo>
                  <a:lnTo>
                    <a:pt x="147975" y="47438"/>
                  </a:lnTo>
                  <a:lnTo>
                    <a:pt x="150011" y="59907"/>
                  </a:lnTo>
                  <a:lnTo>
                    <a:pt x="150011" y="102410"/>
                  </a:lnTo>
                  <a:lnTo>
                    <a:pt x="149479" y="102953"/>
                  </a:lnTo>
                  <a:close/>
                </a:path>
                <a:path w="577215" h="104775">
                  <a:moveTo>
                    <a:pt x="499561" y="102953"/>
                  </a:moveTo>
                  <a:lnTo>
                    <a:pt x="477575" y="102953"/>
                  </a:lnTo>
                  <a:lnTo>
                    <a:pt x="471837" y="97238"/>
                  </a:lnTo>
                  <a:lnTo>
                    <a:pt x="471837" y="2022"/>
                  </a:lnTo>
                  <a:lnTo>
                    <a:pt x="472373" y="1487"/>
                  </a:lnTo>
                  <a:lnTo>
                    <a:pt x="486970" y="1487"/>
                  </a:lnTo>
                  <a:lnTo>
                    <a:pt x="487494" y="2022"/>
                  </a:lnTo>
                  <a:lnTo>
                    <a:pt x="487494" y="86301"/>
                  </a:lnTo>
                  <a:lnTo>
                    <a:pt x="489220" y="88064"/>
                  </a:lnTo>
                  <a:lnTo>
                    <a:pt x="499573" y="88064"/>
                  </a:lnTo>
                  <a:lnTo>
                    <a:pt x="500097" y="88599"/>
                  </a:lnTo>
                  <a:lnTo>
                    <a:pt x="500097" y="102419"/>
                  </a:lnTo>
                  <a:lnTo>
                    <a:pt x="499561" y="102953"/>
                  </a:lnTo>
                  <a:close/>
                </a:path>
                <a:path w="577215" h="104775">
                  <a:moveTo>
                    <a:pt x="381080" y="18974"/>
                  </a:moveTo>
                  <a:lnTo>
                    <a:pt x="366472" y="18974"/>
                  </a:lnTo>
                  <a:lnTo>
                    <a:pt x="363011" y="15432"/>
                  </a:lnTo>
                  <a:lnTo>
                    <a:pt x="363011" y="517"/>
                  </a:lnTo>
                  <a:lnTo>
                    <a:pt x="363517" y="0"/>
                  </a:lnTo>
                  <a:lnTo>
                    <a:pt x="381071" y="0"/>
                  </a:lnTo>
                  <a:lnTo>
                    <a:pt x="381578" y="517"/>
                  </a:lnTo>
                  <a:lnTo>
                    <a:pt x="381578" y="18465"/>
                  </a:lnTo>
                  <a:lnTo>
                    <a:pt x="381080" y="18974"/>
                  </a:lnTo>
                  <a:close/>
                </a:path>
              </a:pathLst>
            </a:custGeom>
            <a:solidFill>
              <a:srgbClr val="FFFFF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>
              <a:hlinkClick r:id="rId2"/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412503" y="230385"/>
              <a:ext cx="128254" cy="130969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762718BC-7DB6-6038-B259-5F1AEEDD022D}"/>
              </a:ext>
            </a:extLst>
          </p:cNvPr>
          <p:cNvSpPr txBox="1"/>
          <p:nvPr/>
        </p:nvSpPr>
        <p:spPr>
          <a:xfrm>
            <a:off x="7369236" y="1592930"/>
            <a:ext cx="6784675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Past:</a:t>
            </a:r>
            <a:r>
              <a:rPr lang="en-GB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Remote highways and forests lack coverage, leaving </a:t>
            </a:r>
            <a:r>
              <a:rPr lang="en-GB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travelers</a:t>
            </a:r>
            <a:r>
              <a:rPr lang="en-GB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vulnerable in emergencies.</a:t>
            </a:r>
          </a:p>
          <a:p>
            <a:endParaRPr lang="en-GB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Problem: Incidents in no-network zones delay rescue response — as seen in disasters where communication blackouts cost lives.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Today’s Opportunity: BLE mesh nodes with dashboard visibility make it possible to monitor activity and relay rescue messages even in the most disconnected regions.</a:t>
            </a:r>
            <a:endParaRPr lang="en-I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93914" y="1003300"/>
            <a:ext cx="3873499" cy="691856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5"/>
              </a:spcBef>
            </a:pPr>
            <a:r>
              <a:rPr sz="44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</a:t>
            </a:r>
            <a:r>
              <a:rPr sz="4400" spc="-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400" spc="-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endParaRPr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1500" y="2146300"/>
            <a:ext cx="13335000" cy="4784643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Who we serve:</a:t>
            </a: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Individuals: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Travelers, hikers, protestors, and people in disaster-prone areas.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Organizations: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Governments, disaster agencies, forestry departments, highways, and utilities.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Market potential:</a:t>
            </a: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TAM (Total Market):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100% of the global emergency communication and mesh networking market.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 (Serviceable Market):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1–5% of the global market that we can realistically serve initially.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 (Initial Market):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0.1–0.5% of the market from early adopters and pilot deployments.</a:t>
            </a:r>
          </a:p>
        </p:txBody>
      </p:sp>
      <p:sp>
        <p:nvSpPr>
          <p:cNvPr id="4" name="object 4">
            <a:hlinkClick r:id="rId2"/>
          </p:cNvPr>
          <p:cNvSpPr/>
          <p:nvPr/>
        </p:nvSpPr>
        <p:spPr>
          <a:xfrm>
            <a:off x="12553949" y="114299"/>
            <a:ext cx="1733550" cy="381000"/>
          </a:xfrm>
          <a:custGeom>
            <a:avLst/>
            <a:gdLst/>
            <a:ahLst/>
            <a:cxnLst/>
            <a:rect l="l" t="t" r="r" b="b"/>
            <a:pathLst>
              <a:path w="1733550" h="381000">
                <a:moveTo>
                  <a:pt x="1657349" y="380999"/>
                </a:moveTo>
                <a:lnTo>
                  <a:pt x="76199" y="380999"/>
                </a:lnTo>
                <a:lnTo>
                  <a:pt x="68693" y="380637"/>
                </a:lnTo>
                <a:lnTo>
                  <a:pt x="27882" y="363732"/>
                </a:lnTo>
                <a:lnTo>
                  <a:pt x="3262" y="326886"/>
                </a:lnTo>
                <a:lnTo>
                  <a:pt x="0" y="304799"/>
                </a:lnTo>
                <a:lnTo>
                  <a:pt x="0" y="76199"/>
                </a:lnTo>
                <a:lnTo>
                  <a:pt x="12830" y="33857"/>
                </a:lnTo>
                <a:lnTo>
                  <a:pt x="47039" y="5800"/>
                </a:lnTo>
                <a:lnTo>
                  <a:pt x="76199" y="0"/>
                </a:lnTo>
                <a:lnTo>
                  <a:pt x="1657349" y="0"/>
                </a:lnTo>
                <a:lnTo>
                  <a:pt x="1699691" y="12830"/>
                </a:lnTo>
                <a:lnTo>
                  <a:pt x="1727749" y="47039"/>
                </a:lnTo>
                <a:lnTo>
                  <a:pt x="1733549" y="76199"/>
                </a:lnTo>
                <a:lnTo>
                  <a:pt x="1733549" y="304799"/>
                </a:lnTo>
                <a:lnTo>
                  <a:pt x="1720719" y="347142"/>
                </a:lnTo>
                <a:lnTo>
                  <a:pt x="1686509" y="375199"/>
                </a:lnTo>
                <a:lnTo>
                  <a:pt x="1657349" y="380999"/>
                </a:lnTo>
                <a:close/>
              </a:path>
            </a:pathLst>
          </a:custGeom>
          <a:solidFill>
            <a:srgbClr val="FFFFFF">
              <a:alpha val="7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672813" y="190415"/>
            <a:ext cx="692785" cy="2051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50" dirty="0">
                <a:solidFill>
                  <a:srgbClr val="FFFFFF"/>
                </a:solidFill>
                <a:latin typeface="Trebuchet MS"/>
                <a:cs typeface="Trebuchet MS"/>
                <a:hlinkClick r:id="rId2"/>
              </a:rPr>
              <a:t>Made</a:t>
            </a:r>
            <a:r>
              <a:rPr sz="1150" spc="30" dirty="0">
                <a:solidFill>
                  <a:srgbClr val="FFFFFF"/>
                </a:solidFill>
                <a:latin typeface="Trebuchet MS"/>
                <a:cs typeface="Trebuchet MS"/>
                <a:hlinkClick r:id="rId2"/>
              </a:rPr>
              <a:t> </a:t>
            </a:r>
            <a:r>
              <a:rPr sz="1050" spc="-20" dirty="0">
                <a:solidFill>
                  <a:srgbClr val="FFFFFF"/>
                </a:solidFill>
                <a:latin typeface="Trebuchet MS"/>
                <a:cs typeface="Trebuchet MS"/>
                <a:hlinkClick r:id="rId2"/>
              </a:rPr>
              <a:t>w</a:t>
            </a:r>
            <a:r>
              <a:rPr sz="1150" spc="-20" dirty="0">
                <a:solidFill>
                  <a:srgbClr val="FFFFFF"/>
                </a:solidFill>
                <a:latin typeface="Trebuchet MS"/>
                <a:cs typeface="Trebuchet MS"/>
                <a:hlinkClick r:id="rId2"/>
              </a:rPr>
              <a:t>i</a:t>
            </a:r>
            <a:r>
              <a:rPr sz="1050" spc="-20" dirty="0">
                <a:solidFill>
                  <a:srgbClr val="FFFFFF"/>
                </a:solidFill>
                <a:latin typeface="Trebuchet MS"/>
                <a:cs typeface="Trebuchet MS"/>
                <a:hlinkClick r:id="rId2"/>
              </a:rPr>
              <a:t>t</a:t>
            </a:r>
            <a:r>
              <a:rPr sz="1150" spc="-20" dirty="0">
                <a:solidFill>
                  <a:srgbClr val="FFFFFF"/>
                </a:solidFill>
                <a:latin typeface="Trebuchet MS"/>
                <a:cs typeface="Trebuchet MS"/>
                <a:hlinkClick r:id="rId2"/>
              </a:rPr>
              <a:t>h</a:t>
            </a:r>
            <a:endParaRPr sz="1150">
              <a:latin typeface="Trebuchet MS"/>
              <a:cs typeface="Trebuchet M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3412503" y="230385"/>
            <a:ext cx="741045" cy="131445"/>
            <a:chOff x="13412503" y="230385"/>
            <a:chExt cx="741045" cy="131445"/>
          </a:xfrm>
        </p:grpSpPr>
        <p:sp>
          <p:nvSpPr>
            <p:cNvPr id="7" name="object 7">
              <a:hlinkClick r:id="rId2"/>
            </p:cNvPr>
            <p:cNvSpPr/>
            <p:nvPr/>
          </p:nvSpPr>
          <p:spPr>
            <a:xfrm>
              <a:off x="13576697" y="243478"/>
              <a:ext cx="577215" cy="104775"/>
            </a:xfrm>
            <a:custGeom>
              <a:avLst/>
              <a:gdLst/>
              <a:ahLst/>
              <a:cxnLst/>
              <a:rect l="l" t="t" r="r" b="b"/>
              <a:pathLst>
                <a:path w="577215" h="104775">
                  <a:moveTo>
                    <a:pt x="239371" y="104749"/>
                  </a:moveTo>
                  <a:lnTo>
                    <a:pt x="224419" y="101895"/>
                  </a:lnTo>
                  <a:lnTo>
                    <a:pt x="212481" y="94000"/>
                  </a:lnTo>
                  <a:lnTo>
                    <a:pt x="204574" y="82071"/>
                  </a:lnTo>
                  <a:lnTo>
                    <a:pt x="201712" y="67109"/>
                  </a:lnTo>
                  <a:lnTo>
                    <a:pt x="204574" y="52144"/>
                  </a:lnTo>
                  <a:lnTo>
                    <a:pt x="212483" y="40215"/>
                  </a:lnTo>
                  <a:lnTo>
                    <a:pt x="224421" y="32322"/>
                  </a:lnTo>
                  <a:lnTo>
                    <a:pt x="239371" y="29469"/>
                  </a:lnTo>
                  <a:lnTo>
                    <a:pt x="254315" y="32322"/>
                  </a:lnTo>
                  <a:lnTo>
                    <a:pt x="266254" y="40215"/>
                  </a:lnTo>
                  <a:lnTo>
                    <a:pt x="269225" y="44692"/>
                  </a:lnTo>
                  <a:lnTo>
                    <a:pt x="239386" y="44692"/>
                  </a:lnTo>
                  <a:lnTo>
                    <a:pt x="230904" y="46355"/>
                  </a:lnTo>
                  <a:lnTo>
                    <a:pt x="223995" y="51001"/>
                  </a:lnTo>
                  <a:lnTo>
                    <a:pt x="219347" y="58111"/>
                  </a:lnTo>
                  <a:lnTo>
                    <a:pt x="217655" y="67109"/>
                  </a:lnTo>
                  <a:lnTo>
                    <a:pt x="219347" y="76224"/>
                  </a:lnTo>
                  <a:lnTo>
                    <a:pt x="223995" y="83334"/>
                  </a:lnTo>
                  <a:lnTo>
                    <a:pt x="230904" y="87980"/>
                  </a:lnTo>
                  <a:lnTo>
                    <a:pt x="239386" y="89643"/>
                  </a:lnTo>
                  <a:lnTo>
                    <a:pt x="269147" y="89643"/>
                  </a:lnTo>
                  <a:lnTo>
                    <a:pt x="266259" y="94000"/>
                  </a:lnTo>
                  <a:lnTo>
                    <a:pt x="254321" y="101895"/>
                  </a:lnTo>
                  <a:lnTo>
                    <a:pt x="239371" y="104749"/>
                  </a:lnTo>
                  <a:close/>
                </a:path>
                <a:path w="577215" h="104775">
                  <a:moveTo>
                    <a:pt x="269147" y="89643"/>
                  </a:moveTo>
                  <a:lnTo>
                    <a:pt x="239386" y="89643"/>
                  </a:lnTo>
                  <a:lnTo>
                    <a:pt x="247870" y="87980"/>
                  </a:lnTo>
                  <a:lnTo>
                    <a:pt x="254779" y="83334"/>
                  </a:lnTo>
                  <a:lnTo>
                    <a:pt x="259428" y="76224"/>
                  </a:lnTo>
                  <a:lnTo>
                    <a:pt x="261119" y="67109"/>
                  </a:lnTo>
                  <a:lnTo>
                    <a:pt x="259430" y="58111"/>
                  </a:lnTo>
                  <a:lnTo>
                    <a:pt x="254785" y="51001"/>
                  </a:lnTo>
                  <a:lnTo>
                    <a:pt x="247876" y="46355"/>
                  </a:lnTo>
                  <a:lnTo>
                    <a:pt x="239386" y="44692"/>
                  </a:lnTo>
                  <a:lnTo>
                    <a:pt x="269225" y="44692"/>
                  </a:lnTo>
                  <a:lnTo>
                    <a:pt x="274166" y="52144"/>
                  </a:lnTo>
                  <a:lnTo>
                    <a:pt x="277030" y="67109"/>
                  </a:lnTo>
                  <a:lnTo>
                    <a:pt x="274168" y="82071"/>
                  </a:lnTo>
                  <a:lnTo>
                    <a:pt x="269147" y="89643"/>
                  </a:lnTo>
                  <a:close/>
                </a:path>
                <a:path w="577215" h="104775">
                  <a:moveTo>
                    <a:pt x="539405" y="104749"/>
                  </a:moveTo>
                  <a:lnTo>
                    <a:pt x="524421" y="101896"/>
                  </a:lnTo>
                  <a:lnTo>
                    <a:pt x="512461" y="94004"/>
                  </a:lnTo>
                  <a:lnTo>
                    <a:pt x="504540" y="82074"/>
                  </a:lnTo>
                  <a:lnTo>
                    <a:pt x="501674" y="67109"/>
                  </a:lnTo>
                  <a:lnTo>
                    <a:pt x="504313" y="53313"/>
                  </a:lnTo>
                  <a:lnTo>
                    <a:pt x="539137" y="29469"/>
                  </a:lnTo>
                  <a:lnTo>
                    <a:pt x="553967" y="32303"/>
                  </a:lnTo>
                  <a:lnTo>
                    <a:pt x="565848" y="40164"/>
                  </a:lnTo>
                  <a:lnTo>
                    <a:pt x="568214" y="43739"/>
                  </a:lnTo>
                  <a:lnTo>
                    <a:pt x="539167" y="43739"/>
                  </a:lnTo>
                  <a:lnTo>
                    <a:pt x="532052" y="44899"/>
                  </a:lnTo>
                  <a:lnTo>
                    <a:pt x="525896" y="48186"/>
                  </a:lnTo>
                  <a:lnTo>
                    <a:pt x="521086" y="53313"/>
                  </a:lnTo>
                  <a:lnTo>
                    <a:pt x="518010" y="59990"/>
                  </a:lnTo>
                  <a:lnTo>
                    <a:pt x="575244" y="59990"/>
                  </a:lnTo>
                  <a:lnTo>
                    <a:pt x="576600" y="67109"/>
                  </a:lnTo>
                  <a:lnTo>
                    <a:pt x="576600" y="68680"/>
                  </a:lnTo>
                  <a:lnTo>
                    <a:pt x="576470" y="70359"/>
                  </a:lnTo>
                  <a:lnTo>
                    <a:pt x="576214" y="72548"/>
                  </a:lnTo>
                  <a:lnTo>
                    <a:pt x="575809" y="72941"/>
                  </a:lnTo>
                  <a:lnTo>
                    <a:pt x="517671" y="72941"/>
                  </a:lnTo>
                  <a:lnTo>
                    <a:pt x="520561" y="80146"/>
                  </a:lnTo>
                  <a:lnTo>
                    <a:pt x="525442" y="85700"/>
                  </a:lnTo>
                  <a:lnTo>
                    <a:pt x="531877" y="89273"/>
                  </a:lnTo>
                  <a:lnTo>
                    <a:pt x="539429" y="90537"/>
                  </a:lnTo>
                  <a:lnTo>
                    <a:pt x="569302" y="90537"/>
                  </a:lnTo>
                  <a:lnTo>
                    <a:pt x="568724" y="91521"/>
                  </a:lnTo>
                  <a:lnTo>
                    <a:pt x="560856" y="98609"/>
                  </a:lnTo>
                  <a:lnTo>
                    <a:pt x="550949" y="103149"/>
                  </a:lnTo>
                  <a:lnTo>
                    <a:pt x="539405" y="104749"/>
                  </a:lnTo>
                  <a:close/>
                </a:path>
                <a:path w="577215" h="104775">
                  <a:moveTo>
                    <a:pt x="575244" y="59990"/>
                  </a:moveTo>
                  <a:lnTo>
                    <a:pt x="560390" y="59990"/>
                  </a:lnTo>
                  <a:lnTo>
                    <a:pt x="557299" y="53313"/>
                  </a:lnTo>
                  <a:lnTo>
                    <a:pt x="552469" y="48186"/>
                  </a:lnTo>
                  <a:lnTo>
                    <a:pt x="546293" y="44899"/>
                  </a:lnTo>
                  <a:lnTo>
                    <a:pt x="539167" y="43739"/>
                  </a:lnTo>
                  <a:lnTo>
                    <a:pt x="568214" y="43739"/>
                  </a:lnTo>
                  <a:lnTo>
                    <a:pt x="573739" y="52088"/>
                  </a:lnTo>
                  <a:lnTo>
                    <a:pt x="575244" y="59990"/>
                  </a:lnTo>
                  <a:close/>
                </a:path>
                <a:path w="577215" h="104775">
                  <a:moveTo>
                    <a:pt x="569302" y="90537"/>
                  </a:moveTo>
                  <a:lnTo>
                    <a:pt x="547174" y="90537"/>
                  </a:lnTo>
                  <a:lnTo>
                    <a:pt x="554008" y="86953"/>
                  </a:lnTo>
                  <a:lnTo>
                    <a:pt x="557991" y="80653"/>
                  </a:lnTo>
                  <a:lnTo>
                    <a:pt x="558265" y="80511"/>
                  </a:lnTo>
                  <a:lnTo>
                    <a:pt x="574041" y="80511"/>
                  </a:lnTo>
                  <a:lnTo>
                    <a:pt x="574565" y="81321"/>
                  </a:lnTo>
                  <a:lnTo>
                    <a:pt x="574259" y="82074"/>
                  </a:lnTo>
                  <a:lnTo>
                    <a:pt x="574178" y="82274"/>
                  </a:lnTo>
                  <a:lnTo>
                    <a:pt x="569302" y="90537"/>
                  </a:lnTo>
                  <a:close/>
                </a:path>
                <a:path w="577215" h="104775">
                  <a:moveTo>
                    <a:pt x="379630" y="103045"/>
                  </a:moveTo>
                  <a:lnTo>
                    <a:pt x="365023" y="103045"/>
                  </a:lnTo>
                  <a:lnTo>
                    <a:pt x="364500" y="102510"/>
                  </a:lnTo>
                  <a:lnTo>
                    <a:pt x="364500" y="31808"/>
                  </a:lnTo>
                  <a:lnTo>
                    <a:pt x="365032" y="31274"/>
                  </a:lnTo>
                  <a:lnTo>
                    <a:pt x="379631" y="31274"/>
                  </a:lnTo>
                  <a:lnTo>
                    <a:pt x="380155" y="31808"/>
                  </a:lnTo>
                  <a:lnTo>
                    <a:pt x="380155" y="102510"/>
                  </a:lnTo>
                  <a:lnTo>
                    <a:pt x="379630" y="103045"/>
                  </a:lnTo>
                  <a:close/>
                </a:path>
                <a:path w="577215" h="104775">
                  <a:moveTo>
                    <a:pt x="199347" y="42929"/>
                  </a:moveTo>
                  <a:lnTo>
                    <a:pt x="177080" y="42929"/>
                  </a:lnTo>
                  <a:lnTo>
                    <a:pt x="180844" y="34866"/>
                  </a:lnTo>
                  <a:lnTo>
                    <a:pt x="188341" y="30129"/>
                  </a:lnTo>
                  <a:lnTo>
                    <a:pt x="198824" y="30129"/>
                  </a:lnTo>
                  <a:lnTo>
                    <a:pt x="199347" y="30605"/>
                  </a:lnTo>
                  <a:lnTo>
                    <a:pt x="199347" y="42929"/>
                  </a:lnTo>
                  <a:close/>
                </a:path>
                <a:path w="577215" h="104775">
                  <a:moveTo>
                    <a:pt x="176549" y="103045"/>
                  </a:moveTo>
                  <a:lnTo>
                    <a:pt x="161949" y="103045"/>
                  </a:lnTo>
                  <a:lnTo>
                    <a:pt x="161426" y="102510"/>
                  </a:lnTo>
                  <a:lnTo>
                    <a:pt x="161426" y="31825"/>
                  </a:lnTo>
                  <a:lnTo>
                    <a:pt x="161949" y="31290"/>
                  </a:lnTo>
                  <a:lnTo>
                    <a:pt x="176556" y="31290"/>
                  </a:lnTo>
                  <a:lnTo>
                    <a:pt x="177080" y="31825"/>
                  </a:lnTo>
                  <a:lnTo>
                    <a:pt x="177080" y="42929"/>
                  </a:lnTo>
                  <a:lnTo>
                    <a:pt x="199347" y="42929"/>
                  </a:lnTo>
                  <a:lnTo>
                    <a:pt x="199347" y="45427"/>
                  </a:lnTo>
                  <a:lnTo>
                    <a:pt x="198879" y="45903"/>
                  </a:lnTo>
                  <a:lnTo>
                    <a:pt x="198274" y="45903"/>
                  </a:lnTo>
                  <a:lnTo>
                    <a:pt x="189028" y="47745"/>
                  </a:lnTo>
                  <a:lnTo>
                    <a:pt x="182393" y="52307"/>
                  </a:lnTo>
                  <a:lnTo>
                    <a:pt x="178394" y="59217"/>
                  </a:lnTo>
                  <a:lnTo>
                    <a:pt x="177080" y="67945"/>
                  </a:lnTo>
                  <a:lnTo>
                    <a:pt x="177080" y="102510"/>
                  </a:lnTo>
                  <a:lnTo>
                    <a:pt x="176549" y="103045"/>
                  </a:lnTo>
                  <a:close/>
                </a:path>
                <a:path w="577215" h="104775">
                  <a:moveTo>
                    <a:pt x="346629" y="40339"/>
                  </a:moveTo>
                  <a:lnTo>
                    <a:pt x="301392" y="40339"/>
                  </a:lnTo>
                  <a:lnTo>
                    <a:pt x="306301" y="33304"/>
                  </a:lnTo>
                  <a:lnTo>
                    <a:pt x="314509" y="29519"/>
                  </a:lnTo>
                  <a:lnTo>
                    <a:pt x="324197" y="29519"/>
                  </a:lnTo>
                  <a:lnTo>
                    <a:pt x="336084" y="31709"/>
                  </a:lnTo>
                  <a:lnTo>
                    <a:pt x="345159" y="37898"/>
                  </a:lnTo>
                  <a:lnTo>
                    <a:pt x="346629" y="40339"/>
                  </a:lnTo>
                  <a:close/>
                </a:path>
                <a:path w="577215" h="104775">
                  <a:moveTo>
                    <a:pt x="301015" y="103028"/>
                  </a:moveTo>
                  <a:lnTo>
                    <a:pt x="286383" y="103028"/>
                  </a:lnTo>
                  <a:lnTo>
                    <a:pt x="285876" y="102494"/>
                  </a:lnTo>
                  <a:lnTo>
                    <a:pt x="285958" y="31709"/>
                  </a:lnTo>
                  <a:lnTo>
                    <a:pt x="286408" y="31256"/>
                  </a:lnTo>
                  <a:lnTo>
                    <a:pt x="300867" y="31256"/>
                  </a:lnTo>
                  <a:lnTo>
                    <a:pt x="301311" y="31709"/>
                  </a:lnTo>
                  <a:lnTo>
                    <a:pt x="301392" y="40339"/>
                  </a:lnTo>
                  <a:lnTo>
                    <a:pt x="346629" y="40339"/>
                  </a:lnTo>
                  <a:lnTo>
                    <a:pt x="349241" y="44675"/>
                  </a:lnTo>
                  <a:lnTo>
                    <a:pt x="319819" y="44675"/>
                  </a:lnTo>
                  <a:lnTo>
                    <a:pt x="312257" y="46011"/>
                  </a:lnTo>
                  <a:lnTo>
                    <a:pt x="306487" y="49772"/>
                  </a:lnTo>
                  <a:lnTo>
                    <a:pt x="302807" y="55588"/>
                  </a:lnTo>
                  <a:lnTo>
                    <a:pt x="301514" y="63090"/>
                  </a:lnTo>
                  <a:lnTo>
                    <a:pt x="301530" y="102494"/>
                  </a:lnTo>
                  <a:lnTo>
                    <a:pt x="301015" y="103028"/>
                  </a:lnTo>
                  <a:close/>
                </a:path>
                <a:path w="577215" h="104775">
                  <a:moveTo>
                    <a:pt x="352454" y="103028"/>
                  </a:moveTo>
                  <a:lnTo>
                    <a:pt x="337856" y="103028"/>
                  </a:lnTo>
                  <a:lnTo>
                    <a:pt x="337332" y="102494"/>
                  </a:lnTo>
                  <a:lnTo>
                    <a:pt x="337332" y="63090"/>
                  </a:lnTo>
                  <a:lnTo>
                    <a:pt x="336163" y="55588"/>
                  </a:lnTo>
                  <a:lnTo>
                    <a:pt x="332755" y="49772"/>
                  </a:lnTo>
                  <a:lnTo>
                    <a:pt x="327258" y="46011"/>
                  </a:lnTo>
                  <a:lnTo>
                    <a:pt x="319819" y="44675"/>
                  </a:lnTo>
                  <a:lnTo>
                    <a:pt x="349241" y="44675"/>
                  </a:lnTo>
                  <a:lnTo>
                    <a:pt x="350951" y="47513"/>
                  </a:lnTo>
                  <a:lnTo>
                    <a:pt x="352986" y="59982"/>
                  </a:lnTo>
                  <a:lnTo>
                    <a:pt x="352986" y="102494"/>
                  </a:lnTo>
                  <a:lnTo>
                    <a:pt x="352454" y="103028"/>
                  </a:lnTo>
                  <a:close/>
                </a:path>
                <a:path w="577215" h="104775">
                  <a:moveTo>
                    <a:pt x="426782" y="104774"/>
                  </a:moveTo>
                  <a:lnTo>
                    <a:pt x="411757" y="101920"/>
                  </a:lnTo>
                  <a:lnTo>
                    <a:pt x="399780" y="94025"/>
                  </a:lnTo>
                  <a:lnTo>
                    <a:pt x="391857" y="82096"/>
                  </a:lnTo>
                  <a:lnTo>
                    <a:pt x="388996" y="67117"/>
                  </a:lnTo>
                  <a:lnTo>
                    <a:pt x="391857" y="52174"/>
                  </a:lnTo>
                  <a:lnTo>
                    <a:pt x="399780" y="40247"/>
                  </a:lnTo>
                  <a:lnTo>
                    <a:pt x="411757" y="32355"/>
                  </a:lnTo>
                  <a:lnTo>
                    <a:pt x="426782" y="29502"/>
                  </a:lnTo>
                  <a:lnTo>
                    <a:pt x="439628" y="31535"/>
                  </a:lnTo>
                  <a:lnTo>
                    <a:pt x="450398" y="37237"/>
                  </a:lnTo>
                  <a:lnTo>
                    <a:pt x="457201" y="44642"/>
                  </a:lnTo>
                  <a:lnTo>
                    <a:pt x="426775" y="44642"/>
                  </a:lnTo>
                  <a:lnTo>
                    <a:pt x="418216" y="46305"/>
                  </a:lnTo>
                  <a:lnTo>
                    <a:pt x="411268" y="50951"/>
                  </a:lnTo>
                  <a:lnTo>
                    <a:pt x="406622" y="58035"/>
                  </a:lnTo>
                  <a:lnTo>
                    <a:pt x="404900" y="67117"/>
                  </a:lnTo>
                  <a:lnTo>
                    <a:pt x="406481" y="75523"/>
                  </a:lnTo>
                  <a:lnTo>
                    <a:pt x="406597" y="76141"/>
                  </a:lnTo>
                  <a:lnTo>
                    <a:pt x="411265" y="83284"/>
                  </a:lnTo>
                  <a:lnTo>
                    <a:pt x="418213" y="87930"/>
                  </a:lnTo>
                  <a:lnTo>
                    <a:pt x="426775" y="89593"/>
                  </a:lnTo>
                  <a:lnTo>
                    <a:pt x="457215" y="89593"/>
                  </a:lnTo>
                  <a:lnTo>
                    <a:pt x="450343" y="97090"/>
                  </a:lnTo>
                  <a:lnTo>
                    <a:pt x="439608" y="102760"/>
                  </a:lnTo>
                  <a:lnTo>
                    <a:pt x="426782" y="104774"/>
                  </a:lnTo>
                  <a:close/>
                </a:path>
                <a:path w="577215" h="104775">
                  <a:moveTo>
                    <a:pt x="462771" y="58754"/>
                  </a:moveTo>
                  <a:lnTo>
                    <a:pt x="447275" y="58754"/>
                  </a:lnTo>
                  <a:lnTo>
                    <a:pt x="446864" y="58553"/>
                  </a:lnTo>
                  <a:lnTo>
                    <a:pt x="446668" y="58035"/>
                  </a:lnTo>
                  <a:lnTo>
                    <a:pt x="443822" y="49914"/>
                  </a:lnTo>
                  <a:lnTo>
                    <a:pt x="436053" y="44642"/>
                  </a:lnTo>
                  <a:lnTo>
                    <a:pt x="457201" y="44642"/>
                  </a:lnTo>
                  <a:lnTo>
                    <a:pt x="458461" y="46013"/>
                  </a:lnTo>
                  <a:lnTo>
                    <a:pt x="463182" y="57267"/>
                  </a:lnTo>
                  <a:lnTo>
                    <a:pt x="463355" y="58035"/>
                  </a:lnTo>
                  <a:lnTo>
                    <a:pt x="462968" y="58553"/>
                  </a:lnTo>
                  <a:lnTo>
                    <a:pt x="462771" y="58754"/>
                  </a:lnTo>
                  <a:close/>
                </a:path>
                <a:path w="577215" h="104775">
                  <a:moveTo>
                    <a:pt x="457215" y="89593"/>
                  </a:moveTo>
                  <a:lnTo>
                    <a:pt x="436053" y="89593"/>
                  </a:lnTo>
                  <a:lnTo>
                    <a:pt x="443626" y="84330"/>
                  </a:lnTo>
                  <a:lnTo>
                    <a:pt x="446804" y="75799"/>
                  </a:lnTo>
                  <a:lnTo>
                    <a:pt x="447191" y="75523"/>
                  </a:lnTo>
                  <a:lnTo>
                    <a:pt x="462789" y="75523"/>
                  </a:lnTo>
                  <a:lnTo>
                    <a:pt x="463313" y="76141"/>
                  </a:lnTo>
                  <a:lnTo>
                    <a:pt x="463116" y="77010"/>
                  </a:lnTo>
                  <a:lnTo>
                    <a:pt x="458382" y="88320"/>
                  </a:lnTo>
                  <a:lnTo>
                    <a:pt x="457215" y="89593"/>
                  </a:lnTo>
                  <a:close/>
                </a:path>
                <a:path w="577215" h="104775">
                  <a:moveTo>
                    <a:pt x="37786" y="104733"/>
                  </a:moveTo>
                  <a:lnTo>
                    <a:pt x="22761" y="101881"/>
                  </a:lnTo>
                  <a:lnTo>
                    <a:pt x="10784" y="93991"/>
                  </a:lnTo>
                  <a:lnTo>
                    <a:pt x="2861" y="82064"/>
                  </a:lnTo>
                  <a:lnTo>
                    <a:pt x="0" y="67084"/>
                  </a:lnTo>
                  <a:lnTo>
                    <a:pt x="2861" y="52136"/>
                  </a:lnTo>
                  <a:lnTo>
                    <a:pt x="10784" y="40206"/>
                  </a:lnTo>
                  <a:lnTo>
                    <a:pt x="22761" y="32314"/>
                  </a:lnTo>
                  <a:lnTo>
                    <a:pt x="37786" y="29460"/>
                  </a:lnTo>
                  <a:lnTo>
                    <a:pt x="50633" y="31493"/>
                  </a:lnTo>
                  <a:lnTo>
                    <a:pt x="61402" y="37195"/>
                  </a:lnTo>
                  <a:lnTo>
                    <a:pt x="68212" y="44609"/>
                  </a:lnTo>
                  <a:lnTo>
                    <a:pt x="37803" y="44609"/>
                  </a:lnTo>
                  <a:lnTo>
                    <a:pt x="29244" y="46272"/>
                  </a:lnTo>
                  <a:lnTo>
                    <a:pt x="22296" y="50918"/>
                  </a:lnTo>
                  <a:lnTo>
                    <a:pt x="17650" y="58002"/>
                  </a:lnTo>
                  <a:lnTo>
                    <a:pt x="15929" y="67084"/>
                  </a:lnTo>
                  <a:lnTo>
                    <a:pt x="17506" y="75481"/>
                  </a:lnTo>
                  <a:lnTo>
                    <a:pt x="17622" y="76099"/>
                  </a:lnTo>
                  <a:lnTo>
                    <a:pt x="18172" y="76969"/>
                  </a:lnTo>
                  <a:lnTo>
                    <a:pt x="22287" y="83250"/>
                  </a:lnTo>
                  <a:lnTo>
                    <a:pt x="29234" y="87896"/>
                  </a:lnTo>
                  <a:lnTo>
                    <a:pt x="37803" y="89560"/>
                  </a:lnTo>
                  <a:lnTo>
                    <a:pt x="68211" y="89560"/>
                  </a:lnTo>
                  <a:lnTo>
                    <a:pt x="61347" y="97048"/>
                  </a:lnTo>
                  <a:lnTo>
                    <a:pt x="50612" y="102719"/>
                  </a:lnTo>
                  <a:lnTo>
                    <a:pt x="37786" y="104733"/>
                  </a:lnTo>
                  <a:close/>
                </a:path>
                <a:path w="577215" h="104775">
                  <a:moveTo>
                    <a:pt x="73775" y="58712"/>
                  </a:moveTo>
                  <a:lnTo>
                    <a:pt x="58285" y="58712"/>
                  </a:lnTo>
                  <a:lnTo>
                    <a:pt x="57884" y="58511"/>
                  </a:lnTo>
                  <a:lnTo>
                    <a:pt x="54848" y="49881"/>
                  </a:lnTo>
                  <a:lnTo>
                    <a:pt x="47082" y="44609"/>
                  </a:lnTo>
                  <a:lnTo>
                    <a:pt x="68212" y="44609"/>
                  </a:lnTo>
                  <a:lnTo>
                    <a:pt x="69463" y="45971"/>
                  </a:lnTo>
                  <a:lnTo>
                    <a:pt x="74185" y="57225"/>
                  </a:lnTo>
                  <a:lnTo>
                    <a:pt x="74360" y="58002"/>
                  </a:lnTo>
                  <a:lnTo>
                    <a:pt x="73972" y="58511"/>
                  </a:lnTo>
                  <a:lnTo>
                    <a:pt x="73775" y="58712"/>
                  </a:lnTo>
                  <a:close/>
                </a:path>
                <a:path w="577215" h="104775">
                  <a:moveTo>
                    <a:pt x="68211" y="89560"/>
                  </a:moveTo>
                  <a:lnTo>
                    <a:pt x="47099" y="89560"/>
                  </a:lnTo>
                  <a:lnTo>
                    <a:pt x="54651" y="84279"/>
                  </a:lnTo>
                  <a:lnTo>
                    <a:pt x="57835" y="75757"/>
                  </a:lnTo>
                  <a:lnTo>
                    <a:pt x="58220" y="75481"/>
                  </a:lnTo>
                  <a:lnTo>
                    <a:pt x="73792" y="75481"/>
                  </a:lnTo>
                  <a:lnTo>
                    <a:pt x="74315" y="76099"/>
                  </a:lnTo>
                  <a:lnTo>
                    <a:pt x="74119" y="76969"/>
                  </a:lnTo>
                  <a:lnTo>
                    <a:pt x="69386" y="88279"/>
                  </a:lnTo>
                  <a:lnTo>
                    <a:pt x="68211" y="89560"/>
                  </a:lnTo>
                  <a:close/>
                </a:path>
                <a:path w="577215" h="104775">
                  <a:moveTo>
                    <a:pt x="98120" y="102953"/>
                  </a:moveTo>
                  <a:lnTo>
                    <a:pt x="83334" y="102953"/>
                  </a:lnTo>
                  <a:lnTo>
                    <a:pt x="82901" y="102410"/>
                  </a:lnTo>
                  <a:lnTo>
                    <a:pt x="82901" y="2022"/>
                  </a:lnTo>
                  <a:lnTo>
                    <a:pt x="83432" y="1487"/>
                  </a:lnTo>
                  <a:lnTo>
                    <a:pt x="97892" y="1487"/>
                  </a:lnTo>
                  <a:lnTo>
                    <a:pt x="98415" y="2022"/>
                  </a:lnTo>
                  <a:lnTo>
                    <a:pt x="98415" y="40263"/>
                  </a:lnTo>
                  <a:lnTo>
                    <a:pt x="143654" y="40263"/>
                  </a:lnTo>
                  <a:lnTo>
                    <a:pt x="146266" y="44600"/>
                  </a:lnTo>
                  <a:lnTo>
                    <a:pt x="116844" y="44600"/>
                  </a:lnTo>
                  <a:lnTo>
                    <a:pt x="109281" y="45936"/>
                  </a:lnTo>
                  <a:lnTo>
                    <a:pt x="103511" y="49697"/>
                  </a:lnTo>
                  <a:lnTo>
                    <a:pt x="99831" y="55513"/>
                  </a:lnTo>
                  <a:lnTo>
                    <a:pt x="98540" y="63007"/>
                  </a:lnTo>
                  <a:lnTo>
                    <a:pt x="98555" y="102410"/>
                  </a:lnTo>
                  <a:lnTo>
                    <a:pt x="98120" y="102953"/>
                  </a:lnTo>
                  <a:close/>
                </a:path>
                <a:path w="577215" h="104775">
                  <a:moveTo>
                    <a:pt x="143654" y="40263"/>
                  </a:moveTo>
                  <a:lnTo>
                    <a:pt x="98415" y="40263"/>
                  </a:lnTo>
                  <a:lnTo>
                    <a:pt x="103325" y="33229"/>
                  </a:lnTo>
                  <a:lnTo>
                    <a:pt x="111533" y="29444"/>
                  </a:lnTo>
                  <a:lnTo>
                    <a:pt x="121222" y="29444"/>
                  </a:lnTo>
                  <a:lnTo>
                    <a:pt x="133108" y="31634"/>
                  </a:lnTo>
                  <a:lnTo>
                    <a:pt x="142184" y="37823"/>
                  </a:lnTo>
                  <a:lnTo>
                    <a:pt x="143654" y="40263"/>
                  </a:lnTo>
                  <a:close/>
                </a:path>
                <a:path w="577215" h="104775">
                  <a:moveTo>
                    <a:pt x="149479" y="102953"/>
                  </a:moveTo>
                  <a:lnTo>
                    <a:pt x="134880" y="102953"/>
                  </a:lnTo>
                  <a:lnTo>
                    <a:pt x="134355" y="102410"/>
                  </a:lnTo>
                  <a:lnTo>
                    <a:pt x="134354" y="63007"/>
                  </a:lnTo>
                  <a:lnTo>
                    <a:pt x="133186" y="55513"/>
                  </a:lnTo>
                  <a:lnTo>
                    <a:pt x="129779" y="49697"/>
                  </a:lnTo>
                  <a:lnTo>
                    <a:pt x="124282" y="45936"/>
                  </a:lnTo>
                  <a:lnTo>
                    <a:pt x="116844" y="44600"/>
                  </a:lnTo>
                  <a:lnTo>
                    <a:pt x="146266" y="44600"/>
                  </a:lnTo>
                  <a:lnTo>
                    <a:pt x="147975" y="47438"/>
                  </a:lnTo>
                  <a:lnTo>
                    <a:pt x="150011" y="59907"/>
                  </a:lnTo>
                  <a:lnTo>
                    <a:pt x="150011" y="102410"/>
                  </a:lnTo>
                  <a:lnTo>
                    <a:pt x="149479" y="102953"/>
                  </a:lnTo>
                  <a:close/>
                </a:path>
                <a:path w="577215" h="104775">
                  <a:moveTo>
                    <a:pt x="499561" y="102953"/>
                  </a:moveTo>
                  <a:lnTo>
                    <a:pt x="477575" y="102953"/>
                  </a:lnTo>
                  <a:lnTo>
                    <a:pt x="471837" y="97238"/>
                  </a:lnTo>
                  <a:lnTo>
                    <a:pt x="471837" y="2022"/>
                  </a:lnTo>
                  <a:lnTo>
                    <a:pt x="472373" y="1487"/>
                  </a:lnTo>
                  <a:lnTo>
                    <a:pt x="486970" y="1487"/>
                  </a:lnTo>
                  <a:lnTo>
                    <a:pt x="487494" y="2022"/>
                  </a:lnTo>
                  <a:lnTo>
                    <a:pt x="487494" y="86301"/>
                  </a:lnTo>
                  <a:lnTo>
                    <a:pt x="489220" y="88064"/>
                  </a:lnTo>
                  <a:lnTo>
                    <a:pt x="499573" y="88064"/>
                  </a:lnTo>
                  <a:lnTo>
                    <a:pt x="500097" y="88599"/>
                  </a:lnTo>
                  <a:lnTo>
                    <a:pt x="500097" y="102419"/>
                  </a:lnTo>
                  <a:lnTo>
                    <a:pt x="499561" y="102953"/>
                  </a:lnTo>
                  <a:close/>
                </a:path>
                <a:path w="577215" h="104775">
                  <a:moveTo>
                    <a:pt x="381080" y="18974"/>
                  </a:moveTo>
                  <a:lnTo>
                    <a:pt x="366472" y="18974"/>
                  </a:lnTo>
                  <a:lnTo>
                    <a:pt x="363011" y="15432"/>
                  </a:lnTo>
                  <a:lnTo>
                    <a:pt x="363011" y="517"/>
                  </a:lnTo>
                  <a:lnTo>
                    <a:pt x="363517" y="0"/>
                  </a:lnTo>
                  <a:lnTo>
                    <a:pt x="381071" y="0"/>
                  </a:lnTo>
                  <a:lnTo>
                    <a:pt x="381578" y="517"/>
                  </a:lnTo>
                  <a:lnTo>
                    <a:pt x="381578" y="18465"/>
                  </a:lnTo>
                  <a:lnTo>
                    <a:pt x="381080" y="18974"/>
                  </a:lnTo>
                  <a:close/>
                </a:path>
              </a:pathLst>
            </a:custGeom>
            <a:solidFill>
              <a:srgbClr val="FFFFF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>
              <a:hlinkClick r:id="rId2"/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412503" y="230385"/>
              <a:ext cx="128254" cy="13096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399" y="927100"/>
            <a:ext cx="3755389" cy="69442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8260">
              <a:lnSpc>
                <a:spcPct val="100000"/>
              </a:lnSpc>
              <a:spcBef>
                <a:spcPts val="135"/>
              </a:spcBef>
            </a:pPr>
            <a:r>
              <a:rPr sz="4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Competition</a:t>
            </a:r>
            <a:endParaRPr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6812" y="2070100"/>
            <a:ext cx="6205488" cy="370678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Competitors:</a:t>
            </a:r>
          </a:p>
          <a:p>
            <a:endParaRPr 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GoTenna Mesh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Off-grid texting device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Bridgefy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Offline messaging app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FireChat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Peer-to-peer mesh messaging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Zello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Push-to-talk app (needs some network)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Traditional tools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Satellite phones, radios, walkie-talkies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>
            <a:hlinkClick r:id="rId2"/>
          </p:cNvPr>
          <p:cNvSpPr/>
          <p:nvPr/>
        </p:nvSpPr>
        <p:spPr>
          <a:xfrm>
            <a:off x="12553949" y="114299"/>
            <a:ext cx="1733550" cy="381000"/>
          </a:xfrm>
          <a:custGeom>
            <a:avLst/>
            <a:gdLst/>
            <a:ahLst/>
            <a:cxnLst/>
            <a:rect l="l" t="t" r="r" b="b"/>
            <a:pathLst>
              <a:path w="1733550" h="381000">
                <a:moveTo>
                  <a:pt x="1657349" y="380999"/>
                </a:moveTo>
                <a:lnTo>
                  <a:pt x="76199" y="380999"/>
                </a:lnTo>
                <a:lnTo>
                  <a:pt x="68693" y="380637"/>
                </a:lnTo>
                <a:lnTo>
                  <a:pt x="27882" y="363732"/>
                </a:lnTo>
                <a:lnTo>
                  <a:pt x="3262" y="326886"/>
                </a:lnTo>
                <a:lnTo>
                  <a:pt x="0" y="304799"/>
                </a:lnTo>
                <a:lnTo>
                  <a:pt x="0" y="76199"/>
                </a:lnTo>
                <a:lnTo>
                  <a:pt x="12830" y="33857"/>
                </a:lnTo>
                <a:lnTo>
                  <a:pt x="47039" y="5800"/>
                </a:lnTo>
                <a:lnTo>
                  <a:pt x="76199" y="0"/>
                </a:lnTo>
                <a:lnTo>
                  <a:pt x="1657349" y="0"/>
                </a:lnTo>
                <a:lnTo>
                  <a:pt x="1699691" y="12830"/>
                </a:lnTo>
                <a:lnTo>
                  <a:pt x="1727749" y="47039"/>
                </a:lnTo>
                <a:lnTo>
                  <a:pt x="1733549" y="76199"/>
                </a:lnTo>
                <a:lnTo>
                  <a:pt x="1733549" y="304799"/>
                </a:lnTo>
                <a:lnTo>
                  <a:pt x="1720719" y="347142"/>
                </a:lnTo>
                <a:lnTo>
                  <a:pt x="1686509" y="375199"/>
                </a:lnTo>
                <a:lnTo>
                  <a:pt x="1657349" y="380999"/>
                </a:lnTo>
                <a:close/>
              </a:path>
            </a:pathLst>
          </a:custGeom>
          <a:solidFill>
            <a:srgbClr val="FFFFFF">
              <a:alpha val="7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672813" y="190415"/>
            <a:ext cx="692785" cy="2051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50" dirty="0">
                <a:solidFill>
                  <a:srgbClr val="FFFFFF"/>
                </a:solidFill>
                <a:latin typeface="Trebuchet MS"/>
                <a:cs typeface="Trebuchet MS"/>
                <a:hlinkClick r:id="rId2"/>
              </a:rPr>
              <a:t>Made</a:t>
            </a:r>
            <a:r>
              <a:rPr sz="1150" spc="30" dirty="0">
                <a:solidFill>
                  <a:srgbClr val="FFFFFF"/>
                </a:solidFill>
                <a:latin typeface="Trebuchet MS"/>
                <a:cs typeface="Trebuchet MS"/>
                <a:hlinkClick r:id="rId2"/>
              </a:rPr>
              <a:t> </a:t>
            </a:r>
            <a:r>
              <a:rPr sz="1050" spc="-20" dirty="0">
                <a:solidFill>
                  <a:srgbClr val="FFFFFF"/>
                </a:solidFill>
                <a:latin typeface="Trebuchet MS"/>
                <a:cs typeface="Trebuchet MS"/>
                <a:hlinkClick r:id="rId2"/>
              </a:rPr>
              <a:t>w</a:t>
            </a:r>
            <a:r>
              <a:rPr sz="1150" spc="-20" dirty="0">
                <a:solidFill>
                  <a:srgbClr val="FFFFFF"/>
                </a:solidFill>
                <a:latin typeface="Trebuchet MS"/>
                <a:cs typeface="Trebuchet MS"/>
                <a:hlinkClick r:id="rId2"/>
              </a:rPr>
              <a:t>i</a:t>
            </a:r>
            <a:r>
              <a:rPr sz="1050" spc="-20" dirty="0">
                <a:solidFill>
                  <a:srgbClr val="FFFFFF"/>
                </a:solidFill>
                <a:latin typeface="Trebuchet MS"/>
                <a:cs typeface="Trebuchet MS"/>
                <a:hlinkClick r:id="rId2"/>
              </a:rPr>
              <a:t>t</a:t>
            </a:r>
            <a:r>
              <a:rPr sz="1150" spc="-20" dirty="0">
                <a:solidFill>
                  <a:srgbClr val="FFFFFF"/>
                </a:solidFill>
                <a:latin typeface="Trebuchet MS"/>
                <a:cs typeface="Trebuchet MS"/>
                <a:hlinkClick r:id="rId2"/>
              </a:rPr>
              <a:t>h</a:t>
            </a:r>
            <a:endParaRPr sz="1150">
              <a:latin typeface="Trebuchet MS"/>
              <a:cs typeface="Trebuchet M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3412503" y="230385"/>
            <a:ext cx="741045" cy="131445"/>
            <a:chOff x="13412503" y="230385"/>
            <a:chExt cx="741045" cy="131445"/>
          </a:xfrm>
        </p:grpSpPr>
        <p:sp>
          <p:nvSpPr>
            <p:cNvPr id="7" name="object 7">
              <a:hlinkClick r:id="rId2"/>
            </p:cNvPr>
            <p:cNvSpPr/>
            <p:nvPr/>
          </p:nvSpPr>
          <p:spPr>
            <a:xfrm>
              <a:off x="13576697" y="243478"/>
              <a:ext cx="577215" cy="104775"/>
            </a:xfrm>
            <a:custGeom>
              <a:avLst/>
              <a:gdLst/>
              <a:ahLst/>
              <a:cxnLst/>
              <a:rect l="l" t="t" r="r" b="b"/>
              <a:pathLst>
                <a:path w="577215" h="104775">
                  <a:moveTo>
                    <a:pt x="239371" y="104749"/>
                  </a:moveTo>
                  <a:lnTo>
                    <a:pt x="224419" y="101895"/>
                  </a:lnTo>
                  <a:lnTo>
                    <a:pt x="212481" y="94000"/>
                  </a:lnTo>
                  <a:lnTo>
                    <a:pt x="204574" y="82071"/>
                  </a:lnTo>
                  <a:lnTo>
                    <a:pt x="201712" y="67109"/>
                  </a:lnTo>
                  <a:lnTo>
                    <a:pt x="204574" y="52144"/>
                  </a:lnTo>
                  <a:lnTo>
                    <a:pt x="212483" y="40215"/>
                  </a:lnTo>
                  <a:lnTo>
                    <a:pt x="224421" y="32322"/>
                  </a:lnTo>
                  <a:lnTo>
                    <a:pt x="239371" y="29469"/>
                  </a:lnTo>
                  <a:lnTo>
                    <a:pt x="254315" y="32322"/>
                  </a:lnTo>
                  <a:lnTo>
                    <a:pt x="266254" y="40215"/>
                  </a:lnTo>
                  <a:lnTo>
                    <a:pt x="269225" y="44692"/>
                  </a:lnTo>
                  <a:lnTo>
                    <a:pt x="239386" y="44692"/>
                  </a:lnTo>
                  <a:lnTo>
                    <a:pt x="230904" y="46355"/>
                  </a:lnTo>
                  <a:lnTo>
                    <a:pt x="223995" y="51001"/>
                  </a:lnTo>
                  <a:lnTo>
                    <a:pt x="219347" y="58111"/>
                  </a:lnTo>
                  <a:lnTo>
                    <a:pt x="217655" y="67109"/>
                  </a:lnTo>
                  <a:lnTo>
                    <a:pt x="219347" y="76224"/>
                  </a:lnTo>
                  <a:lnTo>
                    <a:pt x="223995" y="83334"/>
                  </a:lnTo>
                  <a:lnTo>
                    <a:pt x="230904" y="87980"/>
                  </a:lnTo>
                  <a:lnTo>
                    <a:pt x="239386" y="89643"/>
                  </a:lnTo>
                  <a:lnTo>
                    <a:pt x="269147" y="89643"/>
                  </a:lnTo>
                  <a:lnTo>
                    <a:pt x="266259" y="94000"/>
                  </a:lnTo>
                  <a:lnTo>
                    <a:pt x="254321" y="101895"/>
                  </a:lnTo>
                  <a:lnTo>
                    <a:pt x="239371" y="104749"/>
                  </a:lnTo>
                  <a:close/>
                </a:path>
                <a:path w="577215" h="104775">
                  <a:moveTo>
                    <a:pt x="269147" y="89643"/>
                  </a:moveTo>
                  <a:lnTo>
                    <a:pt x="239386" y="89643"/>
                  </a:lnTo>
                  <a:lnTo>
                    <a:pt x="247870" y="87980"/>
                  </a:lnTo>
                  <a:lnTo>
                    <a:pt x="254779" y="83334"/>
                  </a:lnTo>
                  <a:lnTo>
                    <a:pt x="259428" y="76224"/>
                  </a:lnTo>
                  <a:lnTo>
                    <a:pt x="261119" y="67109"/>
                  </a:lnTo>
                  <a:lnTo>
                    <a:pt x="259430" y="58111"/>
                  </a:lnTo>
                  <a:lnTo>
                    <a:pt x="254785" y="51001"/>
                  </a:lnTo>
                  <a:lnTo>
                    <a:pt x="247876" y="46355"/>
                  </a:lnTo>
                  <a:lnTo>
                    <a:pt x="239386" y="44692"/>
                  </a:lnTo>
                  <a:lnTo>
                    <a:pt x="269225" y="44692"/>
                  </a:lnTo>
                  <a:lnTo>
                    <a:pt x="274166" y="52144"/>
                  </a:lnTo>
                  <a:lnTo>
                    <a:pt x="277030" y="67109"/>
                  </a:lnTo>
                  <a:lnTo>
                    <a:pt x="274168" y="82071"/>
                  </a:lnTo>
                  <a:lnTo>
                    <a:pt x="269147" y="89643"/>
                  </a:lnTo>
                  <a:close/>
                </a:path>
                <a:path w="577215" h="104775">
                  <a:moveTo>
                    <a:pt x="539405" y="104749"/>
                  </a:moveTo>
                  <a:lnTo>
                    <a:pt x="524421" y="101896"/>
                  </a:lnTo>
                  <a:lnTo>
                    <a:pt x="512461" y="94004"/>
                  </a:lnTo>
                  <a:lnTo>
                    <a:pt x="504540" y="82074"/>
                  </a:lnTo>
                  <a:lnTo>
                    <a:pt x="501674" y="67109"/>
                  </a:lnTo>
                  <a:lnTo>
                    <a:pt x="504313" y="53313"/>
                  </a:lnTo>
                  <a:lnTo>
                    <a:pt x="539137" y="29469"/>
                  </a:lnTo>
                  <a:lnTo>
                    <a:pt x="553967" y="32303"/>
                  </a:lnTo>
                  <a:lnTo>
                    <a:pt x="565848" y="40164"/>
                  </a:lnTo>
                  <a:lnTo>
                    <a:pt x="568214" y="43739"/>
                  </a:lnTo>
                  <a:lnTo>
                    <a:pt x="539167" y="43739"/>
                  </a:lnTo>
                  <a:lnTo>
                    <a:pt x="532052" y="44899"/>
                  </a:lnTo>
                  <a:lnTo>
                    <a:pt x="525896" y="48186"/>
                  </a:lnTo>
                  <a:lnTo>
                    <a:pt x="521086" y="53313"/>
                  </a:lnTo>
                  <a:lnTo>
                    <a:pt x="518010" y="59990"/>
                  </a:lnTo>
                  <a:lnTo>
                    <a:pt x="575244" y="59990"/>
                  </a:lnTo>
                  <a:lnTo>
                    <a:pt x="576600" y="67109"/>
                  </a:lnTo>
                  <a:lnTo>
                    <a:pt x="576600" y="68680"/>
                  </a:lnTo>
                  <a:lnTo>
                    <a:pt x="576470" y="70359"/>
                  </a:lnTo>
                  <a:lnTo>
                    <a:pt x="576214" y="72548"/>
                  </a:lnTo>
                  <a:lnTo>
                    <a:pt x="575809" y="72941"/>
                  </a:lnTo>
                  <a:lnTo>
                    <a:pt x="517671" y="72941"/>
                  </a:lnTo>
                  <a:lnTo>
                    <a:pt x="520561" y="80146"/>
                  </a:lnTo>
                  <a:lnTo>
                    <a:pt x="525442" y="85700"/>
                  </a:lnTo>
                  <a:lnTo>
                    <a:pt x="531877" y="89273"/>
                  </a:lnTo>
                  <a:lnTo>
                    <a:pt x="539429" y="90537"/>
                  </a:lnTo>
                  <a:lnTo>
                    <a:pt x="569302" y="90537"/>
                  </a:lnTo>
                  <a:lnTo>
                    <a:pt x="568724" y="91521"/>
                  </a:lnTo>
                  <a:lnTo>
                    <a:pt x="560856" y="98609"/>
                  </a:lnTo>
                  <a:lnTo>
                    <a:pt x="550949" y="103149"/>
                  </a:lnTo>
                  <a:lnTo>
                    <a:pt x="539405" y="104749"/>
                  </a:lnTo>
                  <a:close/>
                </a:path>
                <a:path w="577215" h="104775">
                  <a:moveTo>
                    <a:pt x="575244" y="59990"/>
                  </a:moveTo>
                  <a:lnTo>
                    <a:pt x="560390" y="59990"/>
                  </a:lnTo>
                  <a:lnTo>
                    <a:pt x="557299" y="53313"/>
                  </a:lnTo>
                  <a:lnTo>
                    <a:pt x="552469" y="48186"/>
                  </a:lnTo>
                  <a:lnTo>
                    <a:pt x="546293" y="44899"/>
                  </a:lnTo>
                  <a:lnTo>
                    <a:pt x="539167" y="43739"/>
                  </a:lnTo>
                  <a:lnTo>
                    <a:pt x="568214" y="43739"/>
                  </a:lnTo>
                  <a:lnTo>
                    <a:pt x="573739" y="52088"/>
                  </a:lnTo>
                  <a:lnTo>
                    <a:pt x="575244" y="59990"/>
                  </a:lnTo>
                  <a:close/>
                </a:path>
                <a:path w="577215" h="104775">
                  <a:moveTo>
                    <a:pt x="569302" y="90537"/>
                  </a:moveTo>
                  <a:lnTo>
                    <a:pt x="547174" y="90537"/>
                  </a:lnTo>
                  <a:lnTo>
                    <a:pt x="554008" y="86953"/>
                  </a:lnTo>
                  <a:lnTo>
                    <a:pt x="557991" y="80653"/>
                  </a:lnTo>
                  <a:lnTo>
                    <a:pt x="558265" y="80511"/>
                  </a:lnTo>
                  <a:lnTo>
                    <a:pt x="574041" y="80511"/>
                  </a:lnTo>
                  <a:lnTo>
                    <a:pt x="574565" y="81321"/>
                  </a:lnTo>
                  <a:lnTo>
                    <a:pt x="574259" y="82074"/>
                  </a:lnTo>
                  <a:lnTo>
                    <a:pt x="574178" y="82274"/>
                  </a:lnTo>
                  <a:lnTo>
                    <a:pt x="569302" y="90537"/>
                  </a:lnTo>
                  <a:close/>
                </a:path>
                <a:path w="577215" h="104775">
                  <a:moveTo>
                    <a:pt x="379630" y="103045"/>
                  </a:moveTo>
                  <a:lnTo>
                    <a:pt x="365023" y="103045"/>
                  </a:lnTo>
                  <a:lnTo>
                    <a:pt x="364500" y="102510"/>
                  </a:lnTo>
                  <a:lnTo>
                    <a:pt x="364500" y="31808"/>
                  </a:lnTo>
                  <a:lnTo>
                    <a:pt x="365032" y="31274"/>
                  </a:lnTo>
                  <a:lnTo>
                    <a:pt x="379631" y="31274"/>
                  </a:lnTo>
                  <a:lnTo>
                    <a:pt x="380155" y="31808"/>
                  </a:lnTo>
                  <a:lnTo>
                    <a:pt x="380155" y="102510"/>
                  </a:lnTo>
                  <a:lnTo>
                    <a:pt x="379630" y="103045"/>
                  </a:lnTo>
                  <a:close/>
                </a:path>
                <a:path w="577215" h="104775">
                  <a:moveTo>
                    <a:pt x="199347" y="42929"/>
                  </a:moveTo>
                  <a:lnTo>
                    <a:pt x="177080" y="42929"/>
                  </a:lnTo>
                  <a:lnTo>
                    <a:pt x="180844" y="34866"/>
                  </a:lnTo>
                  <a:lnTo>
                    <a:pt x="188341" y="30129"/>
                  </a:lnTo>
                  <a:lnTo>
                    <a:pt x="198824" y="30129"/>
                  </a:lnTo>
                  <a:lnTo>
                    <a:pt x="199347" y="30605"/>
                  </a:lnTo>
                  <a:lnTo>
                    <a:pt x="199347" y="42929"/>
                  </a:lnTo>
                  <a:close/>
                </a:path>
                <a:path w="577215" h="104775">
                  <a:moveTo>
                    <a:pt x="176549" y="103045"/>
                  </a:moveTo>
                  <a:lnTo>
                    <a:pt x="161949" y="103045"/>
                  </a:lnTo>
                  <a:lnTo>
                    <a:pt x="161426" y="102510"/>
                  </a:lnTo>
                  <a:lnTo>
                    <a:pt x="161426" y="31825"/>
                  </a:lnTo>
                  <a:lnTo>
                    <a:pt x="161949" y="31290"/>
                  </a:lnTo>
                  <a:lnTo>
                    <a:pt x="176556" y="31290"/>
                  </a:lnTo>
                  <a:lnTo>
                    <a:pt x="177080" y="31825"/>
                  </a:lnTo>
                  <a:lnTo>
                    <a:pt x="177080" y="42929"/>
                  </a:lnTo>
                  <a:lnTo>
                    <a:pt x="199347" y="42929"/>
                  </a:lnTo>
                  <a:lnTo>
                    <a:pt x="199347" y="45427"/>
                  </a:lnTo>
                  <a:lnTo>
                    <a:pt x="198879" y="45903"/>
                  </a:lnTo>
                  <a:lnTo>
                    <a:pt x="198274" y="45903"/>
                  </a:lnTo>
                  <a:lnTo>
                    <a:pt x="189028" y="47745"/>
                  </a:lnTo>
                  <a:lnTo>
                    <a:pt x="182393" y="52307"/>
                  </a:lnTo>
                  <a:lnTo>
                    <a:pt x="178394" y="59217"/>
                  </a:lnTo>
                  <a:lnTo>
                    <a:pt x="177080" y="67945"/>
                  </a:lnTo>
                  <a:lnTo>
                    <a:pt x="177080" y="102510"/>
                  </a:lnTo>
                  <a:lnTo>
                    <a:pt x="176549" y="103045"/>
                  </a:lnTo>
                  <a:close/>
                </a:path>
                <a:path w="577215" h="104775">
                  <a:moveTo>
                    <a:pt x="346629" y="40339"/>
                  </a:moveTo>
                  <a:lnTo>
                    <a:pt x="301392" y="40339"/>
                  </a:lnTo>
                  <a:lnTo>
                    <a:pt x="306301" y="33304"/>
                  </a:lnTo>
                  <a:lnTo>
                    <a:pt x="314509" y="29519"/>
                  </a:lnTo>
                  <a:lnTo>
                    <a:pt x="324197" y="29519"/>
                  </a:lnTo>
                  <a:lnTo>
                    <a:pt x="336084" y="31709"/>
                  </a:lnTo>
                  <a:lnTo>
                    <a:pt x="345159" y="37898"/>
                  </a:lnTo>
                  <a:lnTo>
                    <a:pt x="346629" y="40339"/>
                  </a:lnTo>
                  <a:close/>
                </a:path>
                <a:path w="577215" h="104775">
                  <a:moveTo>
                    <a:pt x="301015" y="103028"/>
                  </a:moveTo>
                  <a:lnTo>
                    <a:pt x="286383" y="103028"/>
                  </a:lnTo>
                  <a:lnTo>
                    <a:pt x="285876" y="102494"/>
                  </a:lnTo>
                  <a:lnTo>
                    <a:pt x="285958" y="31709"/>
                  </a:lnTo>
                  <a:lnTo>
                    <a:pt x="286408" y="31256"/>
                  </a:lnTo>
                  <a:lnTo>
                    <a:pt x="300867" y="31256"/>
                  </a:lnTo>
                  <a:lnTo>
                    <a:pt x="301311" y="31709"/>
                  </a:lnTo>
                  <a:lnTo>
                    <a:pt x="301392" y="40339"/>
                  </a:lnTo>
                  <a:lnTo>
                    <a:pt x="346629" y="40339"/>
                  </a:lnTo>
                  <a:lnTo>
                    <a:pt x="349241" y="44675"/>
                  </a:lnTo>
                  <a:lnTo>
                    <a:pt x="319819" y="44675"/>
                  </a:lnTo>
                  <a:lnTo>
                    <a:pt x="312257" y="46011"/>
                  </a:lnTo>
                  <a:lnTo>
                    <a:pt x="306487" y="49772"/>
                  </a:lnTo>
                  <a:lnTo>
                    <a:pt x="302807" y="55588"/>
                  </a:lnTo>
                  <a:lnTo>
                    <a:pt x="301514" y="63090"/>
                  </a:lnTo>
                  <a:lnTo>
                    <a:pt x="301530" y="102494"/>
                  </a:lnTo>
                  <a:lnTo>
                    <a:pt x="301015" y="103028"/>
                  </a:lnTo>
                  <a:close/>
                </a:path>
                <a:path w="577215" h="104775">
                  <a:moveTo>
                    <a:pt x="352454" y="103028"/>
                  </a:moveTo>
                  <a:lnTo>
                    <a:pt x="337856" y="103028"/>
                  </a:lnTo>
                  <a:lnTo>
                    <a:pt x="337332" y="102494"/>
                  </a:lnTo>
                  <a:lnTo>
                    <a:pt x="337332" y="63090"/>
                  </a:lnTo>
                  <a:lnTo>
                    <a:pt x="336163" y="55588"/>
                  </a:lnTo>
                  <a:lnTo>
                    <a:pt x="332755" y="49772"/>
                  </a:lnTo>
                  <a:lnTo>
                    <a:pt x="327258" y="46011"/>
                  </a:lnTo>
                  <a:lnTo>
                    <a:pt x="319819" y="44675"/>
                  </a:lnTo>
                  <a:lnTo>
                    <a:pt x="349241" y="44675"/>
                  </a:lnTo>
                  <a:lnTo>
                    <a:pt x="350951" y="47513"/>
                  </a:lnTo>
                  <a:lnTo>
                    <a:pt x="352986" y="59982"/>
                  </a:lnTo>
                  <a:lnTo>
                    <a:pt x="352986" y="102494"/>
                  </a:lnTo>
                  <a:lnTo>
                    <a:pt x="352454" y="103028"/>
                  </a:lnTo>
                  <a:close/>
                </a:path>
                <a:path w="577215" h="104775">
                  <a:moveTo>
                    <a:pt x="426782" y="104774"/>
                  </a:moveTo>
                  <a:lnTo>
                    <a:pt x="411757" y="101920"/>
                  </a:lnTo>
                  <a:lnTo>
                    <a:pt x="399780" y="94025"/>
                  </a:lnTo>
                  <a:lnTo>
                    <a:pt x="391857" y="82096"/>
                  </a:lnTo>
                  <a:lnTo>
                    <a:pt x="388996" y="67117"/>
                  </a:lnTo>
                  <a:lnTo>
                    <a:pt x="391857" y="52174"/>
                  </a:lnTo>
                  <a:lnTo>
                    <a:pt x="399780" y="40247"/>
                  </a:lnTo>
                  <a:lnTo>
                    <a:pt x="411757" y="32355"/>
                  </a:lnTo>
                  <a:lnTo>
                    <a:pt x="426782" y="29502"/>
                  </a:lnTo>
                  <a:lnTo>
                    <a:pt x="439628" y="31535"/>
                  </a:lnTo>
                  <a:lnTo>
                    <a:pt x="450398" y="37237"/>
                  </a:lnTo>
                  <a:lnTo>
                    <a:pt x="457201" y="44642"/>
                  </a:lnTo>
                  <a:lnTo>
                    <a:pt x="426775" y="44642"/>
                  </a:lnTo>
                  <a:lnTo>
                    <a:pt x="418216" y="46305"/>
                  </a:lnTo>
                  <a:lnTo>
                    <a:pt x="411268" y="50951"/>
                  </a:lnTo>
                  <a:lnTo>
                    <a:pt x="406622" y="58035"/>
                  </a:lnTo>
                  <a:lnTo>
                    <a:pt x="404900" y="67117"/>
                  </a:lnTo>
                  <a:lnTo>
                    <a:pt x="406481" y="75523"/>
                  </a:lnTo>
                  <a:lnTo>
                    <a:pt x="406597" y="76141"/>
                  </a:lnTo>
                  <a:lnTo>
                    <a:pt x="411265" y="83284"/>
                  </a:lnTo>
                  <a:lnTo>
                    <a:pt x="418213" y="87930"/>
                  </a:lnTo>
                  <a:lnTo>
                    <a:pt x="426775" y="89593"/>
                  </a:lnTo>
                  <a:lnTo>
                    <a:pt x="457215" y="89593"/>
                  </a:lnTo>
                  <a:lnTo>
                    <a:pt x="450343" y="97090"/>
                  </a:lnTo>
                  <a:lnTo>
                    <a:pt x="439608" y="102760"/>
                  </a:lnTo>
                  <a:lnTo>
                    <a:pt x="426782" y="104774"/>
                  </a:lnTo>
                  <a:close/>
                </a:path>
                <a:path w="577215" h="104775">
                  <a:moveTo>
                    <a:pt x="462771" y="58754"/>
                  </a:moveTo>
                  <a:lnTo>
                    <a:pt x="447275" y="58754"/>
                  </a:lnTo>
                  <a:lnTo>
                    <a:pt x="446864" y="58553"/>
                  </a:lnTo>
                  <a:lnTo>
                    <a:pt x="446668" y="58035"/>
                  </a:lnTo>
                  <a:lnTo>
                    <a:pt x="443822" y="49914"/>
                  </a:lnTo>
                  <a:lnTo>
                    <a:pt x="436053" y="44642"/>
                  </a:lnTo>
                  <a:lnTo>
                    <a:pt x="457201" y="44642"/>
                  </a:lnTo>
                  <a:lnTo>
                    <a:pt x="458461" y="46013"/>
                  </a:lnTo>
                  <a:lnTo>
                    <a:pt x="463182" y="57267"/>
                  </a:lnTo>
                  <a:lnTo>
                    <a:pt x="463355" y="58035"/>
                  </a:lnTo>
                  <a:lnTo>
                    <a:pt x="462968" y="58553"/>
                  </a:lnTo>
                  <a:lnTo>
                    <a:pt x="462771" y="58754"/>
                  </a:lnTo>
                  <a:close/>
                </a:path>
                <a:path w="577215" h="104775">
                  <a:moveTo>
                    <a:pt x="457215" y="89593"/>
                  </a:moveTo>
                  <a:lnTo>
                    <a:pt x="436053" y="89593"/>
                  </a:lnTo>
                  <a:lnTo>
                    <a:pt x="443626" y="84330"/>
                  </a:lnTo>
                  <a:lnTo>
                    <a:pt x="446804" y="75799"/>
                  </a:lnTo>
                  <a:lnTo>
                    <a:pt x="447191" y="75523"/>
                  </a:lnTo>
                  <a:lnTo>
                    <a:pt x="462789" y="75523"/>
                  </a:lnTo>
                  <a:lnTo>
                    <a:pt x="463313" y="76141"/>
                  </a:lnTo>
                  <a:lnTo>
                    <a:pt x="463116" y="77010"/>
                  </a:lnTo>
                  <a:lnTo>
                    <a:pt x="458382" y="88320"/>
                  </a:lnTo>
                  <a:lnTo>
                    <a:pt x="457215" y="89593"/>
                  </a:lnTo>
                  <a:close/>
                </a:path>
                <a:path w="577215" h="104775">
                  <a:moveTo>
                    <a:pt x="37786" y="104733"/>
                  </a:moveTo>
                  <a:lnTo>
                    <a:pt x="22761" y="101881"/>
                  </a:lnTo>
                  <a:lnTo>
                    <a:pt x="10784" y="93991"/>
                  </a:lnTo>
                  <a:lnTo>
                    <a:pt x="2861" y="82064"/>
                  </a:lnTo>
                  <a:lnTo>
                    <a:pt x="0" y="67084"/>
                  </a:lnTo>
                  <a:lnTo>
                    <a:pt x="2861" y="52136"/>
                  </a:lnTo>
                  <a:lnTo>
                    <a:pt x="10784" y="40206"/>
                  </a:lnTo>
                  <a:lnTo>
                    <a:pt x="22761" y="32314"/>
                  </a:lnTo>
                  <a:lnTo>
                    <a:pt x="37786" y="29460"/>
                  </a:lnTo>
                  <a:lnTo>
                    <a:pt x="50633" y="31493"/>
                  </a:lnTo>
                  <a:lnTo>
                    <a:pt x="61402" y="37195"/>
                  </a:lnTo>
                  <a:lnTo>
                    <a:pt x="68212" y="44609"/>
                  </a:lnTo>
                  <a:lnTo>
                    <a:pt x="37803" y="44609"/>
                  </a:lnTo>
                  <a:lnTo>
                    <a:pt x="29244" y="46272"/>
                  </a:lnTo>
                  <a:lnTo>
                    <a:pt x="22296" y="50918"/>
                  </a:lnTo>
                  <a:lnTo>
                    <a:pt x="17650" y="58002"/>
                  </a:lnTo>
                  <a:lnTo>
                    <a:pt x="15929" y="67084"/>
                  </a:lnTo>
                  <a:lnTo>
                    <a:pt x="17506" y="75481"/>
                  </a:lnTo>
                  <a:lnTo>
                    <a:pt x="17622" y="76099"/>
                  </a:lnTo>
                  <a:lnTo>
                    <a:pt x="18172" y="76969"/>
                  </a:lnTo>
                  <a:lnTo>
                    <a:pt x="22287" y="83250"/>
                  </a:lnTo>
                  <a:lnTo>
                    <a:pt x="29234" y="87896"/>
                  </a:lnTo>
                  <a:lnTo>
                    <a:pt x="37803" y="89560"/>
                  </a:lnTo>
                  <a:lnTo>
                    <a:pt x="68211" y="89560"/>
                  </a:lnTo>
                  <a:lnTo>
                    <a:pt x="61347" y="97048"/>
                  </a:lnTo>
                  <a:lnTo>
                    <a:pt x="50612" y="102719"/>
                  </a:lnTo>
                  <a:lnTo>
                    <a:pt x="37786" y="104733"/>
                  </a:lnTo>
                  <a:close/>
                </a:path>
                <a:path w="577215" h="104775">
                  <a:moveTo>
                    <a:pt x="73775" y="58712"/>
                  </a:moveTo>
                  <a:lnTo>
                    <a:pt x="58285" y="58712"/>
                  </a:lnTo>
                  <a:lnTo>
                    <a:pt x="57884" y="58511"/>
                  </a:lnTo>
                  <a:lnTo>
                    <a:pt x="54848" y="49881"/>
                  </a:lnTo>
                  <a:lnTo>
                    <a:pt x="47082" y="44609"/>
                  </a:lnTo>
                  <a:lnTo>
                    <a:pt x="68212" y="44609"/>
                  </a:lnTo>
                  <a:lnTo>
                    <a:pt x="69463" y="45971"/>
                  </a:lnTo>
                  <a:lnTo>
                    <a:pt x="74185" y="57225"/>
                  </a:lnTo>
                  <a:lnTo>
                    <a:pt x="74360" y="58002"/>
                  </a:lnTo>
                  <a:lnTo>
                    <a:pt x="73972" y="58511"/>
                  </a:lnTo>
                  <a:lnTo>
                    <a:pt x="73775" y="58712"/>
                  </a:lnTo>
                  <a:close/>
                </a:path>
                <a:path w="577215" h="104775">
                  <a:moveTo>
                    <a:pt x="68211" y="89560"/>
                  </a:moveTo>
                  <a:lnTo>
                    <a:pt x="47099" y="89560"/>
                  </a:lnTo>
                  <a:lnTo>
                    <a:pt x="54651" y="84279"/>
                  </a:lnTo>
                  <a:lnTo>
                    <a:pt x="57835" y="75757"/>
                  </a:lnTo>
                  <a:lnTo>
                    <a:pt x="58220" y="75481"/>
                  </a:lnTo>
                  <a:lnTo>
                    <a:pt x="73792" y="75481"/>
                  </a:lnTo>
                  <a:lnTo>
                    <a:pt x="74315" y="76099"/>
                  </a:lnTo>
                  <a:lnTo>
                    <a:pt x="74119" y="76969"/>
                  </a:lnTo>
                  <a:lnTo>
                    <a:pt x="69386" y="88279"/>
                  </a:lnTo>
                  <a:lnTo>
                    <a:pt x="68211" y="89560"/>
                  </a:lnTo>
                  <a:close/>
                </a:path>
                <a:path w="577215" h="104775">
                  <a:moveTo>
                    <a:pt x="98120" y="102953"/>
                  </a:moveTo>
                  <a:lnTo>
                    <a:pt x="83334" y="102953"/>
                  </a:lnTo>
                  <a:lnTo>
                    <a:pt x="82901" y="102410"/>
                  </a:lnTo>
                  <a:lnTo>
                    <a:pt x="82901" y="2022"/>
                  </a:lnTo>
                  <a:lnTo>
                    <a:pt x="83432" y="1487"/>
                  </a:lnTo>
                  <a:lnTo>
                    <a:pt x="97892" y="1487"/>
                  </a:lnTo>
                  <a:lnTo>
                    <a:pt x="98415" y="2022"/>
                  </a:lnTo>
                  <a:lnTo>
                    <a:pt x="98415" y="40263"/>
                  </a:lnTo>
                  <a:lnTo>
                    <a:pt x="143654" y="40263"/>
                  </a:lnTo>
                  <a:lnTo>
                    <a:pt x="146266" y="44600"/>
                  </a:lnTo>
                  <a:lnTo>
                    <a:pt x="116844" y="44600"/>
                  </a:lnTo>
                  <a:lnTo>
                    <a:pt x="109281" y="45936"/>
                  </a:lnTo>
                  <a:lnTo>
                    <a:pt x="103511" y="49697"/>
                  </a:lnTo>
                  <a:lnTo>
                    <a:pt x="99831" y="55513"/>
                  </a:lnTo>
                  <a:lnTo>
                    <a:pt x="98540" y="63007"/>
                  </a:lnTo>
                  <a:lnTo>
                    <a:pt x="98555" y="102410"/>
                  </a:lnTo>
                  <a:lnTo>
                    <a:pt x="98120" y="102953"/>
                  </a:lnTo>
                  <a:close/>
                </a:path>
                <a:path w="577215" h="104775">
                  <a:moveTo>
                    <a:pt x="143654" y="40263"/>
                  </a:moveTo>
                  <a:lnTo>
                    <a:pt x="98415" y="40263"/>
                  </a:lnTo>
                  <a:lnTo>
                    <a:pt x="103325" y="33229"/>
                  </a:lnTo>
                  <a:lnTo>
                    <a:pt x="111533" y="29444"/>
                  </a:lnTo>
                  <a:lnTo>
                    <a:pt x="121222" y="29444"/>
                  </a:lnTo>
                  <a:lnTo>
                    <a:pt x="133108" y="31634"/>
                  </a:lnTo>
                  <a:lnTo>
                    <a:pt x="142184" y="37823"/>
                  </a:lnTo>
                  <a:lnTo>
                    <a:pt x="143654" y="40263"/>
                  </a:lnTo>
                  <a:close/>
                </a:path>
                <a:path w="577215" h="104775">
                  <a:moveTo>
                    <a:pt x="149479" y="102953"/>
                  </a:moveTo>
                  <a:lnTo>
                    <a:pt x="134880" y="102953"/>
                  </a:lnTo>
                  <a:lnTo>
                    <a:pt x="134355" y="102410"/>
                  </a:lnTo>
                  <a:lnTo>
                    <a:pt x="134354" y="63007"/>
                  </a:lnTo>
                  <a:lnTo>
                    <a:pt x="133186" y="55513"/>
                  </a:lnTo>
                  <a:lnTo>
                    <a:pt x="129779" y="49697"/>
                  </a:lnTo>
                  <a:lnTo>
                    <a:pt x="124282" y="45936"/>
                  </a:lnTo>
                  <a:lnTo>
                    <a:pt x="116844" y="44600"/>
                  </a:lnTo>
                  <a:lnTo>
                    <a:pt x="146266" y="44600"/>
                  </a:lnTo>
                  <a:lnTo>
                    <a:pt x="147975" y="47438"/>
                  </a:lnTo>
                  <a:lnTo>
                    <a:pt x="150011" y="59907"/>
                  </a:lnTo>
                  <a:lnTo>
                    <a:pt x="150011" y="102410"/>
                  </a:lnTo>
                  <a:lnTo>
                    <a:pt x="149479" y="102953"/>
                  </a:lnTo>
                  <a:close/>
                </a:path>
                <a:path w="577215" h="104775">
                  <a:moveTo>
                    <a:pt x="499561" y="102953"/>
                  </a:moveTo>
                  <a:lnTo>
                    <a:pt x="477575" y="102953"/>
                  </a:lnTo>
                  <a:lnTo>
                    <a:pt x="471837" y="97238"/>
                  </a:lnTo>
                  <a:lnTo>
                    <a:pt x="471837" y="2022"/>
                  </a:lnTo>
                  <a:lnTo>
                    <a:pt x="472373" y="1487"/>
                  </a:lnTo>
                  <a:lnTo>
                    <a:pt x="486970" y="1487"/>
                  </a:lnTo>
                  <a:lnTo>
                    <a:pt x="487494" y="2022"/>
                  </a:lnTo>
                  <a:lnTo>
                    <a:pt x="487494" y="86301"/>
                  </a:lnTo>
                  <a:lnTo>
                    <a:pt x="489220" y="88064"/>
                  </a:lnTo>
                  <a:lnTo>
                    <a:pt x="499573" y="88064"/>
                  </a:lnTo>
                  <a:lnTo>
                    <a:pt x="500097" y="88599"/>
                  </a:lnTo>
                  <a:lnTo>
                    <a:pt x="500097" y="102419"/>
                  </a:lnTo>
                  <a:lnTo>
                    <a:pt x="499561" y="102953"/>
                  </a:lnTo>
                  <a:close/>
                </a:path>
                <a:path w="577215" h="104775">
                  <a:moveTo>
                    <a:pt x="381080" y="18974"/>
                  </a:moveTo>
                  <a:lnTo>
                    <a:pt x="366472" y="18974"/>
                  </a:lnTo>
                  <a:lnTo>
                    <a:pt x="363011" y="15432"/>
                  </a:lnTo>
                  <a:lnTo>
                    <a:pt x="363011" y="517"/>
                  </a:lnTo>
                  <a:lnTo>
                    <a:pt x="363517" y="0"/>
                  </a:lnTo>
                  <a:lnTo>
                    <a:pt x="381071" y="0"/>
                  </a:lnTo>
                  <a:lnTo>
                    <a:pt x="381578" y="517"/>
                  </a:lnTo>
                  <a:lnTo>
                    <a:pt x="381578" y="18465"/>
                  </a:lnTo>
                  <a:lnTo>
                    <a:pt x="381080" y="18974"/>
                  </a:lnTo>
                  <a:close/>
                </a:path>
              </a:pathLst>
            </a:custGeom>
            <a:solidFill>
              <a:srgbClr val="FFFFF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>
              <a:hlinkClick r:id="rId2"/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412503" y="230385"/>
              <a:ext cx="128254" cy="130969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195759D-F887-8D47-B956-4897E819E143}"/>
              </a:ext>
            </a:extLst>
          </p:cNvPr>
          <p:cNvSpPr txBox="1"/>
          <p:nvPr/>
        </p:nvSpPr>
        <p:spPr>
          <a:xfrm>
            <a:off x="7429502" y="2070100"/>
            <a:ext cx="6671817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Advantages:</a:t>
            </a:r>
          </a:p>
          <a:p>
            <a:endParaRPr 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Dual Solution: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Meshmess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(chat) +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ForestLink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(monitoring)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Low-Cost &amp; Scalable: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Smartphones + BLE nodes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Resilient &amp; Decentralized: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Works without central servers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Real-Time Dashboard: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Live monitoring &amp; rescue alerts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Easy Adoption: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Instant use with no extra hardware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21299" y="927100"/>
            <a:ext cx="3755389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8260" algn="ctr">
              <a:lnSpc>
                <a:spcPct val="100000"/>
              </a:lnSpc>
              <a:spcBef>
                <a:spcPts val="95"/>
              </a:spcBef>
            </a:pPr>
            <a:r>
              <a:rPr sz="44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6300" y="1961252"/>
            <a:ext cx="10452101" cy="4844916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Meshmess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 factor: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Mobile app (iOS &amp; Android)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Functionality: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Peer-to-peer messaging in no-network zones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Features: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Wi-Fi Direct, multi-hop routing (Dijkstra’s algorithm), offline chat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Architecture: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Device-to-device mesh network, no central server required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IP: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Proprietary routing algorithms and app design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ForestLink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 factor: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BLE nodes + web dashboard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Functionality: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Remote activity monitoring &amp; emergency communication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Features: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Live node status, rescue message relay, internet uplink via select nodes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Architecture: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BLE mesh network feeding a central dashboard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IP: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Node management, multi-hop message routing, dashboard software</a:t>
            </a:r>
          </a:p>
        </p:txBody>
      </p:sp>
      <p:sp>
        <p:nvSpPr>
          <p:cNvPr id="4" name="object 4">
            <a:hlinkClick r:id="rId2"/>
          </p:cNvPr>
          <p:cNvSpPr/>
          <p:nvPr/>
        </p:nvSpPr>
        <p:spPr>
          <a:xfrm>
            <a:off x="12553949" y="114299"/>
            <a:ext cx="1733550" cy="381000"/>
          </a:xfrm>
          <a:custGeom>
            <a:avLst/>
            <a:gdLst/>
            <a:ahLst/>
            <a:cxnLst/>
            <a:rect l="l" t="t" r="r" b="b"/>
            <a:pathLst>
              <a:path w="1733550" h="381000">
                <a:moveTo>
                  <a:pt x="1657349" y="380999"/>
                </a:moveTo>
                <a:lnTo>
                  <a:pt x="76199" y="380999"/>
                </a:lnTo>
                <a:lnTo>
                  <a:pt x="68693" y="380637"/>
                </a:lnTo>
                <a:lnTo>
                  <a:pt x="27882" y="363732"/>
                </a:lnTo>
                <a:lnTo>
                  <a:pt x="3262" y="326886"/>
                </a:lnTo>
                <a:lnTo>
                  <a:pt x="0" y="304799"/>
                </a:lnTo>
                <a:lnTo>
                  <a:pt x="0" y="76199"/>
                </a:lnTo>
                <a:lnTo>
                  <a:pt x="12830" y="33857"/>
                </a:lnTo>
                <a:lnTo>
                  <a:pt x="47039" y="5800"/>
                </a:lnTo>
                <a:lnTo>
                  <a:pt x="76199" y="0"/>
                </a:lnTo>
                <a:lnTo>
                  <a:pt x="1657349" y="0"/>
                </a:lnTo>
                <a:lnTo>
                  <a:pt x="1699691" y="12830"/>
                </a:lnTo>
                <a:lnTo>
                  <a:pt x="1727749" y="47039"/>
                </a:lnTo>
                <a:lnTo>
                  <a:pt x="1733549" y="76199"/>
                </a:lnTo>
                <a:lnTo>
                  <a:pt x="1733549" y="304799"/>
                </a:lnTo>
                <a:lnTo>
                  <a:pt x="1720719" y="347142"/>
                </a:lnTo>
                <a:lnTo>
                  <a:pt x="1686509" y="375199"/>
                </a:lnTo>
                <a:lnTo>
                  <a:pt x="1657349" y="380999"/>
                </a:lnTo>
                <a:close/>
              </a:path>
            </a:pathLst>
          </a:custGeom>
          <a:solidFill>
            <a:srgbClr val="FFFFFF">
              <a:alpha val="7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672813" y="190415"/>
            <a:ext cx="692785" cy="2051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50" dirty="0">
                <a:solidFill>
                  <a:srgbClr val="FFFFFF"/>
                </a:solidFill>
                <a:latin typeface="Trebuchet MS"/>
                <a:cs typeface="Trebuchet MS"/>
                <a:hlinkClick r:id="rId2"/>
              </a:rPr>
              <a:t>Made</a:t>
            </a:r>
            <a:r>
              <a:rPr sz="1150" spc="30" dirty="0">
                <a:solidFill>
                  <a:srgbClr val="FFFFFF"/>
                </a:solidFill>
                <a:latin typeface="Trebuchet MS"/>
                <a:cs typeface="Trebuchet MS"/>
                <a:hlinkClick r:id="rId2"/>
              </a:rPr>
              <a:t> </a:t>
            </a:r>
            <a:r>
              <a:rPr sz="1050" spc="-20" dirty="0">
                <a:solidFill>
                  <a:srgbClr val="FFFFFF"/>
                </a:solidFill>
                <a:latin typeface="Trebuchet MS"/>
                <a:cs typeface="Trebuchet MS"/>
                <a:hlinkClick r:id="rId2"/>
              </a:rPr>
              <a:t>w</a:t>
            </a:r>
            <a:r>
              <a:rPr sz="1150" spc="-20" dirty="0">
                <a:solidFill>
                  <a:srgbClr val="FFFFFF"/>
                </a:solidFill>
                <a:latin typeface="Trebuchet MS"/>
                <a:cs typeface="Trebuchet MS"/>
                <a:hlinkClick r:id="rId2"/>
              </a:rPr>
              <a:t>i</a:t>
            </a:r>
            <a:r>
              <a:rPr sz="1050" spc="-20" dirty="0">
                <a:solidFill>
                  <a:srgbClr val="FFFFFF"/>
                </a:solidFill>
                <a:latin typeface="Trebuchet MS"/>
                <a:cs typeface="Trebuchet MS"/>
                <a:hlinkClick r:id="rId2"/>
              </a:rPr>
              <a:t>t</a:t>
            </a:r>
            <a:r>
              <a:rPr sz="1150" spc="-20" dirty="0">
                <a:solidFill>
                  <a:srgbClr val="FFFFFF"/>
                </a:solidFill>
                <a:latin typeface="Trebuchet MS"/>
                <a:cs typeface="Trebuchet MS"/>
                <a:hlinkClick r:id="rId2"/>
              </a:rPr>
              <a:t>h</a:t>
            </a:r>
            <a:endParaRPr sz="1150">
              <a:latin typeface="Trebuchet MS"/>
              <a:cs typeface="Trebuchet M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3412503" y="230385"/>
            <a:ext cx="741045" cy="131445"/>
            <a:chOff x="13412503" y="230385"/>
            <a:chExt cx="741045" cy="131445"/>
          </a:xfrm>
        </p:grpSpPr>
        <p:sp>
          <p:nvSpPr>
            <p:cNvPr id="7" name="object 7">
              <a:hlinkClick r:id="rId2"/>
            </p:cNvPr>
            <p:cNvSpPr/>
            <p:nvPr/>
          </p:nvSpPr>
          <p:spPr>
            <a:xfrm>
              <a:off x="13576697" y="243478"/>
              <a:ext cx="577215" cy="104775"/>
            </a:xfrm>
            <a:custGeom>
              <a:avLst/>
              <a:gdLst/>
              <a:ahLst/>
              <a:cxnLst/>
              <a:rect l="l" t="t" r="r" b="b"/>
              <a:pathLst>
                <a:path w="577215" h="104775">
                  <a:moveTo>
                    <a:pt x="239371" y="104749"/>
                  </a:moveTo>
                  <a:lnTo>
                    <a:pt x="224419" y="101895"/>
                  </a:lnTo>
                  <a:lnTo>
                    <a:pt x="212481" y="94000"/>
                  </a:lnTo>
                  <a:lnTo>
                    <a:pt x="204574" y="82071"/>
                  </a:lnTo>
                  <a:lnTo>
                    <a:pt x="201712" y="67109"/>
                  </a:lnTo>
                  <a:lnTo>
                    <a:pt x="204574" y="52144"/>
                  </a:lnTo>
                  <a:lnTo>
                    <a:pt x="212483" y="40215"/>
                  </a:lnTo>
                  <a:lnTo>
                    <a:pt x="224421" y="32322"/>
                  </a:lnTo>
                  <a:lnTo>
                    <a:pt x="239371" y="29469"/>
                  </a:lnTo>
                  <a:lnTo>
                    <a:pt x="254315" y="32322"/>
                  </a:lnTo>
                  <a:lnTo>
                    <a:pt x="266254" y="40215"/>
                  </a:lnTo>
                  <a:lnTo>
                    <a:pt x="269225" y="44692"/>
                  </a:lnTo>
                  <a:lnTo>
                    <a:pt x="239386" y="44692"/>
                  </a:lnTo>
                  <a:lnTo>
                    <a:pt x="230904" y="46355"/>
                  </a:lnTo>
                  <a:lnTo>
                    <a:pt x="223995" y="51001"/>
                  </a:lnTo>
                  <a:lnTo>
                    <a:pt x="219347" y="58111"/>
                  </a:lnTo>
                  <a:lnTo>
                    <a:pt x="217655" y="67109"/>
                  </a:lnTo>
                  <a:lnTo>
                    <a:pt x="219347" y="76224"/>
                  </a:lnTo>
                  <a:lnTo>
                    <a:pt x="223995" y="83334"/>
                  </a:lnTo>
                  <a:lnTo>
                    <a:pt x="230904" y="87980"/>
                  </a:lnTo>
                  <a:lnTo>
                    <a:pt x="239386" y="89643"/>
                  </a:lnTo>
                  <a:lnTo>
                    <a:pt x="269147" y="89643"/>
                  </a:lnTo>
                  <a:lnTo>
                    <a:pt x="266259" y="94000"/>
                  </a:lnTo>
                  <a:lnTo>
                    <a:pt x="254321" y="101895"/>
                  </a:lnTo>
                  <a:lnTo>
                    <a:pt x="239371" y="104749"/>
                  </a:lnTo>
                  <a:close/>
                </a:path>
                <a:path w="577215" h="104775">
                  <a:moveTo>
                    <a:pt x="269147" y="89643"/>
                  </a:moveTo>
                  <a:lnTo>
                    <a:pt x="239386" y="89643"/>
                  </a:lnTo>
                  <a:lnTo>
                    <a:pt x="247870" y="87980"/>
                  </a:lnTo>
                  <a:lnTo>
                    <a:pt x="254779" y="83334"/>
                  </a:lnTo>
                  <a:lnTo>
                    <a:pt x="259428" y="76224"/>
                  </a:lnTo>
                  <a:lnTo>
                    <a:pt x="261119" y="67109"/>
                  </a:lnTo>
                  <a:lnTo>
                    <a:pt x="259430" y="58111"/>
                  </a:lnTo>
                  <a:lnTo>
                    <a:pt x="254785" y="51001"/>
                  </a:lnTo>
                  <a:lnTo>
                    <a:pt x="247876" y="46355"/>
                  </a:lnTo>
                  <a:lnTo>
                    <a:pt x="239386" y="44692"/>
                  </a:lnTo>
                  <a:lnTo>
                    <a:pt x="269225" y="44692"/>
                  </a:lnTo>
                  <a:lnTo>
                    <a:pt x="274166" y="52144"/>
                  </a:lnTo>
                  <a:lnTo>
                    <a:pt x="277030" y="67109"/>
                  </a:lnTo>
                  <a:lnTo>
                    <a:pt x="274168" y="82071"/>
                  </a:lnTo>
                  <a:lnTo>
                    <a:pt x="269147" y="89643"/>
                  </a:lnTo>
                  <a:close/>
                </a:path>
                <a:path w="577215" h="104775">
                  <a:moveTo>
                    <a:pt x="539405" y="104749"/>
                  </a:moveTo>
                  <a:lnTo>
                    <a:pt x="524421" y="101896"/>
                  </a:lnTo>
                  <a:lnTo>
                    <a:pt x="512461" y="94004"/>
                  </a:lnTo>
                  <a:lnTo>
                    <a:pt x="504540" y="82074"/>
                  </a:lnTo>
                  <a:lnTo>
                    <a:pt x="501674" y="67109"/>
                  </a:lnTo>
                  <a:lnTo>
                    <a:pt x="504313" y="53313"/>
                  </a:lnTo>
                  <a:lnTo>
                    <a:pt x="539137" y="29469"/>
                  </a:lnTo>
                  <a:lnTo>
                    <a:pt x="553967" y="32303"/>
                  </a:lnTo>
                  <a:lnTo>
                    <a:pt x="565848" y="40164"/>
                  </a:lnTo>
                  <a:lnTo>
                    <a:pt x="568214" y="43739"/>
                  </a:lnTo>
                  <a:lnTo>
                    <a:pt x="539167" y="43739"/>
                  </a:lnTo>
                  <a:lnTo>
                    <a:pt x="532052" y="44899"/>
                  </a:lnTo>
                  <a:lnTo>
                    <a:pt x="525896" y="48186"/>
                  </a:lnTo>
                  <a:lnTo>
                    <a:pt x="521086" y="53313"/>
                  </a:lnTo>
                  <a:lnTo>
                    <a:pt x="518010" y="59990"/>
                  </a:lnTo>
                  <a:lnTo>
                    <a:pt x="575244" y="59990"/>
                  </a:lnTo>
                  <a:lnTo>
                    <a:pt x="576600" y="67109"/>
                  </a:lnTo>
                  <a:lnTo>
                    <a:pt x="576600" y="68680"/>
                  </a:lnTo>
                  <a:lnTo>
                    <a:pt x="576470" y="70359"/>
                  </a:lnTo>
                  <a:lnTo>
                    <a:pt x="576214" y="72548"/>
                  </a:lnTo>
                  <a:lnTo>
                    <a:pt x="575809" y="72941"/>
                  </a:lnTo>
                  <a:lnTo>
                    <a:pt x="517671" y="72941"/>
                  </a:lnTo>
                  <a:lnTo>
                    <a:pt x="520561" y="80146"/>
                  </a:lnTo>
                  <a:lnTo>
                    <a:pt x="525442" y="85700"/>
                  </a:lnTo>
                  <a:lnTo>
                    <a:pt x="531877" y="89273"/>
                  </a:lnTo>
                  <a:lnTo>
                    <a:pt x="539429" y="90537"/>
                  </a:lnTo>
                  <a:lnTo>
                    <a:pt x="569302" y="90537"/>
                  </a:lnTo>
                  <a:lnTo>
                    <a:pt x="568724" y="91521"/>
                  </a:lnTo>
                  <a:lnTo>
                    <a:pt x="560856" y="98609"/>
                  </a:lnTo>
                  <a:lnTo>
                    <a:pt x="550949" y="103149"/>
                  </a:lnTo>
                  <a:lnTo>
                    <a:pt x="539405" y="104749"/>
                  </a:lnTo>
                  <a:close/>
                </a:path>
                <a:path w="577215" h="104775">
                  <a:moveTo>
                    <a:pt x="575244" y="59990"/>
                  </a:moveTo>
                  <a:lnTo>
                    <a:pt x="560390" y="59990"/>
                  </a:lnTo>
                  <a:lnTo>
                    <a:pt x="557299" y="53313"/>
                  </a:lnTo>
                  <a:lnTo>
                    <a:pt x="552469" y="48186"/>
                  </a:lnTo>
                  <a:lnTo>
                    <a:pt x="546293" y="44899"/>
                  </a:lnTo>
                  <a:lnTo>
                    <a:pt x="539167" y="43739"/>
                  </a:lnTo>
                  <a:lnTo>
                    <a:pt x="568214" y="43739"/>
                  </a:lnTo>
                  <a:lnTo>
                    <a:pt x="573739" y="52088"/>
                  </a:lnTo>
                  <a:lnTo>
                    <a:pt x="575244" y="59990"/>
                  </a:lnTo>
                  <a:close/>
                </a:path>
                <a:path w="577215" h="104775">
                  <a:moveTo>
                    <a:pt x="569302" y="90537"/>
                  </a:moveTo>
                  <a:lnTo>
                    <a:pt x="547174" y="90537"/>
                  </a:lnTo>
                  <a:lnTo>
                    <a:pt x="554008" y="86953"/>
                  </a:lnTo>
                  <a:lnTo>
                    <a:pt x="557991" y="80653"/>
                  </a:lnTo>
                  <a:lnTo>
                    <a:pt x="558265" y="80511"/>
                  </a:lnTo>
                  <a:lnTo>
                    <a:pt x="574041" y="80511"/>
                  </a:lnTo>
                  <a:lnTo>
                    <a:pt x="574565" y="81321"/>
                  </a:lnTo>
                  <a:lnTo>
                    <a:pt x="574259" y="82074"/>
                  </a:lnTo>
                  <a:lnTo>
                    <a:pt x="574178" y="82274"/>
                  </a:lnTo>
                  <a:lnTo>
                    <a:pt x="569302" y="90537"/>
                  </a:lnTo>
                  <a:close/>
                </a:path>
                <a:path w="577215" h="104775">
                  <a:moveTo>
                    <a:pt x="379630" y="103045"/>
                  </a:moveTo>
                  <a:lnTo>
                    <a:pt x="365023" y="103045"/>
                  </a:lnTo>
                  <a:lnTo>
                    <a:pt x="364500" y="102510"/>
                  </a:lnTo>
                  <a:lnTo>
                    <a:pt x="364500" y="31808"/>
                  </a:lnTo>
                  <a:lnTo>
                    <a:pt x="365032" y="31274"/>
                  </a:lnTo>
                  <a:lnTo>
                    <a:pt x="379631" y="31274"/>
                  </a:lnTo>
                  <a:lnTo>
                    <a:pt x="380155" y="31808"/>
                  </a:lnTo>
                  <a:lnTo>
                    <a:pt x="380155" y="102510"/>
                  </a:lnTo>
                  <a:lnTo>
                    <a:pt x="379630" y="103045"/>
                  </a:lnTo>
                  <a:close/>
                </a:path>
                <a:path w="577215" h="104775">
                  <a:moveTo>
                    <a:pt x="199347" y="42929"/>
                  </a:moveTo>
                  <a:lnTo>
                    <a:pt x="177080" y="42929"/>
                  </a:lnTo>
                  <a:lnTo>
                    <a:pt x="180844" y="34866"/>
                  </a:lnTo>
                  <a:lnTo>
                    <a:pt x="188341" y="30129"/>
                  </a:lnTo>
                  <a:lnTo>
                    <a:pt x="198824" y="30129"/>
                  </a:lnTo>
                  <a:lnTo>
                    <a:pt x="199347" y="30605"/>
                  </a:lnTo>
                  <a:lnTo>
                    <a:pt x="199347" y="42929"/>
                  </a:lnTo>
                  <a:close/>
                </a:path>
                <a:path w="577215" h="104775">
                  <a:moveTo>
                    <a:pt x="176549" y="103045"/>
                  </a:moveTo>
                  <a:lnTo>
                    <a:pt x="161949" y="103045"/>
                  </a:lnTo>
                  <a:lnTo>
                    <a:pt x="161426" y="102510"/>
                  </a:lnTo>
                  <a:lnTo>
                    <a:pt x="161426" y="31825"/>
                  </a:lnTo>
                  <a:lnTo>
                    <a:pt x="161949" y="31290"/>
                  </a:lnTo>
                  <a:lnTo>
                    <a:pt x="176556" y="31290"/>
                  </a:lnTo>
                  <a:lnTo>
                    <a:pt x="177080" y="31825"/>
                  </a:lnTo>
                  <a:lnTo>
                    <a:pt x="177080" y="42929"/>
                  </a:lnTo>
                  <a:lnTo>
                    <a:pt x="199347" y="42929"/>
                  </a:lnTo>
                  <a:lnTo>
                    <a:pt x="199347" y="45427"/>
                  </a:lnTo>
                  <a:lnTo>
                    <a:pt x="198879" y="45903"/>
                  </a:lnTo>
                  <a:lnTo>
                    <a:pt x="198274" y="45903"/>
                  </a:lnTo>
                  <a:lnTo>
                    <a:pt x="189028" y="47745"/>
                  </a:lnTo>
                  <a:lnTo>
                    <a:pt x="182393" y="52307"/>
                  </a:lnTo>
                  <a:lnTo>
                    <a:pt x="178394" y="59217"/>
                  </a:lnTo>
                  <a:lnTo>
                    <a:pt x="177080" y="67945"/>
                  </a:lnTo>
                  <a:lnTo>
                    <a:pt x="177080" y="102510"/>
                  </a:lnTo>
                  <a:lnTo>
                    <a:pt x="176549" y="103045"/>
                  </a:lnTo>
                  <a:close/>
                </a:path>
                <a:path w="577215" h="104775">
                  <a:moveTo>
                    <a:pt x="346629" y="40339"/>
                  </a:moveTo>
                  <a:lnTo>
                    <a:pt x="301392" y="40339"/>
                  </a:lnTo>
                  <a:lnTo>
                    <a:pt x="306301" y="33304"/>
                  </a:lnTo>
                  <a:lnTo>
                    <a:pt x="314509" y="29519"/>
                  </a:lnTo>
                  <a:lnTo>
                    <a:pt x="324197" y="29519"/>
                  </a:lnTo>
                  <a:lnTo>
                    <a:pt x="336084" y="31709"/>
                  </a:lnTo>
                  <a:lnTo>
                    <a:pt x="345159" y="37898"/>
                  </a:lnTo>
                  <a:lnTo>
                    <a:pt x="346629" y="40339"/>
                  </a:lnTo>
                  <a:close/>
                </a:path>
                <a:path w="577215" h="104775">
                  <a:moveTo>
                    <a:pt x="301015" y="103028"/>
                  </a:moveTo>
                  <a:lnTo>
                    <a:pt x="286383" y="103028"/>
                  </a:lnTo>
                  <a:lnTo>
                    <a:pt x="285876" y="102494"/>
                  </a:lnTo>
                  <a:lnTo>
                    <a:pt x="285958" y="31709"/>
                  </a:lnTo>
                  <a:lnTo>
                    <a:pt x="286408" y="31256"/>
                  </a:lnTo>
                  <a:lnTo>
                    <a:pt x="300867" y="31256"/>
                  </a:lnTo>
                  <a:lnTo>
                    <a:pt x="301311" y="31709"/>
                  </a:lnTo>
                  <a:lnTo>
                    <a:pt x="301392" y="40339"/>
                  </a:lnTo>
                  <a:lnTo>
                    <a:pt x="346629" y="40339"/>
                  </a:lnTo>
                  <a:lnTo>
                    <a:pt x="349241" y="44675"/>
                  </a:lnTo>
                  <a:lnTo>
                    <a:pt x="319819" y="44675"/>
                  </a:lnTo>
                  <a:lnTo>
                    <a:pt x="312257" y="46011"/>
                  </a:lnTo>
                  <a:lnTo>
                    <a:pt x="306487" y="49772"/>
                  </a:lnTo>
                  <a:lnTo>
                    <a:pt x="302807" y="55588"/>
                  </a:lnTo>
                  <a:lnTo>
                    <a:pt x="301514" y="63090"/>
                  </a:lnTo>
                  <a:lnTo>
                    <a:pt x="301530" y="102494"/>
                  </a:lnTo>
                  <a:lnTo>
                    <a:pt x="301015" y="103028"/>
                  </a:lnTo>
                  <a:close/>
                </a:path>
                <a:path w="577215" h="104775">
                  <a:moveTo>
                    <a:pt x="352454" y="103028"/>
                  </a:moveTo>
                  <a:lnTo>
                    <a:pt x="337856" y="103028"/>
                  </a:lnTo>
                  <a:lnTo>
                    <a:pt x="337332" y="102494"/>
                  </a:lnTo>
                  <a:lnTo>
                    <a:pt x="337332" y="63090"/>
                  </a:lnTo>
                  <a:lnTo>
                    <a:pt x="336163" y="55588"/>
                  </a:lnTo>
                  <a:lnTo>
                    <a:pt x="332755" y="49772"/>
                  </a:lnTo>
                  <a:lnTo>
                    <a:pt x="327258" y="46011"/>
                  </a:lnTo>
                  <a:lnTo>
                    <a:pt x="319819" y="44675"/>
                  </a:lnTo>
                  <a:lnTo>
                    <a:pt x="349241" y="44675"/>
                  </a:lnTo>
                  <a:lnTo>
                    <a:pt x="350951" y="47513"/>
                  </a:lnTo>
                  <a:lnTo>
                    <a:pt x="352986" y="59982"/>
                  </a:lnTo>
                  <a:lnTo>
                    <a:pt x="352986" y="102494"/>
                  </a:lnTo>
                  <a:lnTo>
                    <a:pt x="352454" y="103028"/>
                  </a:lnTo>
                  <a:close/>
                </a:path>
                <a:path w="577215" h="104775">
                  <a:moveTo>
                    <a:pt x="426782" y="104774"/>
                  </a:moveTo>
                  <a:lnTo>
                    <a:pt x="411757" y="101920"/>
                  </a:lnTo>
                  <a:lnTo>
                    <a:pt x="399780" y="94025"/>
                  </a:lnTo>
                  <a:lnTo>
                    <a:pt x="391857" y="82096"/>
                  </a:lnTo>
                  <a:lnTo>
                    <a:pt x="388996" y="67117"/>
                  </a:lnTo>
                  <a:lnTo>
                    <a:pt x="391857" y="52174"/>
                  </a:lnTo>
                  <a:lnTo>
                    <a:pt x="399780" y="40247"/>
                  </a:lnTo>
                  <a:lnTo>
                    <a:pt x="411757" y="32355"/>
                  </a:lnTo>
                  <a:lnTo>
                    <a:pt x="426782" y="29502"/>
                  </a:lnTo>
                  <a:lnTo>
                    <a:pt x="439628" y="31535"/>
                  </a:lnTo>
                  <a:lnTo>
                    <a:pt x="450398" y="37237"/>
                  </a:lnTo>
                  <a:lnTo>
                    <a:pt x="457201" y="44642"/>
                  </a:lnTo>
                  <a:lnTo>
                    <a:pt x="426775" y="44642"/>
                  </a:lnTo>
                  <a:lnTo>
                    <a:pt x="418216" y="46305"/>
                  </a:lnTo>
                  <a:lnTo>
                    <a:pt x="411268" y="50951"/>
                  </a:lnTo>
                  <a:lnTo>
                    <a:pt x="406622" y="58035"/>
                  </a:lnTo>
                  <a:lnTo>
                    <a:pt x="404900" y="67117"/>
                  </a:lnTo>
                  <a:lnTo>
                    <a:pt x="406481" y="75523"/>
                  </a:lnTo>
                  <a:lnTo>
                    <a:pt x="406597" y="76141"/>
                  </a:lnTo>
                  <a:lnTo>
                    <a:pt x="411265" y="83284"/>
                  </a:lnTo>
                  <a:lnTo>
                    <a:pt x="418213" y="87930"/>
                  </a:lnTo>
                  <a:lnTo>
                    <a:pt x="426775" y="89593"/>
                  </a:lnTo>
                  <a:lnTo>
                    <a:pt x="457215" y="89593"/>
                  </a:lnTo>
                  <a:lnTo>
                    <a:pt x="450343" y="97090"/>
                  </a:lnTo>
                  <a:lnTo>
                    <a:pt x="439608" y="102760"/>
                  </a:lnTo>
                  <a:lnTo>
                    <a:pt x="426782" y="104774"/>
                  </a:lnTo>
                  <a:close/>
                </a:path>
                <a:path w="577215" h="104775">
                  <a:moveTo>
                    <a:pt x="462771" y="58754"/>
                  </a:moveTo>
                  <a:lnTo>
                    <a:pt x="447275" y="58754"/>
                  </a:lnTo>
                  <a:lnTo>
                    <a:pt x="446864" y="58553"/>
                  </a:lnTo>
                  <a:lnTo>
                    <a:pt x="446668" y="58035"/>
                  </a:lnTo>
                  <a:lnTo>
                    <a:pt x="443822" y="49914"/>
                  </a:lnTo>
                  <a:lnTo>
                    <a:pt x="436053" y="44642"/>
                  </a:lnTo>
                  <a:lnTo>
                    <a:pt x="457201" y="44642"/>
                  </a:lnTo>
                  <a:lnTo>
                    <a:pt x="458461" y="46013"/>
                  </a:lnTo>
                  <a:lnTo>
                    <a:pt x="463182" y="57267"/>
                  </a:lnTo>
                  <a:lnTo>
                    <a:pt x="463355" y="58035"/>
                  </a:lnTo>
                  <a:lnTo>
                    <a:pt x="462968" y="58553"/>
                  </a:lnTo>
                  <a:lnTo>
                    <a:pt x="462771" y="58754"/>
                  </a:lnTo>
                  <a:close/>
                </a:path>
                <a:path w="577215" h="104775">
                  <a:moveTo>
                    <a:pt x="457215" y="89593"/>
                  </a:moveTo>
                  <a:lnTo>
                    <a:pt x="436053" y="89593"/>
                  </a:lnTo>
                  <a:lnTo>
                    <a:pt x="443626" y="84330"/>
                  </a:lnTo>
                  <a:lnTo>
                    <a:pt x="446804" y="75799"/>
                  </a:lnTo>
                  <a:lnTo>
                    <a:pt x="447191" y="75523"/>
                  </a:lnTo>
                  <a:lnTo>
                    <a:pt x="462789" y="75523"/>
                  </a:lnTo>
                  <a:lnTo>
                    <a:pt x="463313" y="76141"/>
                  </a:lnTo>
                  <a:lnTo>
                    <a:pt x="463116" y="77010"/>
                  </a:lnTo>
                  <a:lnTo>
                    <a:pt x="458382" y="88320"/>
                  </a:lnTo>
                  <a:lnTo>
                    <a:pt x="457215" y="89593"/>
                  </a:lnTo>
                  <a:close/>
                </a:path>
                <a:path w="577215" h="104775">
                  <a:moveTo>
                    <a:pt x="37786" y="104733"/>
                  </a:moveTo>
                  <a:lnTo>
                    <a:pt x="22761" y="101881"/>
                  </a:lnTo>
                  <a:lnTo>
                    <a:pt x="10784" y="93991"/>
                  </a:lnTo>
                  <a:lnTo>
                    <a:pt x="2861" y="82064"/>
                  </a:lnTo>
                  <a:lnTo>
                    <a:pt x="0" y="67084"/>
                  </a:lnTo>
                  <a:lnTo>
                    <a:pt x="2861" y="52136"/>
                  </a:lnTo>
                  <a:lnTo>
                    <a:pt x="10784" y="40206"/>
                  </a:lnTo>
                  <a:lnTo>
                    <a:pt x="22761" y="32314"/>
                  </a:lnTo>
                  <a:lnTo>
                    <a:pt x="37786" y="29460"/>
                  </a:lnTo>
                  <a:lnTo>
                    <a:pt x="50633" y="31493"/>
                  </a:lnTo>
                  <a:lnTo>
                    <a:pt x="61402" y="37195"/>
                  </a:lnTo>
                  <a:lnTo>
                    <a:pt x="68212" y="44609"/>
                  </a:lnTo>
                  <a:lnTo>
                    <a:pt x="37803" y="44609"/>
                  </a:lnTo>
                  <a:lnTo>
                    <a:pt x="29244" y="46272"/>
                  </a:lnTo>
                  <a:lnTo>
                    <a:pt x="22296" y="50918"/>
                  </a:lnTo>
                  <a:lnTo>
                    <a:pt x="17650" y="58002"/>
                  </a:lnTo>
                  <a:lnTo>
                    <a:pt x="15929" y="67084"/>
                  </a:lnTo>
                  <a:lnTo>
                    <a:pt x="17506" y="75481"/>
                  </a:lnTo>
                  <a:lnTo>
                    <a:pt x="17622" y="76099"/>
                  </a:lnTo>
                  <a:lnTo>
                    <a:pt x="18172" y="76969"/>
                  </a:lnTo>
                  <a:lnTo>
                    <a:pt x="22287" y="83250"/>
                  </a:lnTo>
                  <a:lnTo>
                    <a:pt x="29234" y="87896"/>
                  </a:lnTo>
                  <a:lnTo>
                    <a:pt x="37803" y="89560"/>
                  </a:lnTo>
                  <a:lnTo>
                    <a:pt x="68211" y="89560"/>
                  </a:lnTo>
                  <a:lnTo>
                    <a:pt x="61347" y="97048"/>
                  </a:lnTo>
                  <a:lnTo>
                    <a:pt x="50612" y="102719"/>
                  </a:lnTo>
                  <a:lnTo>
                    <a:pt x="37786" y="104733"/>
                  </a:lnTo>
                  <a:close/>
                </a:path>
                <a:path w="577215" h="104775">
                  <a:moveTo>
                    <a:pt x="73775" y="58712"/>
                  </a:moveTo>
                  <a:lnTo>
                    <a:pt x="58285" y="58712"/>
                  </a:lnTo>
                  <a:lnTo>
                    <a:pt x="57884" y="58511"/>
                  </a:lnTo>
                  <a:lnTo>
                    <a:pt x="54848" y="49881"/>
                  </a:lnTo>
                  <a:lnTo>
                    <a:pt x="47082" y="44609"/>
                  </a:lnTo>
                  <a:lnTo>
                    <a:pt x="68212" y="44609"/>
                  </a:lnTo>
                  <a:lnTo>
                    <a:pt x="69463" y="45971"/>
                  </a:lnTo>
                  <a:lnTo>
                    <a:pt x="74185" y="57225"/>
                  </a:lnTo>
                  <a:lnTo>
                    <a:pt x="74360" y="58002"/>
                  </a:lnTo>
                  <a:lnTo>
                    <a:pt x="73972" y="58511"/>
                  </a:lnTo>
                  <a:lnTo>
                    <a:pt x="73775" y="58712"/>
                  </a:lnTo>
                  <a:close/>
                </a:path>
                <a:path w="577215" h="104775">
                  <a:moveTo>
                    <a:pt x="68211" y="89560"/>
                  </a:moveTo>
                  <a:lnTo>
                    <a:pt x="47099" y="89560"/>
                  </a:lnTo>
                  <a:lnTo>
                    <a:pt x="54651" y="84279"/>
                  </a:lnTo>
                  <a:lnTo>
                    <a:pt x="57835" y="75757"/>
                  </a:lnTo>
                  <a:lnTo>
                    <a:pt x="58220" y="75481"/>
                  </a:lnTo>
                  <a:lnTo>
                    <a:pt x="73792" y="75481"/>
                  </a:lnTo>
                  <a:lnTo>
                    <a:pt x="74315" y="76099"/>
                  </a:lnTo>
                  <a:lnTo>
                    <a:pt x="74119" y="76969"/>
                  </a:lnTo>
                  <a:lnTo>
                    <a:pt x="69386" y="88279"/>
                  </a:lnTo>
                  <a:lnTo>
                    <a:pt x="68211" y="89560"/>
                  </a:lnTo>
                  <a:close/>
                </a:path>
                <a:path w="577215" h="104775">
                  <a:moveTo>
                    <a:pt x="98120" y="102953"/>
                  </a:moveTo>
                  <a:lnTo>
                    <a:pt x="83334" y="102953"/>
                  </a:lnTo>
                  <a:lnTo>
                    <a:pt x="82901" y="102410"/>
                  </a:lnTo>
                  <a:lnTo>
                    <a:pt x="82901" y="2022"/>
                  </a:lnTo>
                  <a:lnTo>
                    <a:pt x="83432" y="1487"/>
                  </a:lnTo>
                  <a:lnTo>
                    <a:pt x="97892" y="1487"/>
                  </a:lnTo>
                  <a:lnTo>
                    <a:pt x="98415" y="2022"/>
                  </a:lnTo>
                  <a:lnTo>
                    <a:pt x="98415" y="40263"/>
                  </a:lnTo>
                  <a:lnTo>
                    <a:pt x="143654" y="40263"/>
                  </a:lnTo>
                  <a:lnTo>
                    <a:pt x="146266" y="44600"/>
                  </a:lnTo>
                  <a:lnTo>
                    <a:pt x="116844" y="44600"/>
                  </a:lnTo>
                  <a:lnTo>
                    <a:pt x="109281" y="45936"/>
                  </a:lnTo>
                  <a:lnTo>
                    <a:pt x="103511" y="49697"/>
                  </a:lnTo>
                  <a:lnTo>
                    <a:pt x="99831" y="55513"/>
                  </a:lnTo>
                  <a:lnTo>
                    <a:pt x="98540" y="63007"/>
                  </a:lnTo>
                  <a:lnTo>
                    <a:pt x="98555" y="102410"/>
                  </a:lnTo>
                  <a:lnTo>
                    <a:pt x="98120" y="102953"/>
                  </a:lnTo>
                  <a:close/>
                </a:path>
                <a:path w="577215" h="104775">
                  <a:moveTo>
                    <a:pt x="143654" y="40263"/>
                  </a:moveTo>
                  <a:lnTo>
                    <a:pt x="98415" y="40263"/>
                  </a:lnTo>
                  <a:lnTo>
                    <a:pt x="103325" y="33229"/>
                  </a:lnTo>
                  <a:lnTo>
                    <a:pt x="111533" y="29444"/>
                  </a:lnTo>
                  <a:lnTo>
                    <a:pt x="121222" y="29444"/>
                  </a:lnTo>
                  <a:lnTo>
                    <a:pt x="133108" y="31634"/>
                  </a:lnTo>
                  <a:lnTo>
                    <a:pt x="142184" y="37823"/>
                  </a:lnTo>
                  <a:lnTo>
                    <a:pt x="143654" y="40263"/>
                  </a:lnTo>
                  <a:close/>
                </a:path>
                <a:path w="577215" h="104775">
                  <a:moveTo>
                    <a:pt x="149479" y="102953"/>
                  </a:moveTo>
                  <a:lnTo>
                    <a:pt x="134880" y="102953"/>
                  </a:lnTo>
                  <a:lnTo>
                    <a:pt x="134355" y="102410"/>
                  </a:lnTo>
                  <a:lnTo>
                    <a:pt x="134354" y="63007"/>
                  </a:lnTo>
                  <a:lnTo>
                    <a:pt x="133186" y="55513"/>
                  </a:lnTo>
                  <a:lnTo>
                    <a:pt x="129779" y="49697"/>
                  </a:lnTo>
                  <a:lnTo>
                    <a:pt x="124282" y="45936"/>
                  </a:lnTo>
                  <a:lnTo>
                    <a:pt x="116844" y="44600"/>
                  </a:lnTo>
                  <a:lnTo>
                    <a:pt x="146266" y="44600"/>
                  </a:lnTo>
                  <a:lnTo>
                    <a:pt x="147975" y="47438"/>
                  </a:lnTo>
                  <a:lnTo>
                    <a:pt x="150011" y="59907"/>
                  </a:lnTo>
                  <a:lnTo>
                    <a:pt x="150011" y="102410"/>
                  </a:lnTo>
                  <a:lnTo>
                    <a:pt x="149479" y="102953"/>
                  </a:lnTo>
                  <a:close/>
                </a:path>
                <a:path w="577215" h="104775">
                  <a:moveTo>
                    <a:pt x="499561" y="102953"/>
                  </a:moveTo>
                  <a:lnTo>
                    <a:pt x="477575" y="102953"/>
                  </a:lnTo>
                  <a:lnTo>
                    <a:pt x="471837" y="97238"/>
                  </a:lnTo>
                  <a:lnTo>
                    <a:pt x="471837" y="2022"/>
                  </a:lnTo>
                  <a:lnTo>
                    <a:pt x="472373" y="1487"/>
                  </a:lnTo>
                  <a:lnTo>
                    <a:pt x="486970" y="1487"/>
                  </a:lnTo>
                  <a:lnTo>
                    <a:pt x="487494" y="2022"/>
                  </a:lnTo>
                  <a:lnTo>
                    <a:pt x="487494" y="86301"/>
                  </a:lnTo>
                  <a:lnTo>
                    <a:pt x="489220" y="88064"/>
                  </a:lnTo>
                  <a:lnTo>
                    <a:pt x="499573" y="88064"/>
                  </a:lnTo>
                  <a:lnTo>
                    <a:pt x="500097" y="88599"/>
                  </a:lnTo>
                  <a:lnTo>
                    <a:pt x="500097" y="102419"/>
                  </a:lnTo>
                  <a:lnTo>
                    <a:pt x="499561" y="102953"/>
                  </a:lnTo>
                  <a:close/>
                </a:path>
                <a:path w="577215" h="104775">
                  <a:moveTo>
                    <a:pt x="381080" y="18974"/>
                  </a:moveTo>
                  <a:lnTo>
                    <a:pt x="366472" y="18974"/>
                  </a:lnTo>
                  <a:lnTo>
                    <a:pt x="363011" y="15432"/>
                  </a:lnTo>
                  <a:lnTo>
                    <a:pt x="363011" y="517"/>
                  </a:lnTo>
                  <a:lnTo>
                    <a:pt x="363517" y="0"/>
                  </a:lnTo>
                  <a:lnTo>
                    <a:pt x="381071" y="0"/>
                  </a:lnTo>
                  <a:lnTo>
                    <a:pt x="381578" y="517"/>
                  </a:lnTo>
                  <a:lnTo>
                    <a:pt x="381578" y="18465"/>
                  </a:lnTo>
                  <a:lnTo>
                    <a:pt x="381080" y="18974"/>
                  </a:lnTo>
                  <a:close/>
                </a:path>
              </a:pathLst>
            </a:custGeom>
            <a:solidFill>
              <a:srgbClr val="FFFFF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>
              <a:hlinkClick r:id="rId2"/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412503" y="230385"/>
              <a:ext cx="128254" cy="13096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43500" y="1003300"/>
            <a:ext cx="4432301" cy="69442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z="44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</a:t>
            </a:r>
            <a:r>
              <a:rPr sz="4400" spc="-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7700" y="1917700"/>
            <a:ext cx="14211300" cy="5589350"/>
          </a:xfrm>
          <a:prstGeom prst="rect">
            <a:avLst/>
          </a:prstGeom>
        </p:spPr>
        <p:txBody>
          <a:bodyPr vert="horz" wrap="square" lIns="0" tIns="48894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Revenue Model: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Meshmess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Freemium app with optional premium features (offline maps, priority messaging).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ForestLink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B2B/B2G subscription or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device+service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bundle for monitoring and rescue messaging.</a:t>
            </a:r>
          </a:p>
          <a:p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Pricing: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Meshmess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Free basic version; $2–$5/year for premium features.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ForestLink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$2,000–$5,000 per node deployment per year (includes dashboard and support).</a:t>
            </a:r>
          </a:p>
          <a:p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Average Account Size / Lifetime Value: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Meshmess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~$5 per user/year; multi-year adoption increases LTV.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ForestLink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~$3,000 average per deployment/year; potential 3–5 year contracts.</a:t>
            </a:r>
          </a:p>
          <a:p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Sales &amp; Distribution Model: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Meshmess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Direct-to-consumer via app stores.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ForestLink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Direct sales to government agencies, NGOs, and industries; pilot programs to expand adoption.</a:t>
            </a:r>
          </a:p>
          <a:p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Customer / Pipeline: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Meshmess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Disaster-prone communities, hikers, travelers, protest groups.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ForestLink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Highway authorities, forest/national park departments, utilities, disaster management agencies.</a:t>
            </a:r>
          </a:p>
        </p:txBody>
      </p:sp>
      <p:sp>
        <p:nvSpPr>
          <p:cNvPr id="4" name="object 4">
            <a:hlinkClick r:id="rId2"/>
          </p:cNvPr>
          <p:cNvSpPr/>
          <p:nvPr/>
        </p:nvSpPr>
        <p:spPr>
          <a:xfrm>
            <a:off x="12553949" y="114299"/>
            <a:ext cx="1733550" cy="381000"/>
          </a:xfrm>
          <a:custGeom>
            <a:avLst/>
            <a:gdLst/>
            <a:ahLst/>
            <a:cxnLst/>
            <a:rect l="l" t="t" r="r" b="b"/>
            <a:pathLst>
              <a:path w="1733550" h="381000">
                <a:moveTo>
                  <a:pt x="1657349" y="380999"/>
                </a:moveTo>
                <a:lnTo>
                  <a:pt x="76199" y="380999"/>
                </a:lnTo>
                <a:lnTo>
                  <a:pt x="68693" y="380637"/>
                </a:lnTo>
                <a:lnTo>
                  <a:pt x="27882" y="363732"/>
                </a:lnTo>
                <a:lnTo>
                  <a:pt x="3262" y="326886"/>
                </a:lnTo>
                <a:lnTo>
                  <a:pt x="0" y="304799"/>
                </a:lnTo>
                <a:lnTo>
                  <a:pt x="0" y="76199"/>
                </a:lnTo>
                <a:lnTo>
                  <a:pt x="12830" y="33857"/>
                </a:lnTo>
                <a:lnTo>
                  <a:pt x="47039" y="5800"/>
                </a:lnTo>
                <a:lnTo>
                  <a:pt x="76199" y="0"/>
                </a:lnTo>
                <a:lnTo>
                  <a:pt x="1657349" y="0"/>
                </a:lnTo>
                <a:lnTo>
                  <a:pt x="1699691" y="12830"/>
                </a:lnTo>
                <a:lnTo>
                  <a:pt x="1727749" y="47039"/>
                </a:lnTo>
                <a:lnTo>
                  <a:pt x="1733549" y="76199"/>
                </a:lnTo>
                <a:lnTo>
                  <a:pt x="1733549" y="304799"/>
                </a:lnTo>
                <a:lnTo>
                  <a:pt x="1720719" y="347142"/>
                </a:lnTo>
                <a:lnTo>
                  <a:pt x="1686509" y="375199"/>
                </a:lnTo>
                <a:lnTo>
                  <a:pt x="1657349" y="380999"/>
                </a:lnTo>
                <a:close/>
              </a:path>
            </a:pathLst>
          </a:custGeom>
          <a:solidFill>
            <a:srgbClr val="FFFFFF">
              <a:alpha val="7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672813" y="190415"/>
            <a:ext cx="692785" cy="2051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50" dirty="0">
                <a:solidFill>
                  <a:srgbClr val="FFFFFF"/>
                </a:solidFill>
                <a:latin typeface="Trebuchet MS"/>
                <a:cs typeface="Trebuchet MS"/>
                <a:hlinkClick r:id="rId2"/>
              </a:rPr>
              <a:t>Made</a:t>
            </a:r>
            <a:r>
              <a:rPr sz="1150" spc="30" dirty="0">
                <a:solidFill>
                  <a:srgbClr val="FFFFFF"/>
                </a:solidFill>
                <a:latin typeface="Trebuchet MS"/>
                <a:cs typeface="Trebuchet MS"/>
                <a:hlinkClick r:id="rId2"/>
              </a:rPr>
              <a:t> </a:t>
            </a:r>
            <a:r>
              <a:rPr sz="1050" spc="-20" dirty="0">
                <a:solidFill>
                  <a:srgbClr val="FFFFFF"/>
                </a:solidFill>
                <a:latin typeface="Trebuchet MS"/>
                <a:cs typeface="Trebuchet MS"/>
                <a:hlinkClick r:id="rId2"/>
              </a:rPr>
              <a:t>w</a:t>
            </a:r>
            <a:r>
              <a:rPr sz="1150" spc="-20" dirty="0">
                <a:solidFill>
                  <a:srgbClr val="FFFFFF"/>
                </a:solidFill>
                <a:latin typeface="Trebuchet MS"/>
                <a:cs typeface="Trebuchet MS"/>
                <a:hlinkClick r:id="rId2"/>
              </a:rPr>
              <a:t>i</a:t>
            </a:r>
            <a:r>
              <a:rPr sz="1050" spc="-20" dirty="0">
                <a:solidFill>
                  <a:srgbClr val="FFFFFF"/>
                </a:solidFill>
                <a:latin typeface="Trebuchet MS"/>
                <a:cs typeface="Trebuchet MS"/>
                <a:hlinkClick r:id="rId2"/>
              </a:rPr>
              <a:t>t</a:t>
            </a:r>
            <a:r>
              <a:rPr sz="1150" spc="-20" dirty="0">
                <a:solidFill>
                  <a:srgbClr val="FFFFFF"/>
                </a:solidFill>
                <a:latin typeface="Trebuchet MS"/>
                <a:cs typeface="Trebuchet MS"/>
                <a:hlinkClick r:id="rId2"/>
              </a:rPr>
              <a:t>h</a:t>
            </a:r>
            <a:endParaRPr sz="1150">
              <a:latin typeface="Trebuchet MS"/>
              <a:cs typeface="Trebuchet M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3412503" y="230385"/>
            <a:ext cx="741045" cy="131445"/>
            <a:chOff x="13412503" y="230385"/>
            <a:chExt cx="741045" cy="131445"/>
          </a:xfrm>
        </p:grpSpPr>
        <p:sp>
          <p:nvSpPr>
            <p:cNvPr id="7" name="object 7">
              <a:hlinkClick r:id="rId2"/>
            </p:cNvPr>
            <p:cNvSpPr/>
            <p:nvPr/>
          </p:nvSpPr>
          <p:spPr>
            <a:xfrm>
              <a:off x="13576697" y="243478"/>
              <a:ext cx="577215" cy="104775"/>
            </a:xfrm>
            <a:custGeom>
              <a:avLst/>
              <a:gdLst/>
              <a:ahLst/>
              <a:cxnLst/>
              <a:rect l="l" t="t" r="r" b="b"/>
              <a:pathLst>
                <a:path w="577215" h="104775">
                  <a:moveTo>
                    <a:pt x="239371" y="104749"/>
                  </a:moveTo>
                  <a:lnTo>
                    <a:pt x="224419" y="101895"/>
                  </a:lnTo>
                  <a:lnTo>
                    <a:pt x="212481" y="94000"/>
                  </a:lnTo>
                  <a:lnTo>
                    <a:pt x="204574" y="82071"/>
                  </a:lnTo>
                  <a:lnTo>
                    <a:pt x="201712" y="67109"/>
                  </a:lnTo>
                  <a:lnTo>
                    <a:pt x="204574" y="52144"/>
                  </a:lnTo>
                  <a:lnTo>
                    <a:pt x="212483" y="40215"/>
                  </a:lnTo>
                  <a:lnTo>
                    <a:pt x="224421" y="32322"/>
                  </a:lnTo>
                  <a:lnTo>
                    <a:pt x="239371" y="29469"/>
                  </a:lnTo>
                  <a:lnTo>
                    <a:pt x="254315" y="32322"/>
                  </a:lnTo>
                  <a:lnTo>
                    <a:pt x="266254" y="40215"/>
                  </a:lnTo>
                  <a:lnTo>
                    <a:pt x="269225" y="44692"/>
                  </a:lnTo>
                  <a:lnTo>
                    <a:pt x="239386" y="44692"/>
                  </a:lnTo>
                  <a:lnTo>
                    <a:pt x="230904" y="46355"/>
                  </a:lnTo>
                  <a:lnTo>
                    <a:pt x="223995" y="51001"/>
                  </a:lnTo>
                  <a:lnTo>
                    <a:pt x="219347" y="58111"/>
                  </a:lnTo>
                  <a:lnTo>
                    <a:pt x="217655" y="67109"/>
                  </a:lnTo>
                  <a:lnTo>
                    <a:pt x="219347" y="76224"/>
                  </a:lnTo>
                  <a:lnTo>
                    <a:pt x="223995" y="83334"/>
                  </a:lnTo>
                  <a:lnTo>
                    <a:pt x="230904" y="87980"/>
                  </a:lnTo>
                  <a:lnTo>
                    <a:pt x="239386" y="89643"/>
                  </a:lnTo>
                  <a:lnTo>
                    <a:pt x="269147" y="89643"/>
                  </a:lnTo>
                  <a:lnTo>
                    <a:pt x="266259" y="94000"/>
                  </a:lnTo>
                  <a:lnTo>
                    <a:pt x="254321" y="101895"/>
                  </a:lnTo>
                  <a:lnTo>
                    <a:pt x="239371" y="104749"/>
                  </a:lnTo>
                  <a:close/>
                </a:path>
                <a:path w="577215" h="104775">
                  <a:moveTo>
                    <a:pt x="269147" y="89643"/>
                  </a:moveTo>
                  <a:lnTo>
                    <a:pt x="239386" y="89643"/>
                  </a:lnTo>
                  <a:lnTo>
                    <a:pt x="247870" y="87980"/>
                  </a:lnTo>
                  <a:lnTo>
                    <a:pt x="254779" y="83334"/>
                  </a:lnTo>
                  <a:lnTo>
                    <a:pt x="259428" y="76224"/>
                  </a:lnTo>
                  <a:lnTo>
                    <a:pt x="261119" y="67109"/>
                  </a:lnTo>
                  <a:lnTo>
                    <a:pt x="259430" y="58111"/>
                  </a:lnTo>
                  <a:lnTo>
                    <a:pt x="254785" y="51001"/>
                  </a:lnTo>
                  <a:lnTo>
                    <a:pt x="247876" y="46355"/>
                  </a:lnTo>
                  <a:lnTo>
                    <a:pt x="239386" y="44692"/>
                  </a:lnTo>
                  <a:lnTo>
                    <a:pt x="269225" y="44692"/>
                  </a:lnTo>
                  <a:lnTo>
                    <a:pt x="274166" y="52144"/>
                  </a:lnTo>
                  <a:lnTo>
                    <a:pt x="277030" y="67109"/>
                  </a:lnTo>
                  <a:lnTo>
                    <a:pt x="274168" y="82071"/>
                  </a:lnTo>
                  <a:lnTo>
                    <a:pt x="269147" y="89643"/>
                  </a:lnTo>
                  <a:close/>
                </a:path>
                <a:path w="577215" h="104775">
                  <a:moveTo>
                    <a:pt x="539405" y="104749"/>
                  </a:moveTo>
                  <a:lnTo>
                    <a:pt x="524421" y="101896"/>
                  </a:lnTo>
                  <a:lnTo>
                    <a:pt x="512461" y="94004"/>
                  </a:lnTo>
                  <a:lnTo>
                    <a:pt x="504540" y="82074"/>
                  </a:lnTo>
                  <a:lnTo>
                    <a:pt x="501674" y="67109"/>
                  </a:lnTo>
                  <a:lnTo>
                    <a:pt x="504313" y="53313"/>
                  </a:lnTo>
                  <a:lnTo>
                    <a:pt x="539137" y="29469"/>
                  </a:lnTo>
                  <a:lnTo>
                    <a:pt x="553967" y="32303"/>
                  </a:lnTo>
                  <a:lnTo>
                    <a:pt x="565848" y="40164"/>
                  </a:lnTo>
                  <a:lnTo>
                    <a:pt x="568214" y="43739"/>
                  </a:lnTo>
                  <a:lnTo>
                    <a:pt x="539167" y="43739"/>
                  </a:lnTo>
                  <a:lnTo>
                    <a:pt x="532052" y="44899"/>
                  </a:lnTo>
                  <a:lnTo>
                    <a:pt x="525896" y="48186"/>
                  </a:lnTo>
                  <a:lnTo>
                    <a:pt x="521086" y="53313"/>
                  </a:lnTo>
                  <a:lnTo>
                    <a:pt x="518010" y="59990"/>
                  </a:lnTo>
                  <a:lnTo>
                    <a:pt x="575244" y="59990"/>
                  </a:lnTo>
                  <a:lnTo>
                    <a:pt x="576600" y="67109"/>
                  </a:lnTo>
                  <a:lnTo>
                    <a:pt x="576600" y="68680"/>
                  </a:lnTo>
                  <a:lnTo>
                    <a:pt x="576470" y="70359"/>
                  </a:lnTo>
                  <a:lnTo>
                    <a:pt x="576214" y="72548"/>
                  </a:lnTo>
                  <a:lnTo>
                    <a:pt x="575809" y="72941"/>
                  </a:lnTo>
                  <a:lnTo>
                    <a:pt x="517671" y="72941"/>
                  </a:lnTo>
                  <a:lnTo>
                    <a:pt x="520561" y="80146"/>
                  </a:lnTo>
                  <a:lnTo>
                    <a:pt x="525442" y="85700"/>
                  </a:lnTo>
                  <a:lnTo>
                    <a:pt x="531877" y="89273"/>
                  </a:lnTo>
                  <a:lnTo>
                    <a:pt x="539429" y="90537"/>
                  </a:lnTo>
                  <a:lnTo>
                    <a:pt x="569302" y="90537"/>
                  </a:lnTo>
                  <a:lnTo>
                    <a:pt x="568724" y="91521"/>
                  </a:lnTo>
                  <a:lnTo>
                    <a:pt x="560856" y="98609"/>
                  </a:lnTo>
                  <a:lnTo>
                    <a:pt x="550949" y="103149"/>
                  </a:lnTo>
                  <a:lnTo>
                    <a:pt x="539405" y="104749"/>
                  </a:lnTo>
                  <a:close/>
                </a:path>
                <a:path w="577215" h="104775">
                  <a:moveTo>
                    <a:pt x="575244" y="59990"/>
                  </a:moveTo>
                  <a:lnTo>
                    <a:pt x="560390" y="59990"/>
                  </a:lnTo>
                  <a:lnTo>
                    <a:pt x="557299" y="53313"/>
                  </a:lnTo>
                  <a:lnTo>
                    <a:pt x="552469" y="48186"/>
                  </a:lnTo>
                  <a:lnTo>
                    <a:pt x="546293" y="44899"/>
                  </a:lnTo>
                  <a:lnTo>
                    <a:pt x="539167" y="43739"/>
                  </a:lnTo>
                  <a:lnTo>
                    <a:pt x="568214" y="43739"/>
                  </a:lnTo>
                  <a:lnTo>
                    <a:pt x="573739" y="52088"/>
                  </a:lnTo>
                  <a:lnTo>
                    <a:pt x="575244" y="59990"/>
                  </a:lnTo>
                  <a:close/>
                </a:path>
                <a:path w="577215" h="104775">
                  <a:moveTo>
                    <a:pt x="569302" y="90537"/>
                  </a:moveTo>
                  <a:lnTo>
                    <a:pt x="547174" y="90537"/>
                  </a:lnTo>
                  <a:lnTo>
                    <a:pt x="554008" y="86953"/>
                  </a:lnTo>
                  <a:lnTo>
                    <a:pt x="557991" y="80653"/>
                  </a:lnTo>
                  <a:lnTo>
                    <a:pt x="558265" y="80511"/>
                  </a:lnTo>
                  <a:lnTo>
                    <a:pt x="574041" y="80511"/>
                  </a:lnTo>
                  <a:lnTo>
                    <a:pt x="574565" y="81321"/>
                  </a:lnTo>
                  <a:lnTo>
                    <a:pt x="574259" y="82074"/>
                  </a:lnTo>
                  <a:lnTo>
                    <a:pt x="574178" y="82274"/>
                  </a:lnTo>
                  <a:lnTo>
                    <a:pt x="569302" y="90537"/>
                  </a:lnTo>
                  <a:close/>
                </a:path>
                <a:path w="577215" h="104775">
                  <a:moveTo>
                    <a:pt x="379630" y="103045"/>
                  </a:moveTo>
                  <a:lnTo>
                    <a:pt x="365023" y="103045"/>
                  </a:lnTo>
                  <a:lnTo>
                    <a:pt x="364500" y="102510"/>
                  </a:lnTo>
                  <a:lnTo>
                    <a:pt x="364500" y="31808"/>
                  </a:lnTo>
                  <a:lnTo>
                    <a:pt x="365032" y="31274"/>
                  </a:lnTo>
                  <a:lnTo>
                    <a:pt x="379631" y="31274"/>
                  </a:lnTo>
                  <a:lnTo>
                    <a:pt x="380155" y="31808"/>
                  </a:lnTo>
                  <a:lnTo>
                    <a:pt x="380155" y="102510"/>
                  </a:lnTo>
                  <a:lnTo>
                    <a:pt x="379630" y="103045"/>
                  </a:lnTo>
                  <a:close/>
                </a:path>
                <a:path w="577215" h="104775">
                  <a:moveTo>
                    <a:pt x="199347" y="42929"/>
                  </a:moveTo>
                  <a:lnTo>
                    <a:pt x="177080" y="42929"/>
                  </a:lnTo>
                  <a:lnTo>
                    <a:pt x="180844" y="34866"/>
                  </a:lnTo>
                  <a:lnTo>
                    <a:pt x="188341" y="30129"/>
                  </a:lnTo>
                  <a:lnTo>
                    <a:pt x="198824" y="30129"/>
                  </a:lnTo>
                  <a:lnTo>
                    <a:pt x="199347" y="30605"/>
                  </a:lnTo>
                  <a:lnTo>
                    <a:pt x="199347" y="42929"/>
                  </a:lnTo>
                  <a:close/>
                </a:path>
                <a:path w="577215" h="104775">
                  <a:moveTo>
                    <a:pt x="176549" y="103045"/>
                  </a:moveTo>
                  <a:lnTo>
                    <a:pt x="161949" y="103045"/>
                  </a:lnTo>
                  <a:lnTo>
                    <a:pt x="161426" y="102510"/>
                  </a:lnTo>
                  <a:lnTo>
                    <a:pt x="161426" y="31825"/>
                  </a:lnTo>
                  <a:lnTo>
                    <a:pt x="161949" y="31290"/>
                  </a:lnTo>
                  <a:lnTo>
                    <a:pt x="176556" y="31290"/>
                  </a:lnTo>
                  <a:lnTo>
                    <a:pt x="177080" y="31825"/>
                  </a:lnTo>
                  <a:lnTo>
                    <a:pt x="177080" y="42929"/>
                  </a:lnTo>
                  <a:lnTo>
                    <a:pt x="199347" y="42929"/>
                  </a:lnTo>
                  <a:lnTo>
                    <a:pt x="199347" y="45427"/>
                  </a:lnTo>
                  <a:lnTo>
                    <a:pt x="198879" y="45903"/>
                  </a:lnTo>
                  <a:lnTo>
                    <a:pt x="198274" y="45903"/>
                  </a:lnTo>
                  <a:lnTo>
                    <a:pt x="189028" y="47745"/>
                  </a:lnTo>
                  <a:lnTo>
                    <a:pt x="182393" y="52307"/>
                  </a:lnTo>
                  <a:lnTo>
                    <a:pt x="178394" y="59217"/>
                  </a:lnTo>
                  <a:lnTo>
                    <a:pt x="177080" y="67945"/>
                  </a:lnTo>
                  <a:lnTo>
                    <a:pt x="177080" y="102510"/>
                  </a:lnTo>
                  <a:lnTo>
                    <a:pt x="176549" y="103045"/>
                  </a:lnTo>
                  <a:close/>
                </a:path>
                <a:path w="577215" h="104775">
                  <a:moveTo>
                    <a:pt x="346629" y="40339"/>
                  </a:moveTo>
                  <a:lnTo>
                    <a:pt x="301392" y="40339"/>
                  </a:lnTo>
                  <a:lnTo>
                    <a:pt x="306301" y="33304"/>
                  </a:lnTo>
                  <a:lnTo>
                    <a:pt x="314509" y="29519"/>
                  </a:lnTo>
                  <a:lnTo>
                    <a:pt x="324197" y="29519"/>
                  </a:lnTo>
                  <a:lnTo>
                    <a:pt x="336084" y="31709"/>
                  </a:lnTo>
                  <a:lnTo>
                    <a:pt x="345159" y="37898"/>
                  </a:lnTo>
                  <a:lnTo>
                    <a:pt x="346629" y="40339"/>
                  </a:lnTo>
                  <a:close/>
                </a:path>
                <a:path w="577215" h="104775">
                  <a:moveTo>
                    <a:pt x="301015" y="103028"/>
                  </a:moveTo>
                  <a:lnTo>
                    <a:pt x="286383" y="103028"/>
                  </a:lnTo>
                  <a:lnTo>
                    <a:pt x="285876" y="102494"/>
                  </a:lnTo>
                  <a:lnTo>
                    <a:pt x="285958" y="31709"/>
                  </a:lnTo>
                  <a:lnTo>
                    <a:pt x="286408" y="31256"/>
                  </a:lnTo>
                  <a:lnTo>
                    <a:pt x="300867" y="31256"/>
                  </a:lnTo>
                  <a:lnTo>
                    <a:pt x="301311" y="31709"/>
                  </a:lnTo>
                  <a:lnTo>
                    <a:pt x="301392" y="40339"/>
                  </a:lnTo>
                  <a:lnTo>
                    <a:pt x="346629" y="40339"/>
                  </a:lnTo>
                  <a:lnTo>
                    <a:pt x="349241" y="44675"/>
                  </a:lnTo>
                  <a:lnTo>
                    <a:pt x="319819" y="44675"/>
                  </a:lnTo>
                  <a:lnTo>
                    <a:pt x="312257" y="46011"/>
                  </a:lnTo>
                  <a:lnTo>
                    <a:pt x="306487" y="49772"/>
                  </a:lnTo>
                  <a:lnTo>
                    <a:pt x="302807" y="55588"/>
                  </a:lnTo>
                  <a:lnTo>
                    <a:pt x="301514" y="63090"/>
                  </a:lnTo>
                  <a:lnTo>
                    <a:pt x="301530" y="102494"/>
                  </a:lnTo>
                  <a:lnTo>
                    <a:pt x="301015" y="103028"/>
                  </a:lnTo>
                  <a:close/>
                </a:path>
                <a:path w="577215" h="104775">
                  <a:moveTo>
                    <a:pt x="352454" y="103028"/>
                  </a:moveTo>
                  <a:lnTo>
                    <a:pt x="337856" y="103028"/>
                  </a:lnTo>
                  <a:lnTo>
                    <a:pt x="337332" y="102494"/>
                  </a:lnTo>
                  <a:lnTo>
                    <a:pt x="337332" y="63090"/>
                  </a:lnTo>
                  <a:lnTo>
                    <a:pt x="336163" y="55588"/>
                  </a:lnTo>
                  <a:lnTo>
                    <a:pt x="332755" y="49772"/>
                  </a:lnTo>
                  <a:lnTo>
                    <a:pt x="327258" y="46011"/>
                  </a:lnTo>
                  <a:lnTo>
                    <a:pt x="319819" y="44675"/>
                  </a:lnTo>
                  <a:lnTo>
                    <a:pt x="349241" y="44675"/>
                  </a:lnTo>
                  <a:lnTo>
                    <a:pt x="350951" y="47513"/>
                  </a:lnTo>
                  <a:lnTo>
                    <a:pt x="352986" y="59982"/>
                  </a:lnTo>
                  <a:lnTo>
                    <a:pt x="352986" y="102494"/>
                  </a:lnTo>
                  <a:lnTo>
                    <a:pt x="352454" y="103028"/>
                  </a:lnTo>
                  <a:close/>
                </a:path>
                <a:path w="577215" h="104775">
                  <a:moveTo>
                    <a:pt x="426782" y="104774"/>
                  </a:moveTo>
                  <a:lnTo>
                    <a:pt x="411757" y="101920"/>
                  </a:lnTo>
                  <a:lnTo>
                    <a:pt x="399780" y="94025"/>
                  </a:lnTo>
                  <a:lnTo>
                    <a:pt x="391857" y="82096"/>
                  </a:lnTo>
                  <a:lnTo>
                    <a:pt x="388996" y="67117"/>
                  </a:lnTo>
                  <a:lnTo>
                    <a:pt x="391857" y="52174"/>
                  </a:lnTo>
                  <a:lnTo>
                    <a:pt x="399780" y="40247"/>
                  </a:lnTo>
                  <a:lnTo>
                    <a:pt x="411757" y="32355"/>
                  </a:lnTo>
                  <a:lnTo>
                    <a:pt x="426782" y="29502"/>
                  </a:lnTo>
                  <a:lnTo>
                    <a:pt x="439628" y="31535"/>
                  </a:lnTo>
                  <a:lnTo>
                    <a:pt x="450398" y="37237"/>
                  </a:lnTo>
                  <a:lnTo>
                    <a:pt x="457201" y="44642"/>
                  </a:lnTo>
                  <a:lnTo>
                    <a:pt x="426775" y="44642"/>
                  </a:lnTo>
                  <a:lnTo>
                    <a:pt x="418216" y="46305"/>
                  </a:lnTo>
                  <a:lnTo>
                    <a:pt x="411268" y="50951"/>
                  </a:lnTo>
                  <a:lnTo>
                    <a:pt x="406622" y="58035"/>
                  </a:lnTo>
                  <a:lnTo>
                    <a:pt x="404900" y="67117"/>
                  </a:lnTo>
                  <a:lnTo>
                    <a:pt x="406481" y="75523"/>
                  </a:lnTo>
                  <a:lnTo>
                    <a:pt x="406597" y="76141"/>
                  </a:lnTo>
                  <a:lnTo>
                    <a:pt x="411265" y="83284"/>
                  </a:lnTo>
                  <a:lnTo>
                    <a:pt x="418213" y="87930"/>
                  </a:lnTo>
                  <a:lnTo>
                    <a:pt x="426775" y="89593"/>
                  </a:lnTo>
                  <a:lnTo>
                    <a:pt x="457215" y="89593"/>
                  </a:lnTo>
                  <a:lnTo>
                    <a:pt x="450343" y="97090"/>
                  </a:lnTo>
                  <a:lnTo>
                    <a:pt x="439608" y="102760"/>
                  </a:lnTo>
                  <a:lnTo>
                    <a:pt x="426782" y="104774"/>
                  </a:lnTo>
                  <a:close/>
                </a:path>
                <a:path w="577215" h="104775">
                  <a:moveTo>
                    <a:pt x="462771" y="58754"/>
                  </a:moveTo>
                  <a:lnTo>
                    <a:pt x="447275" y="58754"/>
                  </a:lnTo>
                  <a:lnTo>
                    <a:pt x="446864" y="58553"/>
                  </a:lnTo>
                  <a:lnTo>
                    <a:pt x="446668" y="58035"/>
                  </a:lnTo>
                  <a:lnTo>
                    <a:pt x="443822" y="49914"/>
                  </a:lnTo>
                  <a:lnTo>
                    <a:pt x="436053" y="44642"/>
                  </a:lnTo>
                  <a:lnTo>
                    <a:pt x="457201" y="44642"/>
                  </a:lnTo>
                  <a:lnTo>
                    <a:pt x="458461" y="46013"/>
                  </a:lnTo>
                  <a:lnTo>
                    <a:pt x="463182" y="57267"/>
                  </a:lnTo>
                  <a:lnTo>
                    <a:pt x="463355" y="58035"/>
                  </a:lnTo>
                  <a:lnTo>
                    <a:pt x="462968" y="58553"/>
                  </a:lnTo>
                  <a:lnTo>
                    <a:pt x="462771" y="58754"/>
                  </a:lnTo>
                  <a:close/>
                </a:path>
                <a:path w="577215" h="104775">
                  <a:moveTo>
                    <a:pt x="457215" y="89593"/>
                  </a:moveTo>
                  <a:lnTo>
                    <a:pt x="436053" y="89593"/>
                  </a:lnTo>
                  <a:lnTo>
                    <a:pt x="443626" y="84330"/>
                  </a:lnTo>
                  <a:lnTo>
                    <a:pt x="446804" y="75799"/>
                  </a:lnTo>
                  <a:lnTo>
                    <a:pt x="447191" y="75523"/>
                  </a:lnTo>
                  <a:lnTo>
                    <a:pt x="462789" y="75523"/>
                  </a:lnTo>
                  <a:lnTo>
                    <a:pt x="463313" y="76141"/>
                  </a:lnTo>
                  <a:lnTo>
                    <a:pt x="463116" y="77010"/>
                  </a:lnTo>
                  <a:lnTo>
                    <a:pt x="458382" y="88320"/>
                  </a:lnTo>
                  <a:lnTo>
                    <a:pt x="457215" y="89593"/>
                  </a:lnTo>
                  <a:close/>
                </a:path>
                <a:path w="577215" h="104775">
                  <a:moveTo>
                    <a:pt x="37786" y="104733"/>
                  </a:moveTo>
                  <a:lnTo>
                    <a:pt x="22761" y="101881"/>
                  </a:lnTo>
                  <a:lnTo>
                    <a:pt x="10784" y="93991"/>
                  </a:lnTo>
                  <a:lnTo>
                    <a:pt x="2861" y="82064"/>
                  </a:lnTo>
                  <a:lnTo>
                    <a:pt x="0" y="67084"/>
                  </a:lnTo>
                  <a:lnTo>
                    <a:pt x="2861" y="52136"/>
                  </a:lnTo>
                  <a:lnTo>
                    <a:pt x="10784" y="40206"/>
                  </a:lnTo>
                  <a:lnTo>
                    <a:pt x="22761" y="32314"/>
                  </a:lnTo>
                  <a:lnTo>
                    <a:pt x="37786" y="29460"/>
                  </a:lnTo>
                  <a:lnTo>
                    <a:pt x="50633" y="31493"/>
                  </a:lnTo>
                  <a:lnTo>
                    <a:pt x="61402" y="37195"/>
                  </a:lnTo>
                  <a:lnTo>
                    <a:pt x="68212" y="44609"/>
                  </a:lnTo>
                  <a:lnTo>
                    <a:pt x="37803" y="44609"/>
                  </a:lnTo>
                  <a:lnTo>
                    <a:pt x="29244" y="46272"/>
                  </a:lnTo>
                  <a:lnTo>
                    <a:pt x="22296" y="50918"/>
                  </a:lnTo>
                  <a:lnTo>
                    <a:pt x="17650" y="58002"/>
                  </a:lnTo>
                  <a:lnTo>
                    <a:pt x="15929" y="67084"/>
                  </a:lnTo>
                  <a:lnTo>
                    <a:pt x="17506" y="75481"/>
                  </a:lnTo>
                  <a:lnTo>
                    <a:pt x="17622" y="76099"/>
                  </a:lnTo>
                  <a:lnTo>
                    <a:pt x="18172" y="76969"/>
                  </a:lnTo>
                  <a:lnTo>
                    <a:pt x="22287" y="83250"/>
                  </a:lnTo>
                  <a:lnTo>
                    <a:pt x="29234" y="87896"/>
                  </a:lnTo>
                  <a:lnTo>
                    <a:pt x="37803" y="89560"/>
                  </a:lnTo>
                  <a:lnTo>
                    <a:pt x="68211" y="89560"/>
                  </a:lnTo>
                  <a:lnTo>
                    <a:pt x="61347" y="97048"/>
                  </a:lnTo>
                  <a:lnTo>
                    <a:pt x="50612" y="102719"/>
                  </a:lnTo>
                  <a:lnTo>
                    <a:pt x="37786" y="104733"/>
                  </a:lnTo>
                  <a:close/>
                </a:path>
                <a:path w="577215" h="104775">
                  <a:moveTo>
                    <a:pt x="73775" y="58712"/>
                  </a:moveTo>
                  <a:lnTo>
                    <a:pt x="58285" y="58712"/>
                  </a:lnTo>
                  <a:lnTo>
                    <a:pt x="57884" y="58511"/>
                  </a:lnTo>
                  <a:lnTo>
                    <a:pt x="54848" y="49881"/>
                  </a:lnTo>
                  <a:lnTo>
                    <a:pt x="47082" y="44609"/>
                  </a:lnTo>
                  <a:lnTo>
                    <a:pt x="68212" y="44609"/>
                  </a:lnTo>
                  <a:lnTo>
                    <a:pt x="69463" y="45971"/>
                  </a:lnTo>
                  <a:lnTo>
                    <a:pt x="74185" y="57225"/>
                  </a:lnTo>
                  <a:lnTo>
                    <a:pt x="74360" y="58002"/>
                  </a:lnTo>
                  <a:lnTo>
                    <a:pt x="73972" y="58511"/>
                  </a:lnTo>
                  <a:lnTo>
                    <a:pt x="73775" y="58712"/>
                  </a:lnTo>
                  <a:close/>
                </a:path>
                <a:path w="577215" h="104775">
                  <a:moveTo>
                    <a:pt x="68211" y="89560"/>
                  </a:moveTo>
                  <a:lnTo>
                    <a:pt x="47099" y="89560"/>
                  </a:lnTo>
                  <a:lnTo>
                    <a:pt x="54651" y="84279"/>
                  </a:lnTo>
                  <a:lnTo>
                    <a:pt x="57835" y="75757"/>
                  </a:lnTo>
                  <a:lnTo>
                    <a:pt x="58220" y="75481"/>
                  </a:lnTo>
                  <a:lnTo>
                    <a:pt x="73792" y="75481"/>
                  </a:lnTo>
                  <a:lnTo>
                    <a:pt x="74315" y="76099"/>
                  </a:lnTo>
                  <a:lnTo>
                    <a:pt x="74119" y="76969"/>
                  </a:lnTo>
                  <a:lnTo>
                    <a:pt x="69386" y="88279"/>
                  </a:lnTo>
                  <a:lnTo>
                    <a:pt x="68211" y="89560"/>
                  </a:lnTo>
                  <a:close/>
                </a:path>
                <a:path w="577215" h="104775">
                  <a:moveTo>
                    <a:pt x="98120" y="102953"/>
                  </a:moveTo>
                  <a:lnTo>
                    <a:pt x="83334" y="102953"/>
                  </a:lnTo>
                  <a:lnTo>
                    <a:pt x="82901" y="102410"/>
                  </a:lnTo>
                  <a:lnTo>
                    <a:pt x="82901" y="2022"/>
                  </a:lnTo>
                  <a:lnTo>
                    <a:pt x="83432" y="1487"/>
                  </a:lnTo>
                  <a:lnTo>
                    <a:pt x="97892" y="1487"/>
                  </a:lnTo>
                  <a:lnTo>
                    <a:pt x="98415" y="2022"/>
                  </a:lnTo>
                  <a:lnTo>
                    <a:pt x="98415" y="40263"/>
                  </a:lnTo>
                  <a:lnTo>
                    <a:pt x="143654" y="40263"/>
                  </a:lnTo>
                  <a:lnTo>
                    <a:pt x="146266" y="44600"/>
                  </a:lnTo>
                  <a:lnTo>
                    <a:pt x="116844" y="44600"/>
                  </a:lnTo>
                  <a:lnTo>
                    <a:pt x="109281" y="45936"/>
                  </a:lnTo>
                  <a:lnTo>
                    <a:pt x="103511" y="49697"/>
                  </a:lnTo>
                  <a:lnTo>
                    <a:pt x="99831" y="55513"/>
                  </a:lnTo>
                  <a:lnTo>
                    <a:pt x="98540" y="63007"/>
                  </a:lnTo>
                  <a:lnTo>
                    <a:pt x="98555" y="102410"/>
                  </a:lnTo>
                  <a:lnTo>
                    <a:pt x="98120" y="102953"/>
                  </a:lnTo>
                  <a:close/>
                </a:path>
                <a:path w="577215" h="104775">
                  <a:moveTo>
                    <a:pt x="143654" y="40263"/>
                  </a:moveTo>
                  <a:lnTo>
                    <a:pt x="98415" y="40263"/>
                  </a:lnTo>
                  <a:lnTo>
                    <a:pt x="103325" y="33229"/>
                  </a:lnTo>
                  <a:lnTo>
                    <a:pt x="111533" y="29444"/>
                  </a:lnTo>
                  <a:lnTo>
                    <a:pt x="121222" y="29444"/>
                  </a:lnTo>
                  <a:lnTo>
                    <a:pt x="133108" y="31634"/>
                  </a:lnTo>
                  <a:lnTo>
                    <a:pt x="142184" y="37823"/>
                  </a:lnTo>
                  <a:lnTo>
                    <a:pt x="143654" y="40263"/>
                  </a:lnTo>
                  <a:close/>
                </a:path>
                <a:path w="577215" h="104775">
                  <a:moveTo>
                    <a:pt x="149479" y="102953"/>
                  </a:moveTo>
                  <a:lnTo>
                    <a:pt x="134880" y="102953"/>
                  </a:lnTo>
                  <a:lnTo>
                    <a:pt x="134355" y="102410"/>
                  </a:lnTo>
                  <a:lnTo>
                    <a:pt x="134354" y="63007"/>
                  </a:lnTo>
                  <a:lnTo>
                    <a:pt x="133186" y="55513"/>
                  </a:lnTo>
                  <a:lnTo>
                    <a:pt x="129779" y="49697"/>
                  </a:lnTo>
                  <a:lnTo>
                    <a:pt x="124282" y="45936"/>
                  </a:lnTo>
                  <a:lnTo>
                    <a:pt x="116844" y="44600"/>
                  </a:lnTo>
                  <a:lnTo>
                    <a:pt x="146266" y="44600"/>
                  </a:lnTo>
                  <a:lnTo>
                    <a:pt x="147975" y="47438"/>
                  </a:lnTo>
                  <a:lnTo>
                    <a:pt x="150011" y="59907"/>
                  </a:lnTo>
                  <a:lnTo>
                    <a:pt x="150011" y="102410"/>
                  </a:lnTo>
                  <a:lnTo>
                    <a:pt x="149479" y="102953"/>
                  </a:lnTo>
                  <a:close/>
                </a:path>
                <a:path w="577215" h="104775">
                  <a:moveTo>
                    <a:pt x="499561" y="102953"/>
                  </a:moveTo>
                  <a:lnTo>
                    <a:pt x="477575" y="102953"/>
                  </a:lnTo>
                  <a:lnTo>
                    <a:pt x="471837" y="97238"/>
                  </a:lnTo>
                  <a:lnTo>
                    <a:pt x="471837" y="2022"/>
                  </a:lnTo>
                  <a:lnTo>
                    <a:pt x="472373" y="1487"/>
                  </a:lnTo>
                  <a:lnTo>
                    <a:pt x="486970" y="1487"/>
                  </a:lnTo>
                  <a:lnTo>
                    <a:pt x="487494" y="2022"/>
                  </a:lnTo>
                  <a:lnTo>
                    <a:pt x="487494" y="86301"/>
                  </a:lnTo>
                  <a:lnTo>
                    <a:pt x="489220" y="88064"/>
                  </a:lnTo>
                  <a:lnTo>
                    <a:pt x="499573" y="88064"/>
                  </a:lnTo>
                  <a:lnTo>
                    <a:pt x="500097" y="88599"/>
                  </a:lnTo>
                  <a:lnTo>
                    <a:pt x="500097" y="102419"/>
                  </a:lnTo>
                  <a:lnTo>
                    <a:pt x="499561" y="102953"/>
                  </a:lnTo>
                  <a:close/>
                </a:path>
                <a:path w="577215" h="104775">
                  <a:moveTo>
                    <a:pt x="381080" y="18974"/>
                  </a:moveTo>
                  <a:lnTo>
                    <a:pt x="366472" y="18974"/>
                  </a:lnTo>
                  <a:lnTo>
                    <a:pt x="363011" y="15432"/>
                  </a:lnTo>
                  <a:lnTo>
                    <a:pt x="363011" y="517"/>
                  </a:lnTo>
                  <a:lnTo>
                    <a:pt x="363517" y="0"/>
                  </a:lnTo>
                  <a:lnTo>
                    <a:pt x="381071" y="0"/>
                  </a:lnTo>
                  <a:lnTo>
                    <a:pt x="381578" y="517"/>
                  </a:lnTo>
                  <a:lnTo>
                    <a:pt x="381578" y="18465"/>
                  </a:lnTo>
                  <a:lnTo>
                    <a:pt x="381080" y="18974"/>
                  </a:lnTo>
                  <a:close/>
                </a:path>
              </a:pathLst>
            </a:custGeom>
            <a:solidFill>
              <a:srgbClr val="FFFFF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>
              <a:hlinkClick r:id="rId2"/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412503" y="230385"/>
              <a:ext cx="128254" cy="13096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</TotalTime>
  <Words>833</Words>
  <Application>Microsoft Macintosh PowerPoint</Application>
  <PresentationFormat>Custom</PresentationFormat>
  <Paragraphs>101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Arial MT</vt:lpstr>
      <vt:lpstr>Calibri</vt:lpstr>
      <vt:lpstr>Times New Roman</vt:lpstr>
      <vt:lpstr>Trebuchet MS</vt:lpstr>
      <vt:lpstr>Office Theme</vt:lpstr>
      <vt:lpstr>        MESHMESS                                                                          by   Janice  D’souza</vt:lpstr>
      <vt:lpstr>Company Purpose</vt:lpstr>
      <vt:lpstr>Problem</vt:lpstr>
      <vt:lpstr>Solution</vt:lpstr>
      <vt:lpstr>Why Now</vt:lpstr>
      <vt:lpstr>Market Size</vt:lpstr>
      <vt:lpstr>Competition</vt:lpstr>
      <vt:lpstr>Product</vt:lpstr>
      <vt:lpstr>Business Model</vt:lpstr>
      <vt:lpstr>Presented by Janice Carmel D’souza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MESHMESS                                                                          by   Janice  D’souza</dc:title>
  <cp:lastModifiedBy>Maxon Fernandes</cp:lastModifiedBy>
  <cp:revision>2</cp:revision>
  <dcterms:created xsi:type="dcterms:W3CDTF">2025-09-14T16:18:21Z</dcterms:created>
  <dcterms:modified xsi:type="dcterms:W3CDTF">2025-09-14T17:55:36Z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2025-09-12T00:00:00Z</vt:filetime>
  </property>
  <property fmtid="{D5CDD505-2E9C-101B-9397-08002B2CF9AE}" pid="3" name="Creator">
    <vt:lpwstr>pdf-lib (https://github.com/Hopding/pdf-lib)</vt:lpwstr>
  </property>
  <property fmtid="{D5CDD505-2E9C-101B-9397-08002B2CF9AE}" pid="4" name="LastSaved">
    <vt:filetime>2025-09-14T00:00:00Z</vt:filetime>
  </property>
  <property fmtid="{D5CDD505-2E9C-101B-9397-08002B2CF9AE}" pid="5" name="Producer">
    <vt:lpwstr>pdf-lib (https://github.com/Hopding/pdf-lib)</vt:lpwstr>
  </property>
</Properties>
</file>