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401800" cy="8102600"/>
  <p:notesSz cx="14401800" cy="8102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61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80135" y="2511806"/>
            <a:ext cx="12241530" cy="17015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60270" y="4537456"/>
            <a:ext cx="10081260" cy="2025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20090" y="1863598"/>
            <a:ext cx="6264783" cy="53477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416927" y="1863598"/>
            <a:ext cx="6264783" cy="53477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401800" cy="8096250"/>
          </a:xfrm>
          <a:custGeom>
            <a:avLst/>
            <a:gdLst/>
            <a:ahLst/>
            <a:cxnLst/>
            <a:rect l="l" t="t" r="r" b="b"/>
            <a:pathLst>
              <a:path w="14401800" h="8096250">
                <a:moveTo>
                  <a:pt x="14401798" y="8096249"/>
                </a:moveTo>
                <a:lnTo>
                  <a:pt x="0" y="8096249"/>
                </a:lnTo>
                <a:lnTo>
                  <a:pt x="0" y="0"/>
                </a:lnTo>
                <a:lnTo>
                  <a:pt x="14401798" y="0"/>
                </a:lnTo>
                <a:lnTo>
                  <a:pt x="14401798" y="8096249"/>
                </a:lnTo>
                <a:close/>
              </a:path>
            </a:pathLst>
          </a:custGeom>
          <a:solidFill>
            <a:srgbClr val="04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23205" y="2801148"/>
            <a:ext cx="3755389" cy="617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0090" y="1863598"/>
            <a:ext cx="12961620" cy="53477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96612" y="7535418"/>
            <a:ext cx="4608576" cy="405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20090" y="7535418"/>
            <a:ext cx="3312414" cy="405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69296" y="7535418"/>
            <a:ext cx="3312414" cy="405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roniclehq.com/?utm_source=pdf_export&amp;utm_content=made_in_chronicle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roniclehq.com/?utm_source=pdf_export&amp;utm_content=made_in_chronic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roniclehq.com/?utm_source=pdf_export&amp;utm_content=made_in_chronic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roniclehq.com/?utm_source=pdf_export&amp;utm_content=made_in_chronic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roniclehq.com/?utm_source=pdf_export&amp;utm_content=made_in_chronicl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roniclehq.com/?utm_source=pdf_export&amp;utm_content=made_in_chronic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roniclehq.com/?utm_source=pdf_export&amp;utm_content=made_in_chronicl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roniclehq.com/?utm_source=pdf_export&amp;utm_content=made_in_chronic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roniclehq.com/?utm_source=pdf_export&amp;utm_content=made_in_chronicl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hroniclehq.com/?utm_source=pdf_export&amp;utm_content=made_in_chronic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3700" y="2146300"/>
            <a:ext cx="8187055" cy="1752852"/>
          </a:xfrm>
          <a:prstGeom prst="rect">
            <a:avLst/>
          </a:prstGeom>
        </p:spPr>
        <p:txBody>
          <a:bodyPr vert="horz" wrap="square" lIns="0" tIns="276225" rIns="0" bIns="0" rtlCol="0">
            <a:spAutoFit/>
          </a:bodyPr>
          <a:lstStyle/>
          <a:p>
            <a:pPr marL="2581910" marR="5080" indent="-2569845" algn="l">
              <a:lnSpc>
                <a:spcPct val="77900"/>
              </a:lnSpc>
              <a:spcBef>
                <a:spcPts val="2175"/>
              </a:spcBef>
            </a:pPr>
            <a:r>
              <a:rPr lang="en-IN" sz="7600" spc="-300" dirty="0">
                <a:latin typeface="Trebuchet MS"/>
                <a:cs typeface="Trebuchet MS"/>
              </a:rPr>
              <a:t>        </a:t>
            </a:r>
            <a:r>
              <a:rPr lang="en-IN" sz="7600" b="1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MESHMESS</a:t>
            </a:r>
            <a:endParaRPr sz="7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72390" algn="l">
              <a:lnSpc>
                <a:spcPct val="100000"/>
              </a:lnSpc>
              <a:spcBef>
                <a:spcPts val="1460"/>
              </a:spcBef>
            </a:pPr>
            <a:r>
              <a:rPr lang="en-IN" sz="16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                                                       </a:t>
            </a:r>
            <a:r>
              <a:rPr lang="en-IN" sz="24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  Janice  D’souza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hlinkClick r:id="rId2"/>
          </p:cNvPr>
          <p:cNvSpPr/>
          <p:nvPr/>
        </p:nvSpPr>
        <p:spPr>
          <a:xfrm>
            <a:off x="12553949" y="114299"/>
            <a:ext cx="1733550" cy="381000"/>
          </a:xfrm>
          <a:custGeom>
            <a:avLst/>
            <a:gdLst/>
            <a:ahLst/>
            <a:cxnLst/>
            <a:rect l="l" t="t" r="r" b="b"/>
            <a:pathLst>
              <a:path w="1733550" h="381000">
                <a:moveTo>
                  <a:pt x="1657349" y="380999"/>
                </a:moveTo>
                <a:lnTo>
                  <a:pt x="76199" y="380999"/>
                </a:lnTo>
                <a:lnTo>
                  <a:pt x="68693" y="380637"/>
                </a:lnTo>
                <a:lnTo>
                  <a:pt x="27882" y="363732"/>
                </a:lnTo>
                <a:lnTo>
                  <a:pt x="3262" y="326886"/>
                </a:lnTo>
                <a:lnTo>
                  <a:pt x="0" y="304799"/>
                </a:lnTo>
                <a:lnTo>
                  <a:pt x="0" y="76199"/>
                </a:lnTo>
                <a:lnTo>
                  <a:pt x="12830" y="33857"/>
                </a:lnTo>
                <a:lnTo>
                  <a:pt x="47039" y="5800"/>
                </a:lnTo>
                <a:lnTo>
                  <a:pt x="76199" y="0"/>
                </a:lnTo>
                <a:lnTo>
                  <a:pt x="1657349" y="0"/>
                </a:lnTo>
                <a:lnTo>
                  <a:pt x="1699691" y="12830"/>
                </a:lnTo>
                <a:lnTo>
                  <a:pt x="1727749" y="47039"/>
                </a:lnTo>
                <a:lnTo>
                  <a:pt x="1733549" y="76199"/>
                </a:lnTo>
                <a:lnTo>
                  <a:pt x="1733549" y="304799"/>
                </a:lnTo>
                <a:lnTo>
                  <a:pt x="1720719" y="347142"/>
                </a:lnTo>
                <a:lnTo>
                  <a:pt x="1686509" y="375199"/>
                </a:lnTo>
                <a:lnTo>
                  <a:pt x="1657349" y="380999"/>
                </a:lnTo>
                <a:close/>
              </a:path>
            </a:pathLst>
          </a:custGeom>
          <a:solidFill>
            <a:srgbClr val="FFFFFF">
              <a:alpha val="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672813" y="190415"/>
            <a:ext cx="69278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Made</a:t>
            </a:r>
            <a:r>
              <a:rPr sz="1150" spc="3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h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412503" y="230385"/>
            <a:ext cx="741045" cy="131445"/>
            <a:chOff x="13412503" y="230385"/>
            <a:chExt cx="741045" cy="131445"/>
          </a:xfrm>
        </p:grpSpPr>
        <p:sp>
          <p:nvSpPr>
            <p:cNvPr id="6" name="object 6">
              <a:hlinkClick r:id="rId2"/>
            </p:cNvPr>
            <p:cNvSpPr/>
            <p:nvPr/>
          </p:nvSpPr>
          <p:spPr>
            <a:xfrm>
              <a:off x="13576697" y="243478"/>
              <a:ext cx="577215" cy="104775"/>
            </a:xfrm>
            <a:custGeom>
              <a:avLst/>
              <a:gdLst/>
              <a:ahLst/>
              <a:cxnLst/>
              <a:rect l="l" t="t" r="r" b="b"/>
              <a:pathLst>
                <a:path w="577215" h="104775">
                  <a:moveTo>
                    <a:pt x="239371" y="104749"/>
                  </a:moveTo>
                  <a:lnTo>
                    <a:pt x="224419" y="101895"/>
                  </a:lnTo>
                  <a:lnTo>
                    <a:pt x="212481" y="94000"/>
                  </a:lnTo>
                  <a:lnTo>
                    <a:pt x="204574" y="82071"/>
                  </a:lnTo>
                  <a:lnTo>
                    <a:pt x="201712" y="67109"/>
                  </a:lnTo>
                  <a:lnTo>
                    <a:pt x="204574" y="52144"/>
                  </a:lnTo>
                  <a:lnTo>
                    <a:pt x="212483" y="40215"/>
                  </a:lnTo>
                  <a:lnTo>
                    <a:pt x="224421" y="32322"/>
                  </a:lnTo>
                  <a:lnTo>
                    <a:pt x="239371" y="29469"/>
                  </a:lnTo>
                  <a:lnTo>
                    <a:pt x="254315" y="32322"/>
                  </a:lnTo>
                  <a:lnTo>
                    <a:pt x="266254" y="40215"/>
                  </a:lnTo>
                  <a:lnTo>
                    <a:pt x="269225" y="44692"/>
                  </a:lnTo>
                  <a:lnTo>
                    <a:pt x="239386" y="44692"/>
                  </a:lnTo>
                  <a:lnTo>
                    <a:pt x="230904" y="46355"/>
                  </a:lnTo>
                  <a:lnTo>
                    <a:pt x="223995" y="51001"/>
                  </a:lnTo>
                  <a:lnTo>
                    <a:pt x="219347" y="58111"/>
                  </a:lnTo>
                  <a:lnTo>
                    <a:pt x="217655" y="67109"/>
                  </a:lnTo>
                  <a:lnTo>
                    <a:pt x="219347" y="76224"/>
                  </a:lnTo>
                  <a:lnTo>
                    <a:pt x="223995" y="83334"/>
                  </a:lnTo>
                  <a:lnTo>
                    <a:pt x="230904" y="87980"/>
                  </a:lnTo>
                  <a:lnTo>
                    <a:pt x="239386" y="89643"/>
                  </a:lnTo>
                  <a:lnTo>
                    <a:pt x="269147" y="89643"/>
                  </a:lnTo>
                  <a:lnTo>
                    <a:pt x="266259" y="94000"/>
                  </a:lnTo>
                  <a:lnTo>
                    <a:pt x="254321" y="101895"/>
                  </a:lnTo>
                  <a:lnTo>
                    <a:pt x="239371" y="104749"/>
                  </a:lnTo>
                  <a:close/>
                </a:path>
                <a:path w="577215" h="104775">
                  <a:moveTo>
                    <a:pt x="269147" y="89643"/>
                  </a:moveTo>
                  <a:lnTo>
                    <a:pt x="239386" y="89643"/>
                  </a:lnTo>
                  <a:lnTo>
                    <a:pt x="247870" y="87980"/>
                  </a:lnTo>
                  <a:lnTo>
                    <a:pt x="254779" y="83334"/>
                  </a:lnTo>
                  <a:lnTo>
                    <a:pt x="259428" y="76224"/>
                  </a:lnTo>
                  <a:lnTo>
                    <a:pt x="261119" y="67109"/>
                  </a:lnTo>
                  <a:lnTo>
                    <a:pt x="259430" y="58111"/>
                  </a:lnTo>
                  <a:lnTo>
                    <a:pt x="254785" y="51001"/>
                  </a:lnTo>
                  <a:lnTo>
                    <a:pt x="247876" y="46355"/>
                  </a:lnTo>
                  <a:lnTo>
                    <a:pt x="239386" y="44692"/>
                  </a:lnTo>
                  <a:lnTo>
                    <a:pt x="269225" y="44692"/>
                  </a:lnTo>
                  <a:lnTo>
                    <a:pt x="274166" y="52144"/>
                  </a:lnTo>
                  <a:lnTo>
                    <a:pt x="277030" y="67109"/>
                  </a:lnTo>
                  <a:lnTo>
                    <a:pt x="274168" y="82071"/>
                  </a:lnTo>
                  <a:lnTo>
                    <a:pt x="269147" y="89643"/>
                  </a:lnTo>
                  <a:close/>
                </a:path>
                <a:path w="577215" h="104775">
                  <a:moveTo>
                    <a:pt x="539405" y="104749"/>
                  </a:moveTo>
                  <a:lnTo>
                    <a:pt x="524421" y="101896"/>
                  </a:lnTo>
                  <a:lnTo>
                    <a:pt x="512461" y="94004"/>
                  </a:lnTo>
                  <a:lnTo>
                    <a:pt x="504540" y="82074"/>
                  </a:lnTo>
                  <a:lnTo>
                    <a:pt x="501674" y="67109"/>
                  </a:lnTo>
                  <a:lnTo>
                    <a:pt x="504313" y="53313"/>
                  </a:lnTo>
                  <a:lnTo>
                    <a:pt x="539137" y="29469"/>
                  </a:lnTo>
                  <a:lnTo>
                    <a:pt x="553967" y="32303"/>
                  </a:lnTo>
                  <a:lnTo>
                    <a:pt x="565848" y="40164"/>
                  </a:lnTo>
                  <a:lnTo>
                    <a:pt x="568214" y="43739"/>
                  </a:lnTo>
                  <a:lnTo>
                    <a:pt x="539167" y="43739"/>
                  </a:lnTo>
                  <a:lnTo>
                    <a:pt x="532052" y="44899"/>
                  </a:lnTo>
                  <a:lnTo>
                    <a:pt x="525896" y="48186"/>
                  </a:lnTo>
                  <a:lnTo>
                    <a:pt x="521086" y="53313"/>
                  </a:lnTo>
                  <a:lnTo>
                    <a:pt x="518010" y="59990"/>
                  </a:lnTo>
                  <a:lnTo>
                    <a:pt x="575244" y="59990"/>
                  </a:lnTo>
                  <a:lnTo>
                    <a:pt x="576600" y="67109"/>
                  </a:lnTo>
                  <a:lnTo>
                    <a:pt x="576600" y="68680"/>
                  </a:lnTo>
                  <a:lnTo>
                    <a:pt x="576470" y="70359"/>
                  </a:lnTo>
                  <a:lnTo>
                    <a:pt x="576214" y="72548"/>
                  </a:lnTo>
                  <a:lnTo>
                    <a:pt x="575809" y="72941"/>
                  </a:lnTo>
                  <a:lnTo>
                    <a:pt x="517671" y="72941"/>
                  </a:lnTo>
                  <a:lnTo>
                    <a:pt x="520561" y="80146"/>
                  </a:lnTo>
                  <a:lnTo>
                    <a:pt x="525442" y="85700"/>
                  </a:lnTo>
                  <a:lnTo>
                    <a:pt x="531877" y="89273"/>
                  </a:lnTo>
                  <a:lnTo>
                    <a:pt x="539429" y="90537"/>
                  </a:lnTo>
                  <a:lnTo>
                    <a:pt x="569302" y="90537"/>
                  </a:lnTo>
                  <a:lnTo>
                    <a:pt x="568724" y="91521"/>
                  </a:lnTo>
                  <a:lnTo>
                    <a:pt x="560856" y="98609"/>
                  </a:lnTo>
                  <a:lnTo>
                    <a:pt x="550949" y="103149"/>
                  </a:lnTo>
                  <a:lnTo>
                    <a:pt x="539405" y="104749"/>
                  </a:lnTo>
                  <a:close/>
                </a:path>
                <a:path w="577215" h="104775">
                  <a:moveTo>
                    <a:pt x="575244" y="59990"/>
                  </a:moveTo>
                  <a:lnTo>
                    <a:pt x="560390" y="59990"/>
                  </a:lnTo>
                  <a:lnTo>
                    <a:pt x="557299" y="53313"/>
                  </a:lnTo>
                  <a:lnTo>
                    <a:pt x="552469" y="48186"/>
                  </a:lnTo>
                  <a:lnTo>
                    <a:pt x="546293" y="44899"/>
                  </a:lnTo>
                  <a:lnTo>
                    <a:pt x="539167" y="43739"/>
                  </a:lnTo>
                  <a:lnTo>
                    <a:pt x="568214" y="43739"/>
                  </a:lnTo>
                  <a:lnTo>
                    <a:pt x="573739" y="52088"/>
                  </a:lnTo>
                  <a:lnTo>
                    <a:pt x="575244" y="59990"/>
                  </a:lnTo>
                  <a:close/>
                </a:path>
                <a:path w="577215" h="104775">
                  <a:moveTo>
                    <a:pt x="569302" y="90537"/>
                  </a:moveTo>
                  <a:lnTo>
                    <a:pt x="547174" y="90537"/>
                  </a:lnTo>
                  <a:lnTo>
                    <a:pt x="554008" y="86953"/>
                  </a:lnTo>
                  <a:lnTo>
                    <a:pt x="557991" y="80653"/>
                  </a:lnTo>
                  <a:lnTo>
                    <a:pt x="558265" y="80511"/>
                  </a:lnTo>
                  <a:lnTo>
                    <a:pt x="574041" y="80511"/>
                  </a:lnTo>
                  <a:lnTo>
                    <a:pt x="574565" y="81321"/>
                  </a:lnTo>
                  <a:lnTo>
                    <a:pt x="574259" y="82074"/>
                  </a:lnTo>
                  <a:lnTo>
                    <a:pt x="574178" y="82274"/>
                  </a:lnTo>
                  <a:lnTo>
                    <a:pt x="569302" y="90537"/>
                  </a:lnTo>
                  <a:close/>
                </a:path>
                <a:path w="577215" h="104775">
                  <a:moveTo>
                    <a:pt x="379630" y="103045"/>
                  </a:moveTo>
                  <a:lnTo>
                    <a:pt x="365023" y="103045"/>
                  </a:lnTo>
                  <a:lnTo>
                    <a:pt x="364500" y="102510"/>
                  </a:lnTo>
                  <a:lnTo>
                    <a:pt x="364500" y="31808"/>
                  </a:lnTo>
                  <a:lnTo>
                    <a:pt x="365032" y="31274"/>
                  </a:lnTo>
                  <a:lnTo>
                    <a:pt x="379631" y="31274"/>
                  </a:lnTo>
                  <a:lnTo>
                    <a:pt x="380155" y="31808"/>
                  </a:lnTo>
                  <a:lnTo>
                    <a:pt x="380155" y="102510"/>
                  </a:lnTo>
                  <a:lnTo>
                    <a:pt x="379630" y="103045"/>
                  </a:lnTo>
                  <a:close/>
                </a:path>
                <a:path w="577215" h="104775">
                  <a:moveTo>
                    <a:pt x="199347" y="42929"/>
                  </a:moveTo>
                  <a:lnTo>
                    <a:pt x="177080" y="42929"/>
                  </a:lnTo>
                  <a:lnTo>
                    <a:pt x="180844" y="34866"/>
                  </a:lnTo>
                  <a:lnTo>
                    <a:pt x="188341" y="30129"/>
                  </a:lnTo>
                  <a:lnTo>
                    <a:pt x="198824" y="30129"/>
                  </a:lnTo>
                  <a:lnTo>
                    <a:pt x="199347" y="30605"/>
                  </a:lnTo>
                  <a:lnTo>
                    <a:pt x="199347" y="42929"/>
                  </a:lnTo>
                  <a:close/>
                </a:path>
                <a:path w="577215" h="104775">
                  <a:moveTo>
                    <a:pt x="176549" y="103045"/>
                  </a:moveTo>
                  <a:lnTo>
                    <a:pt x="161949" y="103045"/>
                  </a:lnTo>
                  <a:lnTo>
                    <a:pt x="161426" y="102510"/>
                  </a:lnTo>
                  <a:lnTo>
                    <a:pt x="161426" y="31825"/>
                  </a:lnTo>
                  <a:lnTo>
                    <a:pt x="161949" y="31290"/>
                  </a:lnTo>
                  <a:lnTo>
                    <a:pt x="176556" y="31290"/>
                  </a:lnTo>
                  <a:lnTo>
                    <a:pt x="177080" y="31825"/>
                  </a:lnTo>
                  <a:lnTo>
                    <a:pt x="177080" y="42929"/>
                  </a:lnTo>
                  <a:lnTo>
                    <a:pt x="199347" y="42929"/>
                  </a:lnTo>
                  <a:lnTo>
                    <a:pt x="199347" y="45427"/>
                  </a:lnTo>
                  <a:lnTo>
                    <a:pt x="198879" y="45903"/>
                  </a:lnTo>
                  <a:lnTo>
                    <a:pt x="198274" y="45903"/>
                  </a:lnTo>
                  <a:lnTo>
                    <a:pt x="189028" y="47745"/>
                  </a:lnTo>
                  <a:lnTo>
                    <a:pt x="182393" y="52307"/>
                  </a:lnTo>
                  <a:lnTo>
                    <a:pt x="178394" y="59217"/>
                  </a:lnTo>
                  <a:lnTo>
                    <a:pt x="177080" y="67945"/>
                  </a:lnTo>
                  <a:lnTo>
                    <a:pt x="177080" y="102510"/>
                  </a:lnTo>
                  <a:lnTo>
                    <a:pt x="176549" y="103045"/>
                  </a:lnTo>
                  <a:close/>
                </a:path>
                <a:path w="577215" h="104775">
                  <a:moveTo>
                    <a:pt x="346629" y="40339"/>
                  </a:moveTo>
                  <a:lnTo>
                    <a:pt x="301392" y="40339"/>
                  </a:lnTo>
                  <a:lnTo>
                    <a:pt x="306301" y="33304"/>
                  </a:lnTo>
                  <a:lnTo>
                    <a:pt x="314509" y="29519"/>
                  </a:lnTo>
                  <a:lnTo>
                    <a:pt x="324197" y="29519"/>
                  </a:lnTo>
                  <a:lnTo>
                    <a:pt x="336084" y="31709"/>
                  </a:lnTo>
                  <a:lnTo>
                    <a:pt x="345159" y="37898"/>
                  </a:lnTo>
                  <a:lnTo>
                    <a:pt x="346629" y="40339"/>
                  </a:lnTo>
                  <a:close/>
                </a:path>
                <a:path w="577215" h="104775">
                  <a:moveTo>
                    <a:pt x="301015" y="103028"/>
                  </a:moveTo>
                  <a:lnTo>
                    <a:pt x="286383" y="103028"/>
                  </a:lnTo>
                  <a:lnTo>
                    <a:pt x="285876" y="102494"/>
                  </a:lnTo>
                  <a:lnTo>
                    <a:pt x="285958" y="31709"/>
                  </a:lnTo>
                  <a:lnTo>
                    <a:pt x="286408" y="31256"/>
                  </a:lnTo>
                  <a:lnTo>
                    <a:pt x="300867" y="31256"/>
                  </a:lnTo>
                  <a:lnTo>
                    <a:pt x="301311" y="31709"/>
                  </a:lnTo>
                  <a:lnTo>
                    <a:pt x="301392" y="40339"/>
                  </a:lnTo>
                  <a:lnTo>
                    <a:pt x="346629" y="40339"/>
                  </a:lnTo>
                  <a:lnTo>
                    <a:pt x="349241" y="44675"/>
                  </a:lnTo>
                  <a:lnTo>
                    <a:pt x="319819" y="44675"/>
                  </a:lnTo>
                  <a:lnTo>
                    <a:pt x="312257" y="46011"/>
                  </a:lnTo>
                  <a:lnTo>
                    <a:pt x="306487" y="49772"/>
                  </a:lnTo>
                  <a:lnTo>
                    <a:pt x="302807" y="55588"/>
                  </a:lnTo>
                  <a:lnTo>
                    <a:pt x="301514" y="63090"/>
                  </a:lnTo>
                  <a:lnTo>
                    <a:pt x="301530" y="102494"/>
                  </a:lnTo>
                  <a:lnTo>
                    <a:pt x="301015" y="103028"/>
                  </a:lnTo>
                  <a:close/>
                </a:path>
                <a:path w="577215" h="104775">
                  <a:moveTo>
                    <a:pt x="352454" y="103028"/>
                  </a:moveTo>
                  <a:lnTo>
                    <a:pt x="337856" y="103028"/>
                  </a:lnTo>
                  <a:lnTo>
                    <a:pt x="337332" y="102494"/>
                  </a:lnTo>
                  <a:lnTo>
                    <a:pt x="337332" y="63090"/>
                  </a:lnTo>
                  <a:lnTo>
                    <a:pt x="336163" y="55588"/>
                  </a:lnTo>
                  <a:lnTo>
                    <a:pt x="332755" y="49772"/>
                  </a:lnTo>
                  <a:lnTo>
                    <a:pt x="327258" y="46011"/>
                  </a:lnTo>
                  <a:lnTo>
                    <a:pt x="319819" y="44675"/>
                  </a:lnTo>
                  <a:lnTo>
                    <a:pt x="349241" y="44675"/>
                  </a:lnTo>
                  <a:lnTo>
                    <a:pt x="350951" y="47513"/>
                  </a:lnTo>
                  <a:lnTo>
                    <a:pt x="352986" y="59982"/>
                  </a:lnTo>
                  <a:lnTo>
                    <a:pt x="352986" y="102494"/>
                  </a:lnTo>
                  <a:lnTo>
                    <a:pt x="352454" y="103028"/>
                  </a:lnTo>
                  <a:close/>
                </a:path>
                <a:path w="577215" h="104775">
                  <a:moveTo>
                    <a:pt x="426782" y="104774"/>
                  </a:moveTo>
                  <a:lnTo>
                    <a:pt x="411757" y="101920"/>
                  </a:lnTo>
                  <a:lnTo>
                    <a:pt x="399780" y="94025"/>
                  </a:lnTo>
                  <a:lnTo>
                    <a:pt x="391857" y="82096"/>
                  </a:lnTo>
                  <a:lnTo>
                    <a:pt x="388996" y="67117"/>
                  </a:lnTo>
                  <a:lnTo>
                    <a:pt x="391857" y="52174"/>
                  </a:lnTo>
                  <a:lnTo>
                    <a:pt x="399780" y="40247"/>
                  </a:lnTo>
                  <a:lnTo>
                    <a:pt x="411757" y="32355"/>
                  </a:lnTo>
                  <a:lnTo>
                    <a:pt x="426782" y="29502"/>
                  </a:lnTo>
                  <a:lnTo>
                    <a:pt x="439628" y="31535"/>
                  </a:lnTo>
                  <a:lnTo>
                    <a:pt x="450398" y="37237"/>
                  </a:lnTo>
                  <a:lnTo>
                    <a:pt x="457201" y="44642"/>
                  </a:lnTo>
                  <a:lnTo>
                    <a:pt x="426775" y="44642"/>
                  </a:lnTo>
                  <a:lnTo>
                    <a:pt x="418216" y="46305"/>
                  </a:lnTo>
                  <a:lnTo>
                    <a:pt x="411268" y="50951"/>
                  </a:lnTo>
                  <a:lnTo>
                    <a:pt x="406622" y="58035"/>
                  </a:lnTo>
                  <a:lnTo>
                    <a:pt x="404900" y="67117"/>
                  </a:lnTo>
                  <a:lnTo>
                    <a:pt x="406481" y="75523"/>
                  </a:lnTo>
                  <a:lnTo>
                    <a:pt x="406597" y="76141"/>
                  </a:lnTo>
                  <a:lnTo>
                    <a:pt x="411265" y="83284"/>
                  </a:lnTo>
                  <a:lnTo>
                    <a:pt x="418213" y="87930"/>
                  </a:lnTo>
                  <a:lnTo>
                    <a:pt x="426775" y="89593"/>
                  </a:lnTo>
                  <a:lnTo>
                    <a:pt x="457215" y="89593"/>
                  </a:lnTo>
                  <a:lnTo>
                    <a:pt x="450343" y="97090"/>
                  </a:lnTo>
                  <a:lnTo>
                    <a:pt x="439608" y="102760"/>
                  </a:lnTo>
                  <a:lnTo>
                    <a:pt x="426782" y="104774"/>
                  </a:lnTo>
                  <a:close/>
                </a:path>
                <a:path w="577215" h="104775">
                  <a:moveTo>
                    <a:pt x="462771" y="58754"/>
                  </a:moveTo>
                  <a:lnTo>
                    <a:pt x="447275" y="58754"/>
                  </a:lnTo>
                  <a:lnTo>
                    <a:pt x="446864" y="58553"/>
                  </a:lnTo>
                  <a:lnTo>
                    <a:pt x="446668" y="58035"/>
                  </a:lnTo>
                  <a:lnTo>
                    <a:pt x="443822" y="49914"/>
                  </a:lnTo>
                  <a:lnTo>
                    <a:pt x="436053" y="44642"/>
                  </a:lnTo>
                  <a:lnTo>
                    <a:pt x="457201" y="44642"/>
                  </a:lnTo>
                  <a:lnTo>
                    <a:pt x="458461" y="46013"/>
                  </a:lnTo>
                  <a:lnTo>
                    <a:pt x="463182" y="57267"/>
                  </a:lnTo>
                  <a:lnTo>
                    <a:pt x="463355" y="58035"/>
                  </a:lnTo>
                  <a:lnTo>
                    <a:pt x="462968" y="58553"/>
                  </a:lnTo>
                  <a:lnTo>
                    <a:pt x="462771" y="58754"/>
                  </a:lnTo>
                  <a:close/>
                </a:path>
                <a:path w="577215" h="104775">
                  <a:moveTo>
                    <a:pt x="457215" y="89593"/>
                  </a:moveTo>
                  <a:lnTo>
                    <a:pt x="436053" y="89593"/>
                  </a:lnTo>
                  <a:lnTo>
                    <a:pt x="443626" y="84330"/>
                  </a:lnTo>
                  <a:lnTo>
                    <a:pt x="446804" y="75799"/>
                  </a:lnTo>
                  <a:lnTo>
                    <a:pt x="447191" y="75523"/>
                  </a:lnTo>
                  <a:lnTo>
                    <a:pt x="462789" y="75523"/>
                  </a:lnTo>
                  <a:lnTo>
                    <a:pt x="463313" y="76141"/>
                  </a:lnTo>
                  <a:lnTo>
                    <a:pt x="463116" y="77010"/>
                  </a:lnTo>
                  <a:lnTo>
                    <a:pt x="458382" y="88320"/>
                  </a:lnTo>
                  <a:lnTo>
                    <a:pt x="457215" y="89593"/>
                  </a:lnTo>
                  <a:close/>
                </a:path>
                <a:path w="577215" h="104775">
                  <a:moveTo>
                    <a:pt x="37786" y="104733"/>
                  </a:moveTo>
                  <a:lnTo>
                    <a:pt x="22761" y="101881"/>
                  </a:lnTo>
                  <a:lnTo>
                    <a:pt x="10784" y="93991"/>
                  </a:lnTo>
                  <a:lnTo>
                    <a:pt x="2861" y="82064"/>
                  </a:lnTo>
                  <a:lnTo>
                    <a:pt x="0" y="67084"/>
                  </a:lnTo>
                  <a:lnTo>
                    <a:pt x="2861" y="52136"/>
                  </a:lnTo>
                  <a:lnTo>
                    <a:pt x="10784" y="40206"/>
                  </a:lnTo>
                  <a:lnTo>
                    <a:pt x="22761" y="32314"/>
                  </a:lnTo>
                  <a:lnTo>
                    <a:pt x="37786" y="29460"/>
                  </a:lnTo>
                  <a:lnTo>
                    <a:pt x="50633" y="31493"/>
                  </a:lnTo>
                  <a:lnTo>
                    <a:pt x="61402" y="37195"/>
                  </a:lnTo>
                  <a:lnTo>
                    <a:pt x="68212" y="44609"/>
                  </a:lnTo>
                  <a:lnTo>
                    <a:pt x="37803" y="44609"/>
                  </a:lnTo>
                  <a:lnTo>
                    <a:pt x="29244" y="46272"/>
                  </a:lnTo>
                  <a:lnTo>
                    <a:pt x="22296" y="50918"/>
                  </a:lnTo>
                  <a:lnTo>
                    <a:pt x="17650" y="58002"/>
                  </a:lnTo>
                  <a:lnTo>
                    <a:pt x="15929" y="67084"/>
                  </a:lnTo>
                  <a:lnTo>
                    <a:pt x="17506" y="75481"/>
                  </a:lnTo>
                  <a:lnTo>
                    <a:pt x="17622" y="76099"/>
                  </a:lnTo>
                  <a:lnTo>
                    <a:pt x="18172" y="76969"/>
                  </a:lnTo>
                  <a:lnTo>
                    <a:pt x="22287" y="83250"/>
                  </a:lnTo>
                  <a:lnTo>
                    <a:pt x="29234" y="87896"/>
                  </a:lnTo>
                  <a:lnTo>
                    <a:pt x="37803" y="89560"/>
                  </a:lnTo>
                  <a:lnTo>
                    <a:pt x="68211" y="89560"/>
                  </a:lnTo>
                  <a:lnTo>
                    <a:pt x="61347" y="97048"/>
                  </a:lnTo>
                  <a:lnTo>
                    <a:pt x="50612" y="102719"/>
                  </a:lnTo>
                  <a:lnTo>
                    <a:pt x="37786" y="104733"/>
                  </a:lnTo>
                  <a:close/>
                </a:path>
                <a:path w="577215" h="104775">
                  <a:moveTo>
                    <a:pt x="73775" y="58712"/>
                  </a:moveTo>
                  <a:lnTo>
                    <a:pt x="58285" y="58712"/>
                  </a:lnTo>
                  <a:lnTo>
                    <a:pt x="57884" y="58511"/>
                  </a:lnTo>
                  <a:lnTo>
                    <a:pt x="54848" y="49881"/>
                  </a:lnTo>
                  <a:lnTo>
                    <a:pt x="47082" y="44609"/>
                  </a:lnTo>
                  <a:lnTo>
                    <a:pt x="68212" y="44609"/>
                  </a:lnTo>
                  <a:lnTo>
                    <a:pt x="69463" y="45971"/>
                  </a:lnTo>
                  <a:lnTo>
                    <a:pt x="74185" y="57225"/>
                  </a:lnTo>
                  <a:lnTo>
                    <a:pt x="74360" y="58002"/>
                  </a:lnTo>
                  <a:lnTo>
                    <a:pt x="73972" y="58511"/>
                  </a:lnTo>
                  <a:lnTo>
                    <a:pt x="73775" y="58712"/>
                  </a:lnTo>
                  <a:close/>
                </a:path>
                <a:path w="577215" h="104775">
                  <a:moveTo>
                    <a:pt x="68211" y="89560"/>
                  </a:moveTo>
                  <a:lnTo>
                    <a:pt x="47099" y="89560"/>
                  </a:lnTo>
                  <a:lnTo>
                    <a:pt x="54651" y="84279"/>
                  </a:lnTo>
                  <a:lnTo>
                    <a:pt x="57835" y="75757"/>
                  </a:lnTo>
                  <a:lnTo>
                    <a:pt x="58220" y="75481"/>
                  </a:lnTo>
                  <a:lnTo>
                    <a:pt x="73792" y="75481"/>
                  </a:lnTo>
                  <a:lnTo>
                    <a:pt x="74315" y="76099"/>
                  </a:lnTo>
                  <a:lnTo>
                    <a:pt x="74119" y="76969"/>
                  </a:lnTo>
                  <a:lnTo>
                    <a:pt x="69386" y="88279"/>
                  </a:lnTo>
                  <a:lnTo>
                    <a:pt x="68211" y="89560"/>
                  </a:lnTo>
                  <a:close/>
                </a:path>
                <a:path w="577215" h="104775">
                  <a:moveTo>
                    <a:pt x="98120" y="102953"/>
                  </a:moveTo>
                  <a:lnTo>
                    <a:pt x="83334" y="102953"/>
                  </a:lnTo>
                  <a:lnTo>
                    <a:pt x="82901" y="102410"/>
                  </a:lnTo>
                  <a:lnTo>
                    <a:pt x="82901" y="2022"/>
                  </a:lnTo>
                  <a:lnTo>
                    <a:pt x="83432" y="1487"/>
                  </a:lnTo>
                  <a:lnTo>
                    <a:pt x="97892" y="1487"/>
                  </a:lnTo>
                  <a:lnTo>
                    <a:pt x="98415" y="2022"/>
                  </a:lnTo>
                  <a:lnTo>
                    <a:pt x="98415" y="40263"/>
                  </a:lnTo>
                  <a:lnTo>
                    <a:pt x="143654" y="40263"/>
                  </a:lnTo>
                  <a:lnTo>
                    <a:pt x="146266" y="44600"/>
                  </a:lnTo>
                  <a:lnTo>
                    <a:pt x="116844" y="44600"/>
                  </a:lnTo>
                  <a:lnTo>
                    <a:pt x="109281" y="45936"/>
                  </a:lnTo>
                  <a:lnTo>
                    <a:pt x="103511" y="49697"/>
                  </a:lnTo>
                  <a:lnTo>
                    <a:pt x="99831" y="55513"/>
                  </a:lnTo>
                  <a:lnTo>
                    <a:pt x="98540" y="63007"/>
                  </a:lnTo>
                  <a:lnTo>
                    <a:pt x="98555" y="102410"/>
                  </a:lnTo>
                  <a:lnTo>
                    <a:pt x="98120" y="102953"/>
                  </a:lnTo>
                  <a:close/>
                </a:path>
                <a:path w="577215" h="104775">
                  <a:moveTo>
                    <a:pt x="143654" y="40263"/>
                  </a:moveTo>
                  <a:lnTo>
                    <a:pt x="98415" y="40263"/>
                  </a:lnTo>
                  <a:lnTo>
                    <a:pt x="103325" y="33229"/>
                  </a:lnTo>
                  <a:lnTo>
                    <a:pt x="111533" y="29444"/>
                  </a:lnTo>
                  <a:lnTo>
                    <a:pt x="121222" y="29444"/>
                  </a:lnTo>
                  <a:lnTo>
                    <a:pt x="133108" y="31634"/>
                  </a:lnTo>
                  <a:lnTo>
                    <a:pt x="142184" y="37823"/>
                  </a:lnTo>
                  <a:lnTo>
                    <a:pt x="143654" y="40263"/>
                  </a:lnTo>
                  <a:close/>
                </a:path>
                <a:path w="577215" h="104775">
                  <a:moveTo>
                    <a:pt x="149479" y="102953"/>
                  </a:moveTo>
                  <a:lnTo>
                    <a:pt x="134880" y="102953"/>
                  </a:lnTo>
                  <a:lnTo>
                    <a:pt x="134355" y="102410"/>
                  </a:lnTo>
                  <a:lnTo>
                    <a:pt x="134354" y="63007"/>
                  </a:lnTo>
                  <a:lnTo>
                    <a:pt x="133186" y="55513"/>
                  </a:lnTo>
                  <a:lnTo>
                    <a:pt x="129779" y="49697"/>
                  </a:lnTo>
                  <a:lnTo>
                    <a:pt x="124282" y="45936"/>
                  </a:lnTo>
                  <a:lnTo>
                    <a:pt x="116844" y="44600"/>
                  </a:lnTo>
                  <a:lnTo>
                    <a:pt x="146266" y="44600"/>
                  </a:lnTo>
                  <a:lnTo>
                    <a:pt x="147975" y="47438"/>
                  </a:lnTo>
                  <a:lnTo>
                    <a:pt x="150011" y="59907"/>
                  </a:lnTo>
                  <a:lnTo>
                    <a:pt x="150011" y="102410"/>
                  </a:lnTo>
                  <a:lnTo>
                    <a:pt x="149479" y="102953"/>
                  </a:lnTo>
                  <a:close/>
                </a:path>
                <a:path w="577215" h="104775">
                  <a:moveTo>
                    <a:pt x="499561" y="102953"/>
                  </a:moveTo>
                  <a:lnTo>
                    <a:pt x="477575" y="102953"/>
                  </a:lnTo>
                  <a:lnTo>
                    <a:pt x="471837" y="97238"/>
                  </a:lnTo>
                  <a:lnTo>
                    <a:pt x="471837" y="2022"/>
                  </a:lnTo>
                  <a:lnTo>
                    <a:pt x="472373" y="1487"/>
                  </a:lnTo>
                  <a:lnTo>
                    <a:pt x="486970" y="1487"/>
                  </a:lnTo>
                  <a:lnTo>
                    <a:pt x="487494" y="2022"/>
                  </a:lnTo>
                  <a:lnTo>
                    <a:pt x="487494" y="86301"/>
                  </a:lnTo>
                  <a:lnTo>
                    <a:pt x="489220" y="88064"/>
                  </a:lnTo>
                  <a:lnTo>
                    <a:pt x="499573" y="88064"/>
                  </a:lnTo>
                  <a:lnTo>
                    <a:pt x="500097" y="88599"/>
                  </a:lnTo>
                  <a:lnTo>
                    <a:pt x="500097" y="102419"/>
                  </a:lnTo>
                  <a:lnTo>
                    <a:pt x="499561" y="102953"/>
                  </a:lnTo>
                  <a:close/>
                </a:path>
                <a:path w="577215" h="104775">
                  <a:moveTo>
                    <a:pt x="381080" y="18974"/>
                  </a:moveTo>
                  <a:lnTo>
                    <a:pt x="366472" y="18974"/>
                  </a:lnTo>
                  <a:lnTo>
                    <a:pt x="363011" y="15432"/>
                  </a:lnTo>
                  <a:lnTo>
                    <a:pt x="363011" y="517"/>
                  </a:lnTo>
                  <a:lnTo>
                    <a:pt x="363517" y="0"/>
                  </a:lnTo>
                  <a:lnTo>
                    <a:pt x="381071" y="0"/>
                  </a:lnTo>
                  <a:lnTo>
                    <a:pt x="381578" y="517"/>
                  </a:lnTo>
                  <a:lnTo>
                    <a:pt x="381578" y="18465"/>
                  </a:lnTo>
                  <a:lnTo>
                    <a:pt x="381080" y="18974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2503" y="230385"/>
              <a:ext cx="128254" cy="1309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2900" y="2922835"/>
            <a:ext cx="6525895" cy="87716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8260" algn="ctr">
              <a:lnSpc>
                <a:spcPct val="100000"/>
              </a:lnSpc>
              <a:spcBef>
                <a:spcPts val="120"/>
              </a:spcBef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Janice Carmel D’souza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>
            <a:hlinkClick r:id="rId2"/>
          </p:cNvPr>
          <p:cNvSpPr/>
          <p:nvPr/>
        </p:nvSpPr>
        <p:spPr>
          <a:xfrm>
            <a:off x="12553949" y="114299"/>
            <a:ext cx="1733550" cy="381000"/>
          </a:xfrm>
          <a:custGeom>
            <a:avLst/>
            <a:gdLst/>
            <a:ahLst/>
            <a:cxnLst/>
            <a:rect l="l" t="t" r="r" b="b"/>
            <a:pathLst>
              <a:path w="1733550" h="381000">
                <a:moveTo>
                  <a:pt x="1657349" y="380999"/>
                </a:moveTo>
                <a:lnTo>
                  <a:pt x="76199" y="380999"/>
                </a:lnTo>
                <a:lnTo>
                  <a:pt x="68693" y="380637"/>
                </a:lnTo>
                <a:lnTo>
                  <a:pt x="27882" y="363732"/>
                </a:lnTo>
                <a:lnTo>
                  <a:pt x="3262" y="326886"/>
                </a:lnTo>
                <a:lnTo>
                  <a:pt x="0" y="304799"/>
                </a:lnTo>
                <a:lnTo>
                  <a:pt x="0" y="76199"/>
                </a:lnTo>
                <a:lnTo>
                  <a:pt x="12830" y="33857"/>
                </a:lnTo>
                <a:lnTo>
                  <a:pt x="47039" y="5800"/>
                </a:lnTo>
                <a:lnTo>
                  <a:pt x="76199" y="0"/>
                </a:lnTo>
                <a:lnTo>
                  <a:pt x="1657349" y="0"/>
                </a:lnTo>
                <a:lnTo>
                  <a:pt x="1699691" y="12830"/>
                </a:lnTo>
                <a:lnTo>
                  <a:pt x="1727749" y="47039"/>
                </a:lnTo>
                <a:lnTo>
                  <a:pt x="1733549" y="76199"/>
                </a:lnTo>
                <a:lnTo>
                  <a:pt x="1733549" y="304799"/>
                </a:lnTo>
                <a:lnTo>
                  <a:pt x="1720719" y="347142"/>
                </a:lnTo>
                <a:lnTo>
                  <a:pt x="1686509" y="375199"/>
                </a:lnTo>
                <a:lnTo>
                  <a:pt x="1657349" y="380999"/>
                </a:lnTo>
                <a:close/>
              </a:path>
            </a:pathLst>
          </a:custGeom>
          <a:solidFill>
            <a:srgbClr val="FFFFFF">
              <a:alpha val="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72813" y="190415"/>
            <a:ext cx="69278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Made</a:t>
            </a:r>
            <a:r>
              <a:rPr sz="1150" spc="3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h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412503" y="230385"/>
            <a:ext cx="741045" cy="131445"/>
            <a:chOff x="13412503" y="230385"/>
            <a:chExt cx="741045" cy="131445"/>
          </a:xfrm>
        </p:grpSpPr>
        <p:sp>
          <p:nvSpPr>
            <p:cNvPr id="7" name="object 7">
              <a:hlinkClick r:id="rId2"/>
            </p:cNvPr>
            <p:cNvSpPr/>
            <p:nvPr/>
          </p:nvSpPr>
          <p:spPr>
            <a:xfrm>
              <a:off x="13576697" y="243478"/>
              <a:ext cx="577215" cy="104775"/>
            </a:xfrm>
            <a:custGeom>
              <a:avLst/>
              <a:gdLst/>
              <a:ahLst/>
              <a:cxnLst/>
              <a:rect l="l" t="t" r="r" b="b"/>
              <a:pathLst>
                <a:path w="577215" h="104775">
                  <a:moveTo>
                    <a:pt x="239371" y="104749"/>
                  </a:moveTo>
                  <a:lnTo>
                    <a:pt x="224419" y="101895"/>
                  </a:lnTo>
                  <a:lnTo>
                    <a:pt x="212481" y="94000"/>
                  </a:lnTo>
                  <a:lnTo>
                    <a:pt x="204574" y="82071"/>
                  </a:lnTo>
                  <a:lnTo>
                    <a:pt x="201712" y="67109"/>
                  </a:lnTo>
                  <a:lnTo>
                    <a:pt x="204574" y="52144"/>
                  </a:lnTo>
                  <a:lnTo>
                    <a:pt x="212483" y="40215"/>
                  </a:lnTo>
                  <a:lnTo>
                    <a:pt x="224421" y="32322"/>
                  </a:lnTo>
                  <a:lnTo>
                    <a:pt x="239371" y="29469"/>
                  </a:lnTo>
                  <a:lnTo>
                    <a:pt x="254315" y="32322"/>
                  </a:lnTo>
                  <a:lnTo>
                    <a:pt x="266254" y="40215"/>
                  </a:lnTo>
                  <a:lnTo>
                    <a:pt x="269225" y="44692"/>
                  </a:lnTo>
                  <a:lnTo>
                    <a:pt x="239386" y="44692"/>
                  </a:lnTo>
                  <a:lnTo>
                    <a:pt x="230904" y="46355"/>
                  </a:lnTo>
                  <a:lnTo>
                    <a:pt x="223995" y="51001"/>
                  </a:lnTo>
                  <a:lnTo>
                    <a:pt x="219347" y="58111"/>
                  </a:lnTo>
                  <a:lnTo>
                    <a:pt x="217655" y="67109"/>
                  </a:lnTo>
                  <a:lnTo>
                    <a:pt x="219347" y="76224"/>
                  </a:lnTo>
                  <a:lnTo>
                    <a:pt x="223995" y="83334"/>
                  </a:lnTo>
                  <a:lnTo>
                    <a:pt x="230904" y="87980"/>
                  </a:lnTo>
                  <a:lnTo>
                    <a:pt x="239386" y="89643"/>
                  </a:lnTo>
                  <a:lnTo>
                    <a:pt x="269147" y="89643"/>
                  </a:lnTo>
                  <a:lnTo>
                    <a:pt x="266259" y="94000"/>
                  </a:lnTo>
                  <a:lnTo>
                    <a:pt x="254321" y="101895"/>
                  </a:lnTo>
                  <a:lnTo>
                    <a:pt x="239371" y="104749"/>
                  </a:lnTo>
                  <a:close/>
                </a:path>
                <a:path w="577215" h="104775">
                  <a:moveTo>
                    <a:pt x="269147" y="89643"/>
                  </a:moveTo>
                  <a:lnTo>
                    <a:pt x="239386" y="89643"/>
                  </a:lnTo>
                  <a:lnTo>
                    <a:pt x="247870" y="87980"/>
                  </a:lnTo>
                  <a:lnTo>
                    <a:pt x="254779" y="83334"/>
                  </a:lnTo>
                  <a:lnTo>
                    <a:pt x="259428" y="76224"/>
                  </a:lnTo>
                  <a:lnTo>
                    <a:pt x="261119" y="67109"/>
                  </a:lnTo>
                  <a:lnTo>
                    <a:pt x="259430" y="58111"/>
                  </a:lnTo>
                  <a:lnTo>
                    <a:pt x="254785" y="51001"/>
                  </a:lnTo>
                  <a:lnTo>
                    <a:pt x="247876" y="46355"/>
                  </a:lnTo>
                  <a:lnTo>
                    <a:pt x="239386" y="44692"/>
                  </a:lnTo>
                  <a:lnTo>
                    <a:pt x="269225" y="44692"/>
                  </a:lnTo>
                  <a:lnTo>
                    <a:pt x="274166" y="52144"/>
                  </a:lnTo>
                  <a:lnTo>
                    <a:pt x="277030" y="67109"/>
                  </a:lnTo>
                  <a:lnTo>
                    <a:pt x="274168" y="82071"/>
                  </a:lnTo>
                  <a:lnTo>
                    <a:pt x="269147" y="89643"/>
                  </a:lnTo>
                  <a:close/>
                </a:path>
                <a:path w="577215" h="104775">
                  <a:moveTo>
                    <a:pt x="539405" y="104749"/>
                  </a:moveTo>
                  <a:lnTo>
                    <a:pt x="524421" y="101896"/>
                  </a:lnTo>
                  <a:lnTo>
                    <a:pt x="512461" y="94004"/>
                  </a:lnTo>
                  <a:lnTo>
                    <a:pt x="504540" y="82074"/>
                  </a:lnTo>
                  <a:lnTo>
                    <a:pt x="501674" y="67109"/>
                  </a:lnTo>
                  <a:lnTo>
                    <a:pt x="504313" y="53313"/>
                  </a:lnTo>
                  <a:lnTo>
                    <a:pt x="539137" y="29469"/>
                  </a:lnTo>
                  <a:lnTo>
                    <a:pt x="553967" y="32303"/>
                  </a:lnTo>
                  <a:lnTo>
                    <a:pt x="565848" y="40164"/>
                  </a:lnTo>
                  <a:lnTo>
                    <a:pt x="568214" y="43739"/>
                  </a:lnTo>
                  <a:lnTo>
                    <a:pt x="539167" y="43739"/>
                  </a:lnTo>
                  <a:lnTo>
                    <a:pt x="532052" y="44899"/>
                  </a:lnTo>
                  <a:lnTo>
                    <a:pt x="525896" y="48186"/>
                  </a:lnTo>
                  <a:lnTo>
                    <a:pt x="521086" y="53313"/>
                  </a:lnTo>
                  <a:lnTo>
                    <a:pt x="518010" y="59990"/>
                  </a:lnTo>
                  <a:lnTo>
                    <a:pt x="575244" y="59990"/>
                  </a:lnTo>
                  <a:lnTo>
                    <a:pt x="576600" y="67109"/>
                  </a:lnTo>
                  <a:lnTo>
                    <a:pt x="576600" y="68680"/>
                  </a:lnTo>
                  <a:lnTo>
                    <a:pt x="576470" y="70359"/>
                  </a:lnTo>
                  <a:lnTo>
                    <a:pt x="576214" y="72548"/>
                  </a:lnTo>
                  <a:lnTo>
                    <a:pt x="575809" y="72941"/>
                  </a:lnTo>
                  <a:lnTo>
                    <a:pt x="517671" y="72941"/>
                  </a:lnTo>
                  <a:lnTo>
                    <a:pt x="520561" y="80146"/>
                  </a:lnTo>
                  <a:lnTo>
                    <a:pt x="525442" y="85700"/>
                  </a:lnTo>
                  <a:lnTo>
                    <a:pt x="531877" y="89273"/>
                  </a:lnTo>
                  <a:lnTo>
                    <a:pt x="539429" y="90537"/>
                  </a:lnTo>
                  <a:lnTo>
                    <a:pt x="569302" y="90537"/>
                  </a:lnTo>
                  <a:lnTo>
                    <a:pt x="568724" y="91521"/>
                  </a:lnTo>
                  <a:lnTo>
                    <a:pt x="560856" y="98609"/>
                  </a:lnTo>
                  <a:lnTo>
                    <a:pt x="550949" y="103149"/>
                  </a:lnTo>
                  <a:lnTo>
                    <a:pt x="539405" y="104749"/>
                  </a:lnTo>
                  <a:close/>
                </a:path>
                <a:path w="577215" h="104775">
                  <a:moveTo>
                    <a:pt x="575244" y="59990"/>
                  </a:moveTo>
                  <a:lnTo>
                    <a:pt x="560390" y="59990"/>
                  </a:lnTo>
                  <a:lnTo>
                    <a:pt x="557299" y="53313"/>
                  </a:lnTo>
                  <a:lnTo>
                    <a:pt x="552469" y="48186"/>
                  </a:lnTo>
                  <a:lnTo>
                    <a:pt x="546293" y="44899"/>
                  </a:lnTo>
                  <a:lnTo>
                    <a:pt x="539167" y="43739"/>
                  </a:lnTo>
                  <a:lnTo>
                    <a:pt x="568214" y="43739"/>
                  </a:lnTo>
                  <a:lnTo>
                    <a:pt x="573739" y="52088"/>
                  </a:lnTo>
                  <a:lnTo>
                    <a:pt x="575244" y="59990"/>
                  </a:lnTo>
                  <a:close/>
                </a:path>
                <a:path w="577215" h="104775">
                  <a:moveTo>
                    <a:pt x="569302" y="90537"/>
                  </a:moveTo>
                  <a:lnTo>
                    <a:pt x="547174" y="90537"/>
                  </a:lnTo>
                  <a:lnTo>
                    <a:pt x="554008" y="86953"/>
                  </a:lnTo>
                  <a:lnTo>
                    <a:pt x="557991" y="80653"/>
                  </a:lnTo>
                  <a:lnTo>
                    <a:pt x="558265" y="80511"/>
                  </a:lnTo>
                  <a:lnTo>
                    <a:pt x="574041" y="80511"/>
                  </a:lnTo>
                  <a:lnTo>
                    <a:pt x="574565" y="81321"/>
                  </a:lnTo>
                  <a:lnTo>
                    <a:pt x="574259" y="82074"/>
                  </a:lnTo>
                  <a:lnTo>
                    <a:pt x="574178" y="82274"/>
                  </a:lnTo>
                  <a:lnTo>
                    <a:pt x="569302" y="90537"/>
                  </a:lnTo>
                  <a:close/>
                </a:path>
                <a:path w="577215" h="104775">
                  <a:moveTo>
                    <a:pt x="379630" y="103045"/>
                  </a:moveTo>
                  <a:lnTo>
                    <a:pt x="365023" y="103045"/>
                  </a:lnTo>
                  <a:lnTo>
                    <a:pt x="364500" y="102510"/>
                  </a:lnTo>
                  <a:lnTo>
                    <a:pt x="364500" y="31808"/>
                  </a:lnTo>
                  <a:lnTo>
                    <a:pt x="365032" y="31274"/>
                  </a:lnTo>
                  <a:lnTo>
                    <a:pt x="379631" y="31274"/>
                  </a:lnTo>
                  <a:lnTo>
                    <a:pt x="380155" y="31808"/>
                  </a:lnTo>
                  <a:lnTo>
                    <a:pt x="380155" y="102510"/>
                  </a:lnTo>
                  <a:lnTo>
                    <a:pt x="379630" y="103045"/>
                  </a:lnTo>
                  <a:close/>
                </a:path>
                <a:path w="577215" h="104775">
                  <a:moveTo>
                    <a:pt x="199347" y="42929"/>
                  </a:moveTo>
                  <a:lnTo>
                    <a:pt x="177080" y="42929"/>
                  </a:lnTo>
                  <a:lnTo>
                    <a:pt x="180844" y="34866"/>
                  </a:lnTo>
                  <a:lnTo>
                    <a:pt x="188341" y="30129"/>
                  </a:lnTo>
                  <a:lnTo>
                    <a:pt x="198824" y="30129"/>
                  </a:lnTo>
                  <a:lnTo>
                    <a:pt x="199347" y="30605"/>
                  </a:lnTo>
                  <a:lnTo>
                    <a:pt x="199347" y="42929"/>
                  </a:lnTo>
                  <a:close/>
                </a:path>
                <a:path w="577215" h="104775">
                  <a:moveTo>
                    <a:pt x="176549" y="103045"/>
                  </a:moveTo>
                  <a:lnTo>
                    <a:pt x="161949" y="103045"/>
                  </a:lnTo>
                  <a:lnTo>
                    <a:pt x="161426" y="102510"/>
                  </a:lnTo>
                  <a:lnTo>
                    <a:pt x="161426" y="31825"/>
                  </a:lnTo>
                  <a:lnTo>
                    <a:pt x="161949" y="31290"/>
                  </a:lnTo>
                  <a:lnTo>
                    <a:pt x="176556" y="31290"/>
                  </a:lnTo>
                  <a:lnTo>
                    <a:pt x="177080" y="31825"/>
                  </a:lnTo>
                  <a:lnTo>
                    <a:pt x="177080" y="42929"/>
                  </a:lnTo>
                  <a:lnTo>
                    <a:pt x="199347" y="42929"/>
                  </a:lnTo>
                  <a:lnTo>
                    <a:pt x="199347" y="45427"/>
                  </a:lnTo>
                  <a:lnTo>
                    <a:pt x="198879" y="45903"/>
                  </a:lnTo>
                  <a:lnTo>
                    <a:pt x="198274" y="45903"/>
                  </a:lnTo>
                  <a:lnTo>
                    <a:pt x="189028" y="47745"/>
                  </a:lnTo>
                  <a:lnTo>
                    <a:pt x="182393" y="52307"/>
                  </a:lnTo>
                  <a:lnTo>
                    <a:pt x="178394" y="59217"/>
                  </a:lnTo>
                  <a:lnTo>
                    <a:pt x="177080" y="67945"/>
                  </a:lnTo>
                  <a:lnTo>
                    <a:pt x="177080" y="102510"/>
                  </a:lnTo>
                  <a:lnTo>
                    <a:pt x="176549" y="103045"/>
                  </a:lnTo>
                  <a:close/>
                </a:path>
                <a:path w="577215" h="104775">
                  <a:moveTo>
                    <a:pt x="346629" y="40339"/>
                  </a:moveTo>
                  <a:lnTo>
                    <a:pt x="301392" y="40339"/>
                  </a:lnTo>
                  <a:lnTo>
                    <a:pt x="306301" y="33304"/>
                  </a:lnTo>
                  <a:lnTo>
                    <a:pt x="314509" y="29519"/>
                  </a:lnTo>
                  <a:lnTo>
                    <a:pt x="324197" y="29519"/>
                  </a:lnTo>
                  <a:lnTo>
                    <a:pt x="336084" y="31709"/>
                  </a:lnTo>
                  <a:lnTo>
                    <a:pt x="345159" y="37898"/>
                  </a:lnTo>
                  <a:lnTo>
                    <a:pt x="346629" y="40339"/>
                  </a:lnTo>
                  <a:close/>
                </a:path>
                <a:path w="577215" h="104775">
                  <a:moveTo>
                    <a:pt x="301015" y="103028"/>
                  </a:moveTo>
                  <a:lnTo>
                    <a:pt x="286383" y="103028"/>
                  </a:lnTo>
                  <a:lnTo>
                    <a:pt x="285876" y="102494"/>
                  </a:lnTo>
                  <a:lnTo>
                    <a:pt x="285958" y="31709"/>
                  </a:lnTo>
                  <a:lnTo>
                    <a:pt x="286408" y="31256"/>
                  </a:lnTo>
                  <a:lnTo>
                    <a:pt x="300867" y="31256"/>
                  </a:lnTo>
                  <a:lnTo>
                    <a:pt x="301311" y="31709"/>
                  </a:lnTo>
                  <a:lnTo>
                    <a:pt x="301392" y="40339"/>
                  </a:lnTo>
                  <a:lnTo>
                    <a:pt x="346629" y="40339"/>
                  </a:lnTo>
                  <a:lnTo>
                    <a:pt x="349241" y="44675"/>
                  </a:lnTo>
                  <a:lnTo>
                    <a:pt x="319819" y="44675"/>
                  </a:lnTo>
                  <a:lnTo>
                    <a:pt x="312257" y="46011"/>
                  </a:lnTo>
                  <a:lnTo>
                    <a:pt x="306487" y="49772"/>
                  </a:lnTo>
                  <a:lnTo>
                    <a:pt x="302807" y="55588"/>
                  </a:lnTo>
                  <a:lnTo>
                    <a:pt x="301514" y="63090"/>
                  </a:lnTo>
                  <a:lnTo>
                    <a:pt x="301530" y="102494"/>
                  </a:lnTo>
                  <a:lnTo>
                    <a:pt x="301015" y="103028"/>
                  </a:lnTo>
                  <a:close/>
                </a:path>
                <a:path w="577215" h="104775">
                  <a:moveTo>
                    <a:pt x="352454" y="103028"/>
                  </a:moveTo>
                  <a:lnTo>
                    <a:pt x="337856" y="103028"/>
                  </a:lnTo>
                  <a:lnTo>
                    <a:pt x="337332" y="102494"/>
                  </a:lnTo>
                  <a:lnTo>
                    <a:pt x="337332" y="63090"/>
                  </a:lnTo>
                  <a:lnTo>
                    <a:pt x="336163" y="55588"/>
                  </a:lnTo>
                  <a:lnTo>
                    <a:pt x="332755" y="49772"/>
                  </a:lnTo>
                  <a:lnTo>
                    <a:pt x="327258" y="46011"/>
                  </a:lnTo>
                  <a:lnTo>
                    <a:pt x="319819" y="44675"/>
                  </a:lnTo>
                  <a:lnTo>
                    <a:pt x="349241" y="44675"/>
                  </a:lnTo>
                  <a:lnTo>
                    <a:pt x="350951" y="47513"/>
                  </a:lnTo>
                  <a:lnTo>
                    <a:pt x="352986" y="59982"/>
                  </a:lnTo>
                  <a:lnTo>
                    <a:pt x="352986" y="102494"/>
                  </a:lnTo>
                  <a:lnTo>
                    <a:pt x="352454" y="103028"/>
                  </a:lnTo>
                  <a:close/>
                </a:path>
                <a:path w="577215" h="104775">
                  <a:moveTo>
                    <a:pt x="426782" y="104774"/>
                  </a:moveTo>
                  <a:lnTo>
                    <a:pt x="411757" y="101920"/>
                  </a:lnTo>
                  <a:lnTo>
                    <a:pt x="399780" y="94025"/>
                  </a:lnTo>
                  <a:lnTo>
                    <a:pt x="391857" y="82096"/>
                  </a:lnTo>
                  <a:lnTo>
                    <a:pt x="388996" y="67117"/>
                  </a:lnTo>
                  <a:lnTo>
                    <a:pt x="391857" y="52174"/>
                  </a:lnTo>
                  <a:lnTo>
                    <a:pt x="399780" y="40247"/>
                  </a:lnTo>
                  <a:lnTo>
                    <a:pt x="411757" y="32355"/>
                  </a:lnTo>
                  <a:lnTo>
                    <a:pt x="426782" y="29502"/>
                  </a:lnTo>
                  <a:lnTo>
                    <a:pt x="439628" y="31535"/>
                  </a:lnTo>
                  <a:lnTo>
                    <a:pt x="450398" y="37237"/>
                  </a:lnTo>
                  <a:lnTo>
                    <a:pt x="457201" y="44642"/>
                  </a:lnTo>
                  <a:lnTo>
                    <a:pt x="426775" y="44642"/>
                  </a:lnTo>
                  <a:lnTo>
                    <a:pt x="418216" y="46305"/>
                  </a:lnTo>
                  <a:lnTo>
                    <a:pt x="411268" y="50951"/>
                  </a:lnTo>
                  <a:lnTo>
                    <a:pt x="406622" y="58035"/>
                  </a:lnTo>
                  <a:lnTo>
                    <a:pt x="404900" y="67117"/>
                  </a:lnTo>
                  <a:lnTo>
                    <a:pt x="406481" y="75523"/>
                  </a:lnTo>
                  <a:lnTo>
                    <a:pt x="406597" y="76141"/>
                  </a:lnTo>
                  <a:lnTo>
                    <a:pt x="411265" y="83284"/>
                  </a:lnTo>
                  <a:lnTo>
                    <a:pt x="418213" y="87930"/>
                  </a:lnTo>
                  <a:lnTo>
                    <a:pt x="426775" y="89593"/>
                  </a:lnTo>
                  <a:lnTo>
                    <a:pt x="457215" y="89593"/>
                  </a:lnTo>
                  <a:lnTo>
                    <a:pt x="450343" y="97090"/>
                  </a:lnTo>
                  <a:lnTo>
                    <a:pt x="439608" y="102760"/>
                  </a:lnTo>
                  <a:lnTo>
                    <a:pt x="426782" y="104774"/>
                  </a:lnTo>
                  <a:close/>
                </a:path>
                <a:path w="577215" h="104775">
                  <a:moveTo>
                    <a:pt x="462771" y="58754"/>
                  </a:moveTo>
                  <a:lnTo>
                    <a:pt x="447275" y="58754"/>
                  </a:lnTo>
                  <a:lnTo>
                    <a:pt x="446864" y="58553"/>
                  </a:lnTo>
                  <a:lnTo>
                    <a:pt x="446668" y="58035"/>
                  </a:lnTo>
                  <a:lnTo>
                    <a:pt x="443822" y="49914"/>
                  </a:lnTo>
                  <a:lnTo>
                    <a:pt x="436053" y="44642"/>
                  </a:lnTo>
                  <a:lnTo>
                    <a:pt x="457201" y="44642"/>
                  </a:lnTo>
                  <a:lnTo>
                    <a:pt x="458461" y="46013"/>
                  </a:lnTo>
                  <a:lnTo>
                    <a:pt x="463182" y="57267"/>
                  </a:lnTo>
                  <a:lnTo>
                    <a:pt x="463355" y="58035"/>
                  </a:lnTo>
                  <a:lnTo>
                    <a:pt x="462968" y="58553"/>
                  </a:lnTo>
                  <a:lnTo>
                    <a:pt x="462771" y="58754"/>
                  </a:lnTo>
                  <a:close/>
                </a:path>
                <a:path w="577215" h="104775">
                  <a:moveTo>
                    <a:pt x="457215" y="89593"/>
                  </a:moveTo>
                  <a:lnTo>
                    <a:pt x="436053" y="89593"/>
                  </a:lnTo>
                  <a:lnTo>
                    <a:pt x="443626" y="84330"/>
                  </a:lnTo>
                  <a:lnTo>
                    <a:pt x="446804" y="75799"/>
                  </a:lnTo>
                  <a:lnTo>
                    <a:pt x="447191" y="75523"/>
                  </a:lnTo>
                  <a:lnTo>
                    <a:pt x="462789" y="75523"/>
                  </a:lnTo>
                  <a:lnTo>
                    <a:pt x="463313" y="76141"/>
                  </a:lnTo>
                  <a:lnTo>
                    <a:pt x="463116" y="77010"/>
                  </a:lnTo>
                  <a:lnTo>
                    <a:pt x="458382" y="88320"/>
                  </a:lnTo>
                  <a:lnTo>
                    <a:pt x="457215" y="89593"/>
                  </a:lnTo>
                  <a:close/>
                </a:path>
                <a:path w="577215" h="104775">
                  <a:moveTo>
                    <a:pt x="37786" y="104733"/>
                  </a:moveTo>
                  <a:lnTo>
                    <a:pt x="22761" y="101881"/>
                  </a:lnTo>
                  <a:lnTo>
                    <a:pt x="10784" y="93991"/>
                  </a:lnTo>
                  <a:lnTo>
                    <a:pt x="2861" y="82064"/>
                  </a:lnTo>
                  <a:lnTo>
                    <a:pt x="0" y="67084"/>
                  </a:lnTo>
                  <a:lnTo>
                    <a:pt x="2861" y="52136"/>
                  </a:lnTo>
                  <a:lnTo>
                    <a:pt x="10784" y="40206"/>
                  </a:lnTo>
                  <a:lnTo>
                    <a:pt x="22761" y="32314"/>
                  </a:lnTo>
                  <a:lnTo>
                    <a:pt x="37786" y="29460"/>
                  </a:lnTo>
                  <a:lnTo>
                    <a:pt x="50633" y="31493"/>
                  </a:lnTo>
                  <a:lnTo>
                    <a:pt x="61402" y="37195"/>
                  </a:lnTo>
                  <a:lnTo>
                    <a:pt x="68212" y="44609"/>
                  </a:lnTo>
                  <a:lnTo>
                    <a:pt x="37803" y="44609"/>
                  </a:lnTo>
                  <a:lnTo>
                    <a:pt x="29244" y="46272"/>
                  </a:lnTo>
                  <a:lnTo>
                    <a:pt x="22296" y="50918"/>
                  </a:lnTo>
                  <a:lnTo>
                    <a:pt x="17650" y="58002"/>
                  </a:lnTo>
                  <a:lnTo>
                    <a:pt x="15929" y="67084"/>
                  </a:lnTo>
                  <a:lnTo>
                    <a:pt x="17506" y="75481"/>
                  </a:lnTo>
                  <a:lnTo>
                    <a:pt x="17622" y="76099"/>
                  </a:lnTo>
                  <a:lnTo>
                    <a:pt x="18172" y="76969"/>
                  </a:lnTo>
                  <a:lnTo>
                    <a:pt x="22287" y="83250"/>
                  </a:lnTo>
                  <a:lnTo>
                    <a:pt x="29234" y="87896"/>
                  </a:lnTo>
                  <a:lnTo>
                    <a:pt x="37803" y="89560"/>
                  </a:lnTo>
                  <a:lnTo>
                    <a:pt x="68211" y="89560"/>
                  </a:lnTo>
                  <a:lnTo>
                    <a:pt x="61347" y="97048"/>
                  </a:lnTo>
                  <a:lnTo>
                    <a:pt x="50612" y="102719"/>
                  </a:lnTo>
                  <a:lnTo>
                    <a:pt x="37786" y="104733"/>
                  </a:lnTo>
                  <a:close/>
                </a:path>
                <a:path w="577215" h="104775">
                  <a:moveTo>
                    <a:pt x="73775" y="58712"/>
                  </a:moveTo>
                  <a:lnTo>
                    <a:pt x="58285" y="58712"/>
                  </a:lnTo>
                  <a:lnTo>
                    <a:pt x="57884" y="58511"/>
                  </a:lnTo>
                  <a:lnTo>
                    <a:pt x="54848" y="49881"/>
                  </a:lnTo>
                  <a:lnTo>
                    <a:pt x="47082" y="44609"/>
                  </a:lnTo>
                  <a:lnTo>
                    <a:pt x="68212" y="44609"/>
                  </a:lnTo>
                  <a:lnTo>
                    <a:pt x="69463" y="45971"/>
                  </a:lnTo>
                  <a:lnTo>
                    <a:pt x="74185" y="57225"/>
                  </a:lnTo>
                  <a:lnTo>
                    <a:pt x="74360" y="58002"/>
                  </a:lnTo>
                  <a:lnTo>
                    <a:pt x="73972" y="58511"/>
                  </a:lnTo>
                  <a:lnTo>
                    <a:pt x="73775" y="58712"/>
                  </a:lnTo>
                  <a:close/>
                </a:path>
                <a:path w="577215" h="104775">
                  <a:moveTo>
                    <a:pt x="68211" y="89560"/>
                  </a:moveTo>
                  <a:lnTo>
                    <a:pt x="47099" y="89560"/>
                  </a:lnTo>
                  <a:lnTo>
                    <a:pt x="54651" y="84279"/>
                  </a:lnTo>
                  <a:lnTo>
                    <a:pt x="57835" y="75757"/>
                  </a:lnTo>
                  <a:lnTo>
                    <a:pt x="58220" y="75481"/>
                  </a:lnTo>
                  <a:lnTo>
                    <a:pt x="73792" y="75481"/>
                  </a:lnTo>
                  <a:lnTo>
                    <a:pt x="74315" y="76099"/>
                  </a:lnTo>
                  <a:lnTo>
                    <a:pt x="74119" y="76969"/>
                  </a:lnTo>
                  <a:lnTo>
                    <a:pt x="69386" y="88279"/>
                  </a:lnTo>
                  <a:lnTo>
                    <a:pt x="68211" y="89560"/>
                  </a:lnTo>
                  <a:close/>
                </a:path>
                <a:path w="577215" h="104775">
                  <a:moveTo>
                    <a:pt x="98120" y="102953"/>
                  </a:moveTo>
                  <a:lnTo>
                    <a:pt x="83334" y="102953"/>
                  </a:lnTo>
                  <a:lnTo>
                    <a:pt x="82901" y="102410"/>
                  </a:lnTo>
                  <a:lnTo>
                    <a:pt x="82901" y="2022"/>
                  </a:lnTo>
                  <a:lnTo>
                    <a:pt x="83432" y="1487"/>
                  </a:lnTo>
                  <a:lnTo>
                    <a:pt x="97892" y="1487"/>
                  </a:lnTo>
                  <a:lnTo>
                    <a:pt x="98415" y="2022"/>
                  </a:lnTo>
                  <a:lnTo>
                    <a:pt x="98415" y="40263"/>
                  </a:lnTo>
                  <a:lnTo>
                    <a:pt x="143654" y="40263"/>
                  </a:lnTo>
                  <a:lnTo>
                    <a:pt x="146266" y="44600"/>
                  </a:lnTo>
                  <a:lnTo>
                    <a:pt x="116844" y="44600"/>
                  </a:lnTo>
                  <a:lnTo>
                    <a:pt x="109281" y="45936"/>
                  </a:lnTo>
                  <a:lnTo>
                    <a:pt x="103511" y="49697"/>
                  </a:lnTo>
                  <a:lnTo>
                    <a:pt x="99831" y="55513"/>
                  </a:lnTo>
                  <a:lnTo>
                    <a:pt x="98540" y="63007"/>
                  </a:lnTo>
                  <a:lnTo>
                    <a:pt x="98555" y="102410"/>
                  </a:lnTo>
                  <a:lnTo>
                    <a:pt x="98120" y="102953"/>
                  </a:lnTo>
                  <a:close/>
                </a:path>
                <a:path w="577215" h="104775">
                  <a:moveTo>
                    <a:pt x="143654" y="40263"/>
                  </a:moveTo>
                  <a:lnTo>
                    <a:pt x="98415" y="40263"/>
                  </a:lnTo>
                  <a:lnTo>
                    <a:pt x="103325" y="33229"/>
                  </a:lnTo>
                  <a:lnTo>
                    <a:pt x="111533" y="29444"/>
                  </a:lnTo>
                  <a:lnTo>
                    <a:pt x="121222" y="29444"/>
                  </a:lnTo>
                  <a:lnTo>
                    <a:pt x="133108" y="31634"/>
                  </a:lnTo>
                  <a:lnTo>
                    <a:pt x="142184" y="37823"/>
                  </a:lnTo>
                  <a:lnTo>
                    <a:pt x="143654" y="40263"/>
                  </a:lnTo>
                  <a:close/>
                </a:path>
                <a:path w="577215" h="104775">
                  <a:moveTo>
                    <a:pt x="149479" y="102953"/>
                  </a:moveTo>
                  <a:lnTo>
                    <a:pt x="134880" y="102953"/>
                  </a:lnTo>
                  <a:lnTo>
                    <a:pt x="134355" y="102410"/>
                  </a:lnTo>
                  <a:lnTo>
                    <a:pt x="134354" y="63007"/>
                  </a:lnTo>
                  <a:lnTo>
                    <a:pt x="133186" y="55513"/>
                  </a:lnTo>
                  <a:lnTo>
                    <a:pt x="129779" y="49697"/>
                  </a:lnTo>
                  <a:lnTo>
                    <a:pt x="124282" y="45936"/>
                  </a:lnTo>
                  <a:lnTo>
                    <a:pt x="116844" y="44600"/>
                  </a:lnTo>
                  <a:lnTo>
                    <a:pt x="146266" y="44600"/>
                  </a:lnTo>
                  <a:lnTo>
                    <a:pt x="147975" y="47438"/>
                  </a:lnTo>
                  <a:lnTo>
                    <a:pt x="150011" y="59907"/>
                  </a:lnTo>
                  <a:lnTo>
                    <a:pt x="150011" y="102410"/>
                  </a:lnTo>
                  <a:lnTo>
                    <a:pt x="149479" y="102953"/>
                  </a:lnTo>
                  <a:close/>
                </a:path>
                <a:path w="577215" h="104775">
                  <a:moveTo>
                    <a:pt x="499561" y="102953"/>
                  </a:moveTo>
                  <a:lnTo>
                    <a:pt x="477575" y="102953"/>
                  </a:lnTo>
                  <a:lnTo>
                    <a:pt x="471837" y="97238"/>
                  </a:lnTo>
                  <a:lnTo>
                    <a:pt x="471837" y="2022"/>
                  </a:lnTo>
                  <a:lnTo>
                    <a:pt x="472373" y="1487"/>
                  </a:lnTo>
                  <a:lnTo>
                    <a:pt x="486970" y="1487"/>
                  </a:lnTo>
                  <a:lnTo>
                    <a:pt x="487494" y="2022"/>
                  </a:lnTo>
                  <a:lnTo>
                    <a:pt x="487494" y="86301"/>
                  </a:lnTo>
                  <a:lnTo>
                    <a:pt x="489220" y="88064"/>
                  </a:lnTo>
                  <a:lnTo>
                    <a:pt x="499573" y="88064"/>
                  </a:lnTo>
                  <a:lnTo>
                    <a:pt x="500097" y="88599"/>
                  </a:lnTo>
                  <a:lnTo>
                    <a:pt x="500097" y="102419"/>
                  </a:lnTo>
                  <a:lnTo>
                    <a:pt x="499561" y="102953"/>
                  </a:lnTo>
                  <a:close/>
                </a:path>
                <a:path w="577215" h="104775">
                  <a:moveTo>
                    <a:pt x="381080" y="18974"/>
                  </a:moveTo>
                  <a:lnTo>
                    <a:pt x="366472" y="18974"/>
                  </a:lnTo>
                  <a:lnTo>
                    <a:pt x="363011" y="15432"/>
                  </a:lnTo>
                  <a:lnTo>
                    <a:pt x="363011" y="517"/>
                  </a:lnTo>
                  <a:lnTo>
                    <a:pt x="363517" y="0"/>
                  </a:lnTo>
                  <a:lnTo>
                    <a:pt x="381071" y="0"/>
                  </a:lnTo>
                  <a:lnTo>
                    <a:pt x="381578" y="517"/>
                  </a:lnTo>
                  <a:lnTo>
                    <a:pt x="381578" y="18465"/>
                  </a:lnTo>
                  <a:lnTo>
                    <a:pt x="381080" y="18974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2503" y="230385"/>
              <a:ext cx="128254" cy="1309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3205" y="1231900"/>
            <a:ext cx="4544695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35"/>
              </a:spcBef>
            </a:pPr>
            <a:r>
              <a:rPr sz="44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sz="44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>
            <a:hlinkClick r:id="rId2"/>
          </p:cNvPr>
          <p:cNvSpPr/>
          <p:nvPr/>
        </p:nvSpPr>
        <p:spPr>
          <a:xfrm>
            <a:off x="12553949" y="114299"/>
            <a:ext cx="1733550" cy="381000"/>
          </a:xfrm>
          <a:custGeom>
            <a:avLst/>
            <a:gdLst/>
            <a:ahLst/>
            <a:cxnLst/>
            <a:rect l="l" t="t" r="r" b="b"/>
            <a:pathLst>
              <a:path w="1733550" h="381000">
                <a:moveTo>
                  <a:pt x="1657349" y="380999"/>
                </a:moveTo>
                <a:lnTo>
                  <a:pt x="76199" y="380999"/>
                </a:lnTo>
                <a:lnTo>
                  <a:pt x="68693" y="380637"/>
                </a:lnTo>
                <a:lnTo>
                  <a:pt x="27882" y="363732"/>
                </a:lnTo>
                <a:lnTo>
                  <a:pt x="3262" y="326886"/>
                </a:lnTo>
                <a:lnTo>
                  <a:pt x="0" y="304799"/>
                </a:lnTo>
                <a:lnTo>
                  <a:pt x="0" y="76199"/>
                </a:lnTo>
                <a:lnTo>
                  <a:pt x="12830" y="33857"/>
                </a:lnTo>
                <a:lnTo>
                  <a:pt x="47039" y="5800"/>
                </a:lnTo>
                <a:lnTo>
                  <a:pt x="76199" y="0"/>
                </a:lnTo>
                <a:lnTo>
                  <a:pt x="1657349" y="0"/>
                </a:lnTo>
                <a:lnTo>
                  <a:pt x="1699691" y="12830"/>
                </a:lnTo>
                <a:lnTo>
                  <a:pt x="1727749" y="47039"/>
                </a:lnTo>
                <a:lnTo>
                  <a:pt x="1733549" y="76199"/>
                </a:lnTo>
                <a:lnTo>
                  <a:pt x="1733549" y="304799"/>
                </a:lnTo>
                <a:lnTo>
                  <a:pt x="1720719" y="347142"/>
                </a:lnTo>
                <a:lnTo>
                  <a:pt x="1686509" y="375199"/>
                </a:lnTo>
                <a:lnTo>
                  <a:pt x="1657349" y="380999"/>
                </a:lnTo>
                <a:close/>
              </a:path>
            </a:pathLst>
          </a:custGeom>
          <a:solidFill>
            <a:srgbClr val="FFFFFF">
              <a:alpha val="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72813" y="190415"/>
            <a:ext cx="69278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Made</a:t>
            </a:r>
            <a:r>
              <a:rPr sz="1150" spc="3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h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412503" y="230385"/>
            <a:ext cx="741045" cy="131445"/>
            <a:chOff x="13412503" y="230385"/>
            <a:chExt cx="741045" cy="131445"/>
          </a:xfrm>
        </p:grpSpPr>
        <p:sp>
          <p:nvSpPr>
            <p:cNvPr id="7" name="object 7">
              <a:hlinkClick r:id="rId2"/>
            </p:cNvPr>
            <p:cNvSpPr/>
            <p:nvPr/>
          </p:nvSpPr>
          <p:spPr>
            <a:xfrm>
              <a:off x="13576697" y="243478"/>
              <a:ext cx="577215" cy="104775"/>
            </a:xfrm>
            <a:custGeom>
              <a:avLst/>
              <a:gdLst/>
              <a:ahLst/>
              <a:cxnLst/>
              <a:rect l="l" t="t" r="r" b="b"/>
              <a:pathLst>
                <a:path w="577215" h="104775">
                  <a:moveTo>
                    <a:pt x="239371" y="104749"/>
                  </a:moveTo>
                  <a:lnTo>
                    <a:pt x="224419" y="101895"/>
                  </a:lnTo>
                  <a:lnTo>
                    <a:pt x="212481" y="94000"/>
                  </a:lnTo>
                  <a:lnTo>
                    <a:pt x="204574" y="82071"/>
                  </a:lnTo>
                  <a:lnTo>
                    <a:pt x="201712" y="67109"/>
                  </a:lnTo>
                  <a:lnTo>
                    <a:pt x="204574" y="52144"/>
                  </a:lnTo>
                  <a:lnTo>
                    <a:pt x="212483" y="40215"/>
                  </a:lnTo>
                  <a:lnTo>
                    <a:pt x="224421" y="32322"/>
                  </a:lnTo>
                  <a:lnTo>
                    <a:pt x="239371" y="29469"/>
                  </a:lnTo>
                  <a:lnTo>
                    <a:pt x="254315" y="32322"/>
                  </a:lnTo>
                  <a:lnTo>
                    <a:pt x="266254" y="40215"/>
                  </a:lnTo>
                  <a:lnTo>
                    <a:pt x="269225" y="44692"/>
                  </a:lnTo>
                  <a:lnTo>
                    <a:pt x="239386" y="44692"/>
                  </a:lnTo>
                  <a:lnTo>
                    <a:pt x="230904" y="46355"/>
                  </a:lnTo>
                  <a:lnTo>
                    <a:pt x="223995" y="51001"/>
                  </a:lnTo>
                  <a:lnTo>
                    <a:pt x="219347" y="58111"/>
                  </a:lnTo>
                  <a:lnTo>
                    <a:pt x="217655" y="67109"/>
                  </a:lnTo>
                  <a:lnTo>
                    <a:pt x="219347" y="76224"/>
                  </a:lnTo>
                  <a:lnTo>
                    <a:pt x="223995" y="83334"/>
                  </a:lnTo>
                  <a:lnTo>
                    <a:pt x="230904" y="87980"/>
                  </a:lnTo>
                  <a:lnTo>
                    <a:pt x="239386" y="89643"/>
                  </a:lnTo>
                  <a:lnTo>
                    <a:pt x="269147" y="89643"/>
                  </a:lnTo>
                  <a:lnTo>
                    <a:pt x="266259" y="94000"/>
                  </a:lnTo>
                  <a:lnTo>
                    <a:pt x="254321" y="101895"/>
                  </a:lnTo>
                  <a:lnTo>
                    <a:pt x="239371" y="104749"/>
                  </a:lnTo>
                  <a:close/>
                </a:path>
                <a:path w="577215" h="104775">
                  <a:moveTo>
                    <a:pt x="269147" y="89643"/>
                  </a:moveTo>
                  <a:lnTo>
                    <a:pt x="239386" y="89643"/>
                  </a:lnTo>
                  <a:lnTo>
                    <a:pt x="247870" y="87980"/>
                  </a:lnTo>
                  <a:lnTo>
                    <a:pt x="254779" y="83334"/>
                  </a:lnTo>
                  <a:lnTo>
                    <a:pt x="259428" y="76224"/>
                  </a:lnTo>
                  <a:lnTo>
                    <a:pt x="261119" y="67109"/>
                  </a:lnTo>
                  <a:lnTo>
                    <a:pt x="259430" y="58111"/>
                  </a:lnTo>
                  <a:lnTo>
                    <a:pt x="254785" y="51001"/>
                  </a:lnTo>
                  <a:lnTo>
                    <a:pt x="247876" y="46355"/>
                  </a:lnTo>
                  <a:lnTo>
                    <a:pt x="239386" y="44692"/>
                  </a:lnTo>
                  <a:lnTo>
                    <a:pt x="269225" y="44692"/>
                  </a:lnTo>
                  <a:lnTo>
                    <a:pt x="274166" y="52144"/>
                  </a:lnTo>
                  <a:lnTo>
                    <a:pt x="277030" y="67109"/>
                  </a:lnTo>
                  <a:lnTo>
                    <a:pt x="274168" y="82071"/>
                  </a:lnTo>
                  <a:lnTo>
                    <a:pt x="269147" y="89643"/>
                  </a:lnTo>
                  <a:close/>
                </a:path>
                <a:path w="577215" h="104775">
                  <a:moveTo>
                    <a:pt x="539405" y="104749"/>
                  </a:moveTo>
                  <a:lnTo>
                    <a:pt x="524421" y="101896"/>
                  </a:lnTo>
                  <a:lnTo>
                    <a:pt x="512461" y="94004"/>
                  </a:lnTo>
                  <a:lnTo>
                    <a:pt x="504540" y="82074"/>
                  </a:lnTo>
                  <a:lnTo>
                    <a:pt x="501674" y="67109"/>
                  </a:lnTo>
                  <a:lnTo>
                    <a:pt x="504313" y="53313"/>
                  </a:lnTo>
                  <a:lnTo>
                    <a:pt x="539137" y="29469"/>
                  </a:lnTo>
                  <a:lnTo>
                    <a:pt x="553967" y="32303"/>
                  </a:lnTo>
                  <a:lnTo>
                    <a:pt x="565848" y="40164"/>
                  </a:lnTo>
                  <a:lnTo>
                    <a:pt x="568214" y="43739"/>
                  </a:lnTo>
                  <a:lnTo>
                    <a:pt x="539167" y="43739"/>
                  </a:lnTo>
                  <a:lnTo>
                    <a:pt x="532052" y="44899"/>
                  </a:lnTo>
                  <a:lnTo>
                    <a:pt x="525896" y="48186"/>
                  </a:lnTo>
                  <a:lnTo>
                    <a:pt x="521086" y="53313"/>
                  </a:lnTo>
                  <a:lnTo>
                    <a:pt x="518010" y="59990"/>
                  </a:lnTo>
                  <a:lnTo>
                    <a:pt x="575244" y="59990"/>
                  </a:lnTo>
                  <a:lnTo>
                    <a:pt x="576600" y="67109"/>
                  </a:lnTo>
                  <a:lnTo>
                    <a:pt x="576600" y="68680"/>
                  </a:lnTo>
                  <a:lnTo>
                    <a:pt x="576470" y="70359"/>
                  </a:lnTo>
                  <a:lnTo>
                    <a:pt x="576214" y="72548"/>
                  </a:lnTo>
                  <a:lnTo>
                    <a:pt x="575809" y="72941"/>
                  </a:lnTo>
                  <a:lnTo>
                    <a:pt x="517671" y="72941"/>
                  </a:lnTo>
                  <a:lnTo>
                    <a:pt x="520561" y="80146"/>
                  </a:lnTo>
                  <a:lnTo>
                    <a:pt x="525442" y="85700"/>
                  </a:lnTo>
                  <a:lnTo>
                    <a:pt x="531877" y="89273"/>
                  </a:lnTo>
                  <a:lnTo>
                    <a:pt x="539429" y="90537"/>
                  </a:lnTo>
                  <a:lnTo>
                    <a:pt x="569302" y="90537"/>
                  </a:lnTo>
                  <a:lnTo>
                    <a:pt x="568724" y="91521"/>
                  </a:lnTo>
                  <a:lnTo>
                    <a:pt x="560856" y="98609"/>
                  </a:lnTo>
                  <a:lnTo>
                    <a:pt x="550949" y="103149"/>
                  </a:lnTo>
                  <a:lnTo>
                    <a:pt x="539405" y="104749"/>
                  </a:lnTo>
                  <a:close/>
                </a:path>
                <a:path w="577215" h="104775">
                  <a:moveTo>
                    <a:pt x="575244" y="59990"/>
                  </a:moveTo>
                  <a:lnTo>
                    <a:pt x="560390" y="59990"/>
                  </a:lnTo>
                  <a:lnTo>
                    <a:pt x="557299" y="53313"/>
                  </a:lnTo>
                  <a:lnTo>
                    <a:pt x="552469" y="48186"/>
                  </a:lnTo>
                  <a:lnTo>
                    <a:pt x="546293" y="44899"/>
                  </a:lnTo>
                  <a:lnTo>
                    <a:pt x="539167" y="43739"/>
                  </a:lnTo>
                  <a:lnTo>
                    <a:pt x="568214" y="43739"/>
                  </a:lnTo>
                  <a:lnTo>
                    <a:pt x="573739" y="52088"/>
                  </a:lnTo>
                  <a:lnTo>
                    <a:pt x="575244" y="59990"/>
                  </a:lnTo>
                  <a:close/>
                </a:path>
                <a:path w="577215" h="104775">
                  <a:moveTo>
                    <a:pt x="569302" y="90537"/>
                  </a:moveTo>
                  <a:lnTo>
                    <a:pt x="547174" y="90537"/>
                  </a:lnTo>
                  <a:lnTo>
                    <a:pt x="554008" y="86953"/>
                  </a:lnTo>
                  <a:lnTo>
                    <a:pt x="557991" y="80653"/>
                  </a:lnTo>
                  <a:lnTo>
                    <a:pt x="558265" y="80511"/>
                  </a:lnTo>
                  <a:lnTo>
                    <a:pt x="574041" y="80511"/>
                  </a:lnTo>
                  <a:lnTo>
                    <a:pt x="574565" y="81321"/>
                  </a:lnTo>
                  <a:lnTo>
                    <a:pt x="574259" y="82074"/>
                  </a:lnTo>
                  <a:lnTo>
                    <a:pt x="574178" y="82274"/>
                  </a:lnTo>
                  <a:lnTo>
                    <a:pt x="569302" y="90537"/>
                  </a:lnTo>
                  <a:close/>
                </a:path>
                <a:path w="577215" h="104775">
                  <a:moveTo>
                    <a:pt x="379630" y="103045"/>
                  </a:moveTo>
                  <a:lnTo>
                    <a:pt x="365023" y="103045"/>
                  </a:lnTo>
                  <a:lnTo>
                    <a:pt x="364500" y="102510"/>
                  </a:lnTo>
                  <a:lnTo>
                    <a:pt x="364500" y="31808"/>
                  </a:lnTo>
                  <a:lnTo>
                    <a:pt x="365032" y="31274"/>
                  </a:lnTo>
                  <a:lnTo>
                    <a:pt x="379631" y="31274"/>
                  </a:lnTo>
                  <a:lnTo>
                    <a:pt x="380155" y="31808"/>
                  </a:lnTo>
                  <a:lnTo>
                    <a:pt x="380155" y="102510"/>
                  </a:lnTo>
                  <a:lnTo>
                    <a:pt x="379630" y="103045"/>
                  </a:lnTo>
                  <a:close/>
                </a:path>
                <a:path w="577215" h="104775">
                  <a:moveTo>
                    <a:pt x="199347" y="42929"/>
                  </a:moveTo>
                  <a:lnTo>
                    <a:pt x="177080" y="42929"/>
                  </a:lnTo>
                  <a:lnTo>
                    <a:pt x="180844" y="34866"/>
                  </a:lnTo>
                  <a:lnTo>
                    <a:pt x="188341" y="30129"/>
                  </a:lnTo>
                  <a:lnTo>
                    <a:pt x="198824" y="30129"/>
                  </a:lnTo>
                  <a:lnTo>
                    <a:pt x="199347" y="30605"/>
                  </a:lnTo>
                  <a:lnTo>
                    <a:pt x="199347" y="42929"/>
                  </a:lnTo>
                  <a:close/>
                </a:path>
                <a:path w="577215" h="104775">
                  <a:moveTo>
                    <a:pt x="176549" y="103045"/>
                  </a:moveTo>
                  <a:lnTo>
                    <a:pt x="161949" y="103045"/>
                  </a:lnTo>
                  <a:lnTo>
                    <a:pt x="161426" y="102510"/>
                  </a:lnTo>
                  <a:lnTo>
                    <a:pt x="161426" y="31825"/>
                  </a:lnTo>
                  <a:lnTo>
                    <a:pt x="161949" y="31290"/>
                  </a:lnTo>
                  <a:lnTo>
                    <a:pt x="176556" y="31290"/>
                  </a:lnTo>
                  <a:lnTo>
                    <a:pt x="177080" y="31825"/>
                  </a:lnTo>
                  <a:lnTo>
                    <a:pt x="177080" y="42929"/>
                  </a:lnTo>
                  <a:lnTo>
                    <a:pt x="199347" y="42929"/>
                  </a:lnTo>
                  <a:lnTo>
                    <a:pt x="199347" y="45427"/>
                  </a:lnTo>
                  <a:lnTo>
                    <a:pt x="198879" y="45903"/>
                  </a:lnTo>
                  <a:lnTo>
                    <a:pt x="198274" y="45903"/>
                  </a:lnTo>
                  <a:lnTo>
                    <a:pt x="189028" y="47745"/>
                  </a:lnTo>
                  <a:lnTo>
                    <a:pt x="182393" y="52307"/>
                  </a:lnTo>
                  <a:lnTo>
                    <a:pt x="178394" y="59217"/>
                  </a:lnTo>
                  <a:lnTo>
                    <a:pt x="177080" y="67945"/>
                  </a:lnTo>
                  <a:lnTo>
                    <a:pt x="177080" y="102510"/>
                  </a:lnTo>
                  <a:lnTo>
                    <a:pt x="176549" y="103045"/>
                  </a:lnTo>
                  <a:close/>
                </a:path>
                <a:path w="577215" h="104775">
                  <a:moveTo>
                    <a:pt x="346629" y="40339"/>
                  </a:moveTo>
                  <a:lnTo>
                    <a:pt x="301392" y="40339"/>
                  </a:lnTo>
                  <a:lnTo>
                    <a:pt x="306301" y="33304"/>
                  </a:lnTo>
                  <a:lnTo>
                    <a:pt x="314509" y="29519"/>
                  </a:lnTo>
                  <a:lnTo>
                    <a:pt x="324197" y="29519"/>
                  </a:lnTo>
                  <a:lnTo>
                    <a:pt x="336084" y="31709"/>
                  </a:lnTo>
                  <a:lnTo>
                    <a:pt x="345159" y="37898"/>
                  </a:lnTo>
                  <a:lnTo>
                    <a:pt x="346629" y="40339"/>
                  </a:lnTo>
                  <a:close/>
                </a:path>
                <a:path w="577215" h="104775">
                  <a:moveTo>
                    <a:pt x="301015" y="103028"/>
                  </a:moveTo>
                  <a:lnTo>
                    <a:pt x="286383" y="103028"/>
                  </a:lnTo>
                  <a:lnTo>
                    <a:pt x="285876" y="102494"/>
                  </a:lnTo>
                  <a:lnTo>
                    <a:pt x="285958" y="31709"/>
                  </a:lnTo>
                  <a:lnTo>
                    <a:pt x="286408" y="31256"/>
                  </a:lnTo>
                  <a:lnTo>
                    <a:pt x="300867" y="31256"/>
                  </a:lnTo>
                  <a:lnTo>
                    <a:pt x="301311" y="31709"/>
                  </a:lnTo>
                  <a:lnTo>
                    <a:pt x="301392" y="40339"/>
                  </a:lnTo>
                  <a:lnTo>
                    <a:pt x="346629" y="40339"/>
                  </a:lnTo>
                  <a:lnTo>
                    <a:pt x="349241" y="44675"/>
                  </a:lnTo>
                  <a:lnTo>
                    <a:pt x="319819" y="44675"/>
                  </a:lnTo>
                  <a:lnTo>
                    <a:pt x="312257" y="46011"/>
                  </a:lnTo>
                  <a:lnTo>
                    <a:pt x="306487" y="49772"/>
                  </a:lnTo>
                  <a:lnTo>
                    <a:pt x="302807" y="55588"/>
                  </a:lnTo>
                  <a:lnTo>
                    <a:pt x="301514" y="63090"/>
                  </a:lnTo>
                  <a:lnTo>
                    <a:pt x="301530" y="102494"/>
                  </a:lnTo>
                  <a:lnTo>
                    <a:pt x="301015" y="103028"/>
                  </a:lnTo>
                  <a:close/>
                </a:path>
                <a:path w="577215" h="104775">
                  <a:moveTo>
                    <a:pt x="352454" y="103028"/>
                  </a:moveTo>
                  <a:lnTo>
                    <a:pt x="337856" y="103028"/>
                  </a:lnTo>
                  <a:lnTo>
                    <a:pt x="337332" y="102494"/>
                  </a:lnTo>
                  <a:lnTo>
                    <a:pt x="337332" y="63090"/>
                  </a:lnTo>
                  <a:lnTo>
                    <a:pt x="336163" y="55588"/>
                  </a:lnTo>
                  <a:lnTo>
                    <a:pt x="332755" y="49772"/>
                  </a:lnTo>
                  <a:lnTo>
                    <a:pt x="327258" y="46011"/>
                  </a:lnTo>
                  <a:lnTo>
                    <a:pt x="319819" y="44675"/>
                  </a:lnTo>
                  <a:lnTo>
                    <a:pt x="349241" y="44675"/>
                  </a:lnTo>
                  <a:lnTo>
                    <a:pt x="350951" y="47513"/>
                  </a:lnTo>
                  <a:lnTo>
                    <a:pt x="352986" y="59982"/>
                  </a:lnTo>
                  <a:lnTo>
                    <a:pt x="352986" y="102494"/>
                  </a:lnTo>
                  <a:lnTo>
                    <a:pt x="352454" y="103028"/>
                  </a:lnTo>
                  <a:close/>
                </a:path>
                <a:path w="577215" h="104775">
                  <a:moveTo>
                    <a:pt x="426782" y="104774"/>
                  </a:moveTo>
                  <a:lnTo>
                    <a:pt x="411757" y="101920"/>
                  </a:lnTo>
                  <a:lnTo>
                    <a:pt x="399780" y="94025"/>
                  </a:lnTo>
                  <a:lnTo>
                    <a:pt x="391857" y="82096"/>
                  </a:lnTo>
                  <a:lnTo>
                    <a:pt x="388996" y="67117"/>
                  </a:lnTo>
                  <a:lnTo>
                    <a:pt x="391857" y="52174"/>
                  </a:lnTo>
                  <a:lnTo>
                    <a:pt x="399780" y="40247"/>
                  </a:lnTo>
                  <a:lnTo>
                    <a:pt x="411757" y="32355"/>
                  </a:lnTo>
                  <a:lnTo>
                    <a:pt x="426782" y="29502"/>
                  </a:lnTo>
                  <a:lnTo>
                    <a:pt x="439628" y="31535"/>
                  </a:lnTo>
                  <a:lnTo>
                    <a:pt x="450398" y="37237"/>
                  </a:lnTo>
                  <a:lnTo>
                    <a:pt x="457201" y="44642"/>
                  </a:lnTo>
                  <a:lnTo>
                    <a:pt x="426775" y="44642"/>
                  </a:lnTo>
                  <a:lnTo>
                    <a:pt x="418216" y="46305"/>
                  </a:lnTo>
                  <a:lnTo>
                    <a:pt x="411268" y="50951"/>
                  </a:lnTo>
                  <a:lnTo>
                    <a:pt x="406622" y="58035"/>
                  </a:lnTo>
                  <a:lnTo>
                    <a:pt x="404900" y="67117"/>
                  </a:lnTo>
                  <a:lnTo>
                    <a:pt x="406481" y="75523"/>
                  </a:lnTo>
                  <a:lnTo>
                    <a:pt x="406597" y="76141"/>
                  </a:lnTo>
                  <a:lnTo>
                    <a:pt x="411265" y="83284"/>
                  </a:lnTo>
                  <a:lnTo>
                    <a:pt x="418213" y="87930"/>
                  </a:lnTo>
                  <a:lnTo>
                    <a:pt x="426775" y="89593"/>
                  </a:lnTo>
                  <a:lnTo>
                    <a:pt x="457215" y="89593"/>
                  </a:lnTo>
                  <a:lnTo>
                    <a:pt x="450343" y="97090"/>
                  </a:lnTo>
                  <a:lnTo>
                    <a:pt x="439608" y="102760"/>
                  </a:lnTo>
                  <a:lnTo>
                    <a:pt x="426782" y="104774"/>
                  </a:lnTo>
                  <a:close/>
                </a:path>
                <a:path w="577215" h="104775">
                  <a:moveTo>
                    <a:pt x="462771" y="58754"/>
                  </a:moveTo>
                  <a:lnTo>
                    <a:pt x="447275" y="58754"/>
                  </a:lnTo>
                  <a:lnTo>
                    <a:pt x="446864" y="58553"/>
                  </a:lnTo>
                  <a:lnTo>
                    <a:pt x="446668" y="58035"/>
                  </a:lnTo>
                  <a:lnTo>
                    <a:pt x="443822" y="49914"/>
                  </a:lnTo>
                  <a:lnTo>
                    <a:pt x="436053" y="44642"/>
                  </a:lnTo>
                  <a:lnTo>
                    <a:pt x="457201" y="44642"/>
                  </a:lnTo>
                  <a:lnTo>
                    <a:pt x="458461" y="46013"/>
                  </a:lnTo>
                  <a:lnTo>
                    <a:pt x="463182" y="57267"/>
                  </a:lnTo>
                  <a:lnTo>
                    <a:pt x="463355" y="58035"/>
                  </a:lnTo>
                  <a:lnTo>
                    <a:pt x="462968" y="58553"/>
                  </a:lnTo>
                  <a:lnTo>
                    <a:pt x="462771" y="58754"/>
                  </a:lnTo>
                  <a:close/>
                </a:path>
                <a:path w="577215" h="104775">
                  <a:moveTo>
                    <a:pt x="457215" y="89593"/>
                  </a:moveTo>
                  <a:lnTo>
                    <a:pt x="436053" y="89593"/>
                  </a:lnTo>
                  <a:lnTo>
                    <a:pt x="443626" y="84330"/>
                  </a:lnTo>
                  <a:lnTo>
                    <a:pt x="446804" y="75799"/>
                  </a:lnTo>
                  <a:lnTo>
                    <a:pt x="447191" y="75523"/>
                  </a:lnTo>
                  <a:lnTo>
                    <a:pt x="462789" y="75523"/>
                  </a:lnTo>
                  <a:lnTo>
                    <a:pt x="463313" y="76141"/>
                  </a:lnTo>
                  <a:lnTo>
                    <a:pt x="463116" y="77010"/>
                  </a:lnTo>
                  <a:lnTo>
                    <a:pt x="458382" y="88320"/>
                  </a:lnTo>
                  <a:lnTo>
                    <a:pt x="457215" y="89593"/>
                  </a:lnTo>
                  <a:close/>
                </a:path>
                <a:path w="577215" h="104775">
                  <a:moveTo>
                    <a:pt x="37786" y="104733"/>
                  </a:moveTo>
                  <a:lnTo>
                    <a:pt x="22761" y="101881"/>
                  </a:lnTo>
                  <a:lnTo>
                    <a:pt x="10784" y="93991"/>
                  </a:lnTo>
                  <a:lnTo>
                    <a:pt x="2861" y="82064"/>
                  </a:lnTo>
                  <a:lnTo>
                    <a:pt x="0" y="67084"/>
                  </a:lnTo>
                  <a:lnTo>
                    <a:pt x="2861" y="52136"/>
                  </a:lnTo>
                  <a:lnTo>
                    <a:pt x="10784" y="40206"/>
                  </a:lnTo>
                  <a:lnTo>
                    <a:pt x="22761" y="32314"/>
                  </a:lnTo>
                  <a:lnTo>
                    <a:pt x="37786" y="29460"/>
                  </a:lnTo>
                  <a:lnTo>
                    <a:pt x="50633" y="31493"/>
                  </a:lnTo>
                  <a:lnTo>
                    <a:pt x="61402" y="37195"/>
                  </a:lnTo>
                  <a:lnTo>
                    <a:pt x="68212" y="44609"/>
                  </a:lnTo>
                  <a:lnTo>
                    <a:pt x="37803" y="44609"/>
                  </a:lnTo>
                  <a:lnTo>
                    <a:pt x="29244" y="46272"/>
                  </a:lnTo>
                  <a:lnTo>
                    <a:pt x="22296" y="50918"/>
                  </a:lnTo>
                  <a:lnTo>
                    <a:pt x="17650" y="58002"/>
                  </a:lnTo>
                  <a:lnTo>
                    <a:pt x="15929" y="67084"/>
                  </a:lnTo>
                  <a:lnTo>
                    <a:pt x="17506" y="75481"/>
                  </a:lnTo>
                  <a:lnTo>
                    <a:pt x="17622" y="76099"/>
                  </a:lnTo>
                  <a:lnTo>
                    <a:pt x="18172" y="76969"/>
                  </a:lnTo>
                  <a:lnTo>
                    <a:pt x="22287" y="83250"/>
                  </a:lnTo>
                  <a:lnTo>
                    <a:pt x="29234" y="87896"/>
                  </a:lnTo>
                  <a:lnTo>
                    <a:pt x="37803" y="89560"/>
                  </a:lnTo>
                  <a:lnTo>
                    <a:pt x="68211" y="89560"/>
                  </a:lnTo>
                  <a:lnTo>
                    <a:pt x="61347" y="97048"/>
                  </a:lnTo>
                  <a:lnTo>
                    <a:pt x="50612" y="102719"/>
                  </a:lnTo>
                  <a:lnTo>
                    <a:pt x="37786" y="104733"/>
                  </a:lnTo>
                  <a:close/>
                </a:path>
                <a:path w="577215" h="104775">
                  <a:moveTo>
                    <a:pt x="73775" y="58712"/>
                  </a:moveTo>
                  <a:lnTo>
                    <a:pt x="58285" y="58712"/>
                  </a:lnTo>
                  <a:lnTo>
                    <a:pt x="57884" y="58511"/>
                  </a:lnTo>
                  <a:lnTo>
                    <a:pt x="54848" y="49881"/>
                  </a:lnTo>
                  <a:lnTo>
                    <a:pt x="47082" y="44609"/>
                  </a:lnTo>
                  <a:lnTo>
                    <a:pt x="68212" y="44609"/>
                  </a:lnTo>
                  <a:lnTo>
                    <a:pt x="69463" y="45971"/>
                  </a:lnTo>
                  <a:lnTo>
                    <a:pt x="74185" y="57225"/>
                  </a:lnTo>
                  <a:lnTo>
                    <a:pt x="74360" y="58002"/>
                  </a:lnTo>
                  <a:lnTo>
                    <a:pt x="73972" y="58511"/>
                  </a:lnTo>
                  <a:lnTo>
                    <a:pt x="73775" y="58712"/>
                  </a:lnTo>
                  <a:close/>
                </a:path>
                <a:path w="577215" h="104775">
                  <a:moveTo>
                    <a:pt x="68211" y="89560"/>
                  </a:moveTo>
                  <a:lnTo>
                    <a:pt x="47099" y="89560"/>
                  </a:lnTo>
                  <a:lnTo>
                    <a:pt x="54651" y="84279"/>
                  </a:lnTo>
                  <a:lnTo>
                    <a:pt x="57835" y="75757"/>
                  </a:lnTo>
                  <a:lnTo>
                    <a:pt x="58220" y="75481"/>
                  </a:lnTo>
                  <a:lnTo>
                    <a:pt x="73792" y="75481"/>
                  </a:lnTo>
                  <a:lnTo>
                    <a:pt x="74315" y="76099"/>
                  </a:lnTo>
                  <a:lnTo>
                    <a:pt x="74119" y="76969"/>
                  </a:lnTo>
                  <a:lnTo>
                    <a:pt x="69386" y="88279"/>
                  </a:lnTo>
                  <a:lnTo>
                    <a:pt x="68211" y="89560"/>
                  </a:lnTo>
                  <a:close/>
                </a:path>
                <a:path w="577215" h="104775">
                  <a:moveTo>
                    <a:pt x="98120" y="102953"/>
                  </a:moveTo>
                  <a:lnTo>
                    <a:pt x="83334" y="102953"/>
                  </a:lnTo>
                  <a:lnTo>
                    <a:pt x="82901" y="102410"/>
                  </a:lnTo>
                  <a:lnTo>
                    <a:pt x="82901" y="2022"/>
                  </a:lnTo>
                  <a:lnTo>
                    <a:pt x="83432" y="1487"/>
                  </a:lnTo>
                  <a:lnTo>
                    <a:pt x="97892" y="1487"/>
                  </a:lnTo>
                  <a:lnTo>
                    <a:pt x="98415" y="2022"/>
                  </a:lnTo>
                  <a:lnTo>
                    <a:pt x="98415" y="40263"/>
                  </a:lnTo>
                  <a:lnTo>
                    <a:pt x="143654" y="40263"/>
                  </a:lnTo>
                  <a:lnTo>
                    <a:pt x="146266" y="44600"/>
                  </a:lnTo>
                  <a:lnTo>
                    <a:pt x="116844" y="44600"/>
                  </a:lnTo>
                  <a:lnTo>
                    <a:pt x="109281" y="45936"/>
                  </a:lnTo>
                  <a:lnTo>
                    <a:pt x="103511" y="49697"/>
                  </a:lnTo>
                  <a:lnTo>
                    <a:pt x="99831" y="55513"/>
                  </a:lnTo>
                  <a:lnTo>
                    <a:pt x="98540" y="63007"/>
                  </a:lnTo>
                  <a:lnTo>
                    <a:pt x="98555" y="102410"/>
                  </a:lnTo>
                  <a:lnTo>
                    <a:pt x="98120" y="102953"/>
                  </a:lnTo>
                  <a:close/>
                </a:path>
                <a:path w="577215" h="104775">
                  <a:moveTo>
                    <a:pt x="143654" y="40263"/>
                  </a:moveTo>
                  <a:lnTo>
                    <a:pt x="98415" y="40263"/>
                  </a:lnTo>
                  <a:lnTo>
                    <a:pt x="103325" y="33229"/>
                  </a:lnTo>
                  <a:lnTo>
                    <a:pt x="111533" y="29444"/>
                  </a:lnTo>
                  <a:lnTo>
                    <a:pt x="121222" y="29444"/>
                  </a:lnTo>
                  <a:lnTo>
                    <a:pt x="133108" y="31634"/>
                  </a:lnTo>
                  <a:lnTo>
                    <a:pt x="142184" y="37823"/>
                  </a:lnTo>
                  <a:lnTo>
                    <a:pt x="143654" y="40263"/>
                  </a:lnTo>
                  <a:close/>
                </a:path>
                <a:path w="577215" h="104775">
                  <a:moveTo>
                    <a:pt x="149479" y="102953"/>
                  </a:moveTo>
                  <a:lnTo>
                    <a:pt x="134880" y="102953"/>
                  </a:lnTo>
                  <a:lnTo>
                    <a:pt x="134355" y="102410"/>
                  </a:lnTo>
                  <a:lnTo>
                    <a:pt x="134354" y="63007"/>
                  </a:lnTo>
                  <a:lnTo>
                    <a:pt x="133186" y="55513"/>
                  </a:lnTo>
                  <a:lnTo>
                    <a:pt x="129779" y="49697"/>
                  </a:lnTo>
                  <a:lnTo>
                    <a:pt x="124282" y="45936"/>
                  </a:lnTo>
                  <a:lnTo>
                    <a:pt x="116844" y="44600"/>
                  </a:lnTo>
                  <a:lnTo>
                    <a:pt x="146266" y="44600"/>
                  </a:lnTo>
                  <a:lnTo>
                    <a:pt x="147975" y="47438"/>
                  </a:lnTo>
                  <a:lnTo>
                    <a:pt x="150011" y="59907"/>
                  </a:lnTo>
                  <a:lnTo>
                    <a:pt x="150011" y="102410"/>
                  </a:lnTo>
                  <a:lnTo>
                    <a:pt x="149479" y="102953"/>
                  </a:lnTo>
                  <a:close/>
                </a:path>
                <a:path w="577215" h="104775">
                  <a:moveTo>
                    <a:pt x="499561" y="102953"/>
                  </a:moveTo>
                  <a:lnTo>
                    <a:pt x="477575" y="102953"/>
                  </a:lnTo>
                  <a:lnTo>
                    <a:pt x="471837" y="97238"/>
                  </a:lnTo>
                  <a:lnTo>
                    <a:pt x="471837" y="2022"/>
                  </a:lnTo>
                  <a:lnTo>
                    <a:pt x="472373" y="1487"/>
                  </a:lnTo>
                  <a:lnTo>
                    <a:pt x="486970" y="1487"/>
                  </a:lnTo>
                  <a:lnTo>
                    <a:pt x="487494" y="2022"/>
                  </a:lnTo>
                  <a:lnTo>
                    <a:pt x="487494" y="86301"/>
                  </a:lnTo>
                  <a:lnTo>
                    <a:pt x="489220" y="88064"/>
                  </a:lnTo>
                  <a:lnTo>
                    <a:pt x="499573" y="88064"/>
                  </a:lnTo>
                  <a:lnTo>
                    <a:pt x="500097" y="88599"/>
                  </a:lnTo>
                  <a:lnTo>
                    <a:pt x="500097" y="102419"/>
                  </a:lnTo>
                  <a:lnTo>
                    <a:pt x="499561" y="102953"/>
                  </a:lnTo>
                  <a:close/>
                </a:path>
                <a:path w="577215" h="104775">
                  <a:moveTo>
                    <a:pt x="381080" y="18974"/>
                  </a:moveTo>
                  <a:lnTo>
                    <a:pt x="366472" y="18974"/>
                  </a:lnTo>
                  <a:lnTo>
                    <a:pt x="363011" y="15432"/>
                  </a:lnTo>
                  <a:lnTo>
                    <a:pt x="363011" y="517"/>
                  </a:lnTo>
                  <a:lnTo>
                    <a:pt x="363517" y="0"/>
                  </a:lnTo>
                  <a:lnTo>
                    <a:pt x="381071" y="0"/>
                  </a:lnTo>
                  <a:lnTo>
                    <a:pt x="381578" y="517"/>
                  </a:lnTo>
                  <a:lnTo>
                    <a:pt x="381578" y="18465"/>
                  </a:lnTo>
                  <a:lnTo>
                    <a:pt x="381080" y="18974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2503" y="230385"/>
              <a:ext cx="128254" cy="13096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AEA602B-327B-4FFC-749F-5BD1A81FFE27}"/>
              </a:ext>
            </a:extLst>
          </p:cNvPr>
          <p:cNvSpPr txBox="1"/>
          <p:nvPr/>
        </p:nvSpPr>
        <p:spPr>
          <a:xfrm rot="10800000" flipV="1">
            <a:off x="1333500" y="3030667"/>
            <a:ext cx="1234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"Empowering connectivity anywhere by building resilient, infrastructure-independent communication networks for people and industries."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0700" y="1231900"/>
            <a:ext cx="3746501" cy="691856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5"/>
              </a:spcBef>
            </a:pPr>
            <a:r>
              <a:rPr sz="4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1649" y="2603500"/>
            <a:ext cx="12775048" cy="354648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735278" indent="-342900" algn="just">
              <a:spcBef>
                <a:spcPts val="137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times of crisis, traditional communication channels often fail, leaving communities isolated and vulnerable. Our mission is to bridge this gap by creating a </a:t>
            </a:r>
            <a:r>
              <a:rPr lang="en-GB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disaster-ready systems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that ensures vital communication remains possible, even when the internet and cellular networks are down.</a:t>
            </a:r>
          </a:p>
          <a:p>
            <a:pPr marL="735278" indent="-342900" algn="just">
              <a:spcBef>
                <a:spcPts val="137"/>
              </a:spcBef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35278" indent="-342900" algn="just">
              <a:spcBef>
                <a:spcPts val="137"/>
              </a:spcBef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35278" indent="-342900" algn="just">
              <a:spcBef>
                <a:spcPts val="137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HOW IT IS DEALT WITH CURRENTLY:</a:t>
            </a:r>
          </a:p>
          <a:p>
            <a:pPr marL="392378" algn="just">
              <a:spcBef>
                <a:spcPts val="137"/>
              </a:spcBef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	Satellite phones, walkie talkies</a:t>
            </a:r>
          </a:p>
        </p:txBody>
      </p:sp>
      <p:sp>
        <p:nvSpPr>
          <p:cNvPr id="4" name="object 4">
            <a:hlinkClick r:id="rId2"/>
          </p:cNvPr>
          <p:cNvSpPr/>
          <p:nvPr/>
        </p:nvSpPr>
        <p:spPr>
          <a:xfrm>
            <a:off x="12553949" y="114299"/>
            <a:ext cx="1733550" cy="381000"/>
          </a:xfrm>
          <a:custGeom>
            <a:avLst/>
            <a:gdLst/>
            <a:ahLst/>
            <a:cxnLst/>
            <a:rect l="l" t="t" r="r" b="b"/>
            <a:pathLst>
              <a:path w="1733550" h="381000">
                <a:moveTo>
                  <a:pt x="1657349" y="380999"/>
                </a:moveTo>
                <a:lnTo>
                  <a:pt x="76199" y="380999"/>
                </a:lnTo>
                <a:lnTo>
                  <a:pt x="68693" y="380637"/>
                </a:lnTo>
                <a:lnTo>
                  <a:pt x="27882" y="363732"/>
                </a:lnTo>
                <a:lnTo>
                  <a:pt x="3262" y="326886"/>
                </a:lnTo>
                <a:lnTo>
                  <a:pt x="0" y="304799"/>
                </a:lnTo>
                <a:lnTo>
                  <a:pt x="0" y="76199"/>
                </a:lnTo>
                <a:lnTo>
                  <a:pt x="12830" y="33857"/>
                </a:lnTo>
                <a:lnTo>
                  <a:pt x="47039" y="5800"/>
                </a:lnTo>
                <a:lnTo>
                  <a:pt x="76199" y="0"/>
                </a:lnTo>
                <a:lnTo>
                  <a:pt x="1657349" y="0"/>
                </a:lnTo>
                <a:lnTo>
                  <a:pt x="1699691" y="12830"/>
                </a:lnTo>
                <a:lnTo>
                  <a:pt x="1727749" y="47039"/>
                </a:lnTo>
                <a:lnTo>
                  <a:pt x="1733549" y="76199"/>
                </a:lnTo>
                <a:lnTo>
                  <a:pt x="1733549" y="304799"/>
                </a:lnTo>
                <a:lnTo>
                  <a:pt x="1720719" y="347142"/>
                </a:lnTo>
                <a:lnTo>
                  <a:pt x="1686509" y="375199"/>
                </a:lnTo>
                <a:lnTo>
                  <a:pt x="1657349" y="380999"/>
                </a:lnTo>
                <a:close/>
              </a:path>
            </a:pathLst>
          </a:custGeom>
          <a:solidFill>
            <a:srgbClr val="FFFFFF">
              <a:alpha val="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72813" y="190415"/>
            <a:ext cx="69278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Made</a:t>
            </a:r>
            <a:r>
              <a:rPr sz="1150" spc="3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h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412503" y="230385"/>
            <a:ext cx="741045" cy="131445"/>
            <a:chOff x="13412503" y="230385"/>
            <a:chExt cx="741045" cy="131445"/>
          </a:xfrm>
        </p:grpSpPr>
        <p:sp>
          <p:nvSpPr>
            <p:cNvPr id="7" name="object 7">
              <a:hlinkClick r:id="rId2"/>
            </p:cNvPr>
            <p:cNvSpPr/>
            <p:nvPr/>
          </p:nvSpPr>
          <p:spPr>
            <a:xfrm>
              <a:off x="13576697" y="243478"/>
              <a:ext cx="577215" cy="104775"/>
            </a:xfrm>
            <a:custGeom>
              <a:avLst/>
              <a:gdLst/>
              <a:ahLst/>
              <a:cxnLst/>
              <a:rect l="l" t="t" r="r" b="b"/>
              <a:pathLst>
                <a:path w="577215" h="104775">
                  <a:moveTo>
                    <a:pt x="239371" y="104749"/>
                  </a:moveTo>
                  <a:lnTo>
                    <a:pt x="224419" y="101895"/>
                  </a:lnTo>
                  <a:lnTo>
                    <a:pt x="212481" y="94000"/>
                  </a:lnTo>
                  <a:lnTo>
                    <a:pt x="204574" y="82071"/>
                  </a:lnTo>
                  <a:lnTo>
                    <a:pt x="201712" y="67109"/>
                  </a:lnTo>
                  <a:lnTo>
                    <a:pt x="204574" y="52144"/>
                  </a:lnTo>
                  <a:lnTo>
                    <a:pt x="212483" y="40215"/>
                  </a:lnTo>
                  <a:lnTo>
                    <a:pt x="224421" y="32322"/>
                  </a:lnTo>
                  <a:lnTo>
                    <a:pt x="239371" y="29469"/>
                  </a:lnTo>
                  <a:lnTo>
                    <a:pt x="254315" y="32322"/>
                  </a:lnTo>
                  <a:lnTo>
                    <a:pt x="266254" y="40215"/>
                  </a:lnTo>
                  <a:lnTo>
                    <a:pt x="269225" y="44692"/>
                  </a:lnTo>
                  <a:lnTo>
                    <a:pt x="239386" y="44692"/>
                  </a:lnTo>
                  <a:lnTo>
                    <a:pt x="230904" y="46355"/>
                  </a:lnTo>
                  <a:lnTo>
                    <a:pt x="223995" y="51001"/>
                  </a:lnTo>
                  <a:lnTo>
                    <a:pt x="219347" y="58111"/>
                  </a:lnTo>
                  <a:lnTo>
                    <a:pt x="217655" y="67109"/>
                  </a:lnTo>
                  <a:lnTo>
                    <a:pt x="219347" y="76224"/>
                  </a:lnTo>
                  <a:lnTo>
                    <a:pt x="223995" y="83334"/>
                  </a:lnTo>
                  <a:lnTo>
                    <a:pt x="230904" y="87980"/>
                  </a:lnTo>
                  <a:lnTo>
                    <a:pt x="239386" y="89643"/>
                  </a:lnTo>
                  <a:lnTo>
                    <a:pt x="269147" y="89643"/>
                  </a:lnTo>
                  <a:lnTo>
                    <a:pt x="266259" y="94000"/>
                  </a:lnTo>
                  <a:lnTo>
                    <a:pt x="254321" y="101895"/>
                  </a:lnTo>
                  <a:lnTo>
                    <a:pt x="239371" y="104749"/>
                  </a:lnTo>
                  <a:close/>
                </a:path>
                <a:path w="577215" h="104775">
                  <a:moveTo>
                    <a:pt x="269147" y="89643"/>
                  </a:moveTo>
                  <a:lnTo>
                    <a:pt x="239386" y="89643"/>
                  </a:lnTo>
                  <a:lnTo>
                    <a:pt x="247870" y="87980"/>
                  </a:lnTo>
                  <a:lnTo>
                    <a:pt x="254779" y="83334"/>
                  </a:lnTo>
                  <a:lnTo>
                    <a:pt x="259428" y="76224"/>
                  </a:lnTo>
                  <a:lnTo>
                    <a:pt x="261119" y="67109"/>
                  </a:lnTo>
                  <a:lnTo>
                    <a:pt x="259430" y="58111"/>
                  </a:lnTo>
                  <a:lnTo>
                    <a:pt x="254785" y="51001"/>
                  </a:lnTo>
                  <a:lnTo>
                    <a:pt x="247876" y="46355"/>
                  </a:lnTo>
                  <a:lnTo>
                    <a:pt x="239386" y="44692"/>
                  </a:lnTo>
                  <a:lnTo>
                    <a:pt x="269225" y="44692"/>
                  </a:lnTo>
                  <a:lnTo>
                    <a:pt x="274166" y="52144"/>
                  </a:lnTo>
                  <a:lnTo>
                    <a:pt x="277030" y="67109"/>
                  </a:lnTo>
                  <a:lnTo>
                    <a:pt x="274168" y="82071"/>
                  </a:lnTo>
                  <a:lnTo>
                    <a:pt x="269147" y="89643"/>
                  </a:lnTo>
                  <a:close/>
                </a:path>
                <a:path w="577215" h="104775">
                  <a:moveTo>
                    <a:pt x="539405" y="104749"/>
                  </a:moveTo>
                  <a:lnTo>
                    <a:pt x="524421" y="101896"/>
                  </a:lnTo>
                  <a:lnTo>
                    <a:pt x="512461" y="94004"/>
                  </a:lnTo>
                  <a:lnTo>
                    <a:pt x="504540" y="82074"/>
                  </a:lnTo>
                  <a:lnTo>
                    <a:pt x="501674" y="67109"/>
                  </a:lnTo>
                  <a:lnTo>
                    <a:pt x="504313" y="53313"/>
                  </a:lnTo>
                  <a:lnTo>
                    <a:pt x="539137" y="29469"/>
                  </a:lnTo>
                  <a:lnTo>
                    <a:pt x="553967" y="32303"/>
                  </a:lnTo>
                  <a:lnTo>
                    <a:pt x="565848" y="40164"/>
                  </a:lnTo>
                  <a:lnTo>
                    <a:pt x="568214" y="43739"/>
                  </a:lnTo>
                  <a:lnTo>
                    <a:pt x="539167" y="43739"/>
                  </a:lnTo>
                  <a:lnTo>
                    <a:pt x="532052" y="44899"/>
                  </a:lnTo>
                  <a:lnTo>
                    <a:pt x="525896" y="48186"/>
                  </a:lnTo>
                  <a:lnTo>
                    <a:pt x="521086" y="53313"/>
                  </a:lnTo>
                  <a:lnTo>
                    <a:pt x="518010" y="59990"/>
                  </a:lnTo>
                  <a:lnTo>
                    <a:pt x="575244" y="59990"/>
                  </a:lnTo>
                  <a:lnTo>
                    <a:pt x="576600" y="67109"/>
                  </a:lnTo>
                  <a:lnTo>
                    <a:pt x="576600" y="68680"/>
                  </a:lnTo>
                  <a:lnTo>
                    <a:pt x="576470" y="70359"/>
                  </a:lnTo>
                  <a:lnTo>
                    <a:pt x="576214" y="72548"/>
                  </a:lnTo>
                  <a:lnTo>
                    <a:pt x="575809" y="72941"/>
                  </a:lnTo>
                  <a:lnTo>
                    <a:pt x="517671" y="72941"/>
                  </a:lnTo>
                  <a:lnTo>
                    <a:pt x="520561" y="80146"/>
                  </a:lnTo>
                  <a:lnTo>
                    <a:pt x="525442" y="85700"/>
                  </a:lnTo>
                  <a:lnTo>
                    <a:pt x="531877" y="89273"/>
                  </a:lnTo>
                  <a:lnTo>
                    <a:pt x="539429" y="90537"/>
                  </a:lnTo>
                  <a:lnTo>
                    <a:pt x="569302" y="90537"/>
                  </a:lnTo>
                  <a:lnTo>
                    <a:pt x="568724" y="91521"/>
                  </a:lnTo>
                  <a:lnTo>
                    <a:pt x="560856" y="98609"/>
                  </a:lnTo>
                  <a:lnTo>
                    <a:pt x="550949" y="103149"/>
                  </a:lnTo>
                  <a:lnTo>
                    <a:pt x="539405" y="104749"/>
                  </a:lnTo>
                  <a:close/>
                </a:path>
                <a:path w="577215" h="104775">
                  <a:moveTo>
                    <a:pt x="575244" y="59990"/>
                  </a:moveTo>
                  <a:lnTo>
                    <a:pt x="560390" y="59990"/>
                  </a:lnTo>
                  <a:lnTo>
                    <a:pt x="557299" y="53313"/>
                  </a:lnTo>
                  <a:lnTo>
                    <a:pt x="552469" y="48186"/>
                  </a:lnTo>
                  <a:lnTo>
                    <a:pt x="546293" y="44899"/>
                  </a:lnTo>
                  <a:lnTo>
                    <a:pt x="539167" y="43739"/>
                  </a:lnTo>
                  <a:lnTo>
                    <a:pt x="568214" y="43739"/>
                  </a:lnTo>
                  <a:lnTo>
                    <a:pt x="573739" y="52088"/>
                  </a:lnTo>
                  <a:lnTo>
                    <a:pt x="575244" y="59990"/>
                  </a:lnTo>
                  <a:close/>
                </a:path>
                <a:path w="577215" h="104775">
                  <a:moveTo>
                    <a:pt x="569302" y="90537"/>
                  </a:moveTo>
                  <a:lnTo>
                    <a:pt x="547174" y="90537"/>
                  </a:lnTo>
                  <a:lnTo>
                    <a:pt x="554008" y="86953"/>
                  </a:lnTo>
                  <a:lnTo>
                    <a:pt x="557991" y="80653"/>
                  </a:lnTo>
                  <a:lnTo>
                    <a:pt x="558265" y="80511"/>
                  </a:lnTo>
                  <a:lnTo>
                    <a:pt x="574041" y="80511"/>
                  </a:lnTo>
                  <a:lnTo>
                    <a:pt x="574565" y="81321"/>
                  </a:lnTo>
                  <a:lnTo>
                    <a:pt x="574259" y="82074"/>
                  </a:lnTo>
                  <a:lnTo>
                    <a:pt x="574178" y="82274"/>
                  </a:lnTo>
                  <a:lnTo>
                    <a:pt x="569302" y="90537"/>
                  </a:lnTo>
                  <a:close/>
                </a:path>
                <a:path w="577215" h="104775">
                  <a:moveTo>
                    <a:pt x="379630" y="103045"/>
                  </a:moveTo>
                  <a:lnTo>
                    <a:pt x="365023" y="103045"/>
                  </a:lnTo>
                  <a:lnTo>
                    <a:pt x="364500" y="102510"/>
                  </a:lnTo>
                  <a:lnTo>
                    <a:pt x="364500" y="31808"/>
                  </a:lnTo>
                  <a:lnTo>
                    <a:pt x="365032" y="31274"/>
                  </a:lnTo>
                  <a:lnTo>
                    <a:pt x="379631" y="31274"/>
                  </a:lnTo>
                  <a:lnTo>
                    <a:pt x="380155" y="31808"/>
                  </a:lnTo>
                  <a:lnTo>
                    <a:pt x="380155" y="102510"/>
                  </a:lnTo>
                  <a:lnTo>
                    <a:pt x="379630" y="103045"/>
                  </a:lnTo>
                  <a:close/>
                </a:path>
                <a:path w="577215" h="104775">
                  <a:moveTo>
                    <a:pt x="199347" y="42929"/>
                  </a:moveTo>
                  <a:lnTo>
                    <a:pt x="177080" y="42929"/>
                  </a:lnTo>
                  <a:lnTo>
                    <a:pt x="180844" y="34866"/>
                  </a:lnTo>
                  <a:lnTo>
                    <a:pt x="188341" y="30129"/>
                  </a:lnTo>
                  <a:lnTo>
                    <a:pt x="198824" y="30129"/>
                  </a:lnTo>
                  <a:lnTo>
                    <a:pt x="199347" y="30605"/>
                  </a:lnTo>
                  <a:lnTo>
                    <a:pt x="199347" y="42929"/>
                  </a:lnTo>
                  <a:close/>
                </a:path>
                <a:path w="577215" h="104775">
                  <a:moveTo>
                    <a:pt x="176549" y="103045"/>
                  </a:moveTo>
                  <a:lnTo>
                    <a:pt x="161949" y="103045"/>
                  </a:lnTo>
                  <a:lnTo>
                    <a:pt x="161426" y="102510"/>
                  </a:lnTo>
                  <a:lnTo>
                    <a:pt x="161426" y="31825"/>
                  </a:lnTo>
                  <a:lnTo>
                    <a:pt x="161949" y="31290"/>
                  </a:lnTo>
                  <a:lnTo>
                    <a:pt x="176556" y="31290"/>
                  </a:lnTo>
                  <a:lnTo>
                    <a:pt x="177080" y="31825"/>
                  </a:lnTo>
                  <a:lnTo>
                    <a:pt x="177080" y="42929"/>
                  </a:lnTo>
                  <a:lnTo>
                    <a:pt x="199347" y="42929"/>
                  </a:lnTo>
                  <a:lnTo>
                    <a:pt x="199347" y="45427"/>
                  </a:lnTo>
                  <a:lnTo>
                    <a:pt x="198879" y="45903"/>
                  </a:lnTo>
                  <a:lnTo>
                    <a:pt x="198274" y="45903"/>
                  </a:lnTo>
                  <a:lnTo>
                    <a:pt x="189028" y="47745"/>
                  </a:lnTo>
                  <a:lnTo>
                    <a:pt x="182393" y="52307"/>
                  </a:lnTo>
                  <a:lnTo>
                    <a:pt x="178394" y="59217"/>
                  </a:lnTo>
                  <a:lnTo>
                    <a:pt x="177080" y="67945"/>
                  </a:lnTo>
                  <a:lnTo>
                    <a:pt x="177080" y="102510"/>
                  </a:lnTo>
                  <a:lnTo>
                    <a:pt x="176549" y="103045"/>
                  </a:lnTo>
                  <a:close/>
                </a:path>
                <a:path w="577215" h="104775">
                  <a:moveTo>
                    <a:pt x="346629" y="40339"/>
                  </a:moveTo>
                  <a:lnTo>
                    <a:pt x="301392" y="40339"/>
                  </a:lnTo>
                  <a:lnTo>
                    <a:pt x="306301" y="33304"/>
                  </a:lnTo>
                  <a:lnTo>
                    <a:pt x="314509" y="29519"/>
                  </a:lnTo>
                  <a:lnTo>
                    <a:pt x="324197" y="29519"/>
                  </a:lnTo>
                  <a:lnTo>
                    <a:pt x="336084" y="31709"/>
                  </a:lnTo>
                  <a:lnTo>
                    <a:pt x="345159" y="37898"/>
                  </a:lnTo>
                  <a:lnTo>
                    <a:pt x="346629" y="40339"/>
                  </a:lnTo>
                  <a:close/>
                </a:path>
                <a:path w="577215" h="104775">
                  <a:moveTo>
                    <a:pt x="301015" y="103028"/>
                  </a:moveTo>
                  <a:lnTo>
                    <a:pt x="286383" y="103028"/>
                  </a:lnTo>
                  <a:lnTo>
                    <a:pt x="285876" y="102494"/>
                  </a:lnTo>
                  <a:lnTo>
                    <a:pt x="285958" y="31709"/>
                  </a:lnTo>
                  <a:lnTo>
                    <a:pt x="286408" y="31256"/>
                  </a:lnTo>
                  <a:lnTo>
                    <a:pt x="300867" y="31256"/>
                  </a:lnTo>
                  <a:lnTo>
                    <a:pt x="301311" y="31709"/>
                  </a:lnTo>
                  <a:lnTo>
                    <a:pt x="301392" y="40339"/>
                  </a:lnTo>
                  <a:lnTo>
                    <a:pt x="346629" y="40339"/>
                  </a:lnTo>
                  <a:lnTo>
                    <a:pt x="349241" y="44675"/>
                  </a:lnTo>
                  <a:lnTo>
                    <a:pt x="319819" y="44675"/>
                  </a:lnTo>
                  <a:lnTo>
                    <a:pt x="312257" y="46011"/>
                  </a:lnTo>
                  <a:lnTo>
                    <a:pt x="306487" y="49772"/>
                  </a:lnTo>
                  <a:lnTo>
                    <a:pt x="302807" y="55588"/>
                  </a:lnTo>
                  <a:lnTo>
                    <a:pt x="301514" y="63090"/>
                  </a:lnTo>
                  <a:lnTo>
                    <a:pt x="301530" y="102494"/>
                  </a:lnTo>
                  <a:lnTo>
                    <a:pt x="301015" y="103028"/>
                  </a:lnTo>
                  <a:close/>
                </a:path>
                <a:path w="577215" h="104775">
                  <a:moveTo>
                    <a:pt x="352454" y="103028"/>
                  </a:moveTo>
                  <a:lnTo>
                    <a:pt x="337856" y="103028"/>
                  </a:lnTo>
                  <a:lnTo>
                    <a:pt x="337332" y="102494"/>
                  </a:lnTo>
                  <a:lnTo>
                    <a:pt x="337332" y="63090"/>
                  </a:lnTo>
                  <a:lnTo>
                    <a:pt x="336163" y="55588"/>
                  </a:lnTo>
                  <a:lnTo>
                    <a:pt x="332755" y="49772"/>
                  </a:lnTo>
                  <a:lnTo>
                    <a:pt x="327258" y="46011"/>
                  </a:lnTo>
                  <a:lnTo>
                    <a:pt x="319819" y="44675"/>
                  </a:lnTo>
                  <a:lnTo>
                    <a:pt x="349241" y="44675"/>
                  </a:lnTo>
                  <a:lnTo>
                    <a:pt x="350951" y="47513"/>
                  </a:lnTo>
                  <a:lnTo>
                    <a:pt x="352986" y="59982"/>
                  </a:lnTo>
                  <a:lnTo>
                    <a:pt x="352986" y="102494"/>
                  </a:lnTo>
                  <a:lnTo>
                    <a:pt x="352454" y="103028"/>
                  </a:lnTo>
                  <a:close/>
                </a:path>
                <a:path w="577215" h="104775">
                  <a:moveTo>
                    <a:pt x="426782" y="104774"/>
                  </a:moveTo>
                  <a:lnTo>
                    <a:pt x="411757" y="101920"/>
                  </a:lnTo>
                  <a:lnTo>
                    <a:pt x="399780" y="94025"/>
                  </a:lnTo>
                  <a:lnTo>
                    <a:pt x="391857" y="82096"/>
                  </a:lnTo>
                  <a:lnTo>
                    <a:pt x="388996" y="67117"/>
                  </a:lnTo>
                  <a:lnTo>
                    <a:pt x="391857" y="52174"/>
                  </a:lnTo>
                  <a:lnTo>
                    <a:pt x="399780" y="40247"/>
                  </a:lnTo>
                  <a:lnTo>
                    <a:pt x="411757" y="32355"/>
                  </a:lnTo>
                  <a:lnTo>
                    <a:pt x="426782" y="29502"/>
                  </a:lnTo>
                  <a:lnTo>
                    <a:pt x="439628" y="31535"/>
                  </a:lnTo>
                  <a:lnTo>
                    <a:pt x="450398" y="37237"/>
                  </a:lnTo>
                  <a:lnTo>
                    <a:pt x="457201" y="44642"/>
                  </a:lnTo>
                  <a:lnTo>
                    <a:pt x="426775" y="44642"/>
                  </a:lnTo>
                  <a:lnTo>
                    <a:pt x="418216" y="46305"/>
                  </a:lnTo>
                  <a:lnTo>
                    <a:pt x="411268" y="50951"/>
                  </a:lnTo>
                  <a:lnTo>
                    <a:pt x="406622" y="58035"/>
                  </a:lnTo>
                  <a:lnTo>
                    <a:pt x="404900" y="67117"/>
                  </a:lnTo>
                  <a:lnTo>
                    <a:pt x="406481" y="75523"/>
                  </a:lnTo>
                  <a:lnTo>
                    <a:pt x="406597" y="76141"/>
                  </a:lnTo>
                  <a:lnTo>
                    <a:pt x="411265" y="83284"/>
                  </a:lnTo>
                  <a:lnTo>
                    <a:pt x="418213" y="87930"/>
                  </a:lnTo>
                  <a:lnTo>
                    <a:pt x="426775" y="89593"/>
                  </a:lnTo>
                  <a:lnTo>
                    <a:pt x="457215" y="89593"/>
                  </a:lnTo>
                  <a:lnTo>
                    <a:pt x="450343" y="97090"/>
                  </a:lnTo>
                  <a:lnTo>
                    <a:pt x="439608" y="102760"/>
                  </a:lnTo>
                  <a:lnTo>
                    <a:pt x="426782" y="104774"/>
                  </a:lnTo>
                  <a:close/>
                </a:path>
                <a:path w="577215" h="104775">
                  <a:moveTo>
                    <a:pt x="462771" y="58754"/>
                  </a:moveTo>
                  <a:lnTo>
                    <a:pt x="447275" y="58754"/>
                  </a:lnTo>
                  <a:lnTo>
                    <a:pt x="446864" y="58553"/>
                  </a:lnTo>
                  <a:lnTo>
                    <a:pt x="446668" y="58035"/>
                  </a:lnTo>
                  <a:lnTo>
                    <a:pt x="443822" y="49914"/>
                  </a:lnTo>
                  <a:lnTo>
                    <a:pt x="436053" y="44642"/>
                  </a:lnTo>
                  <a:lnTo>
                    <a:pt x="457201" y="44642"/>
                  </a:lnTo>
                  <a:lnTo>
                    <a:pt x="458461" y="46013"/>
                  </a:lnTo>
                  <a:lnTo>
                    <a:pt x="463182" y="57267"/>
                  </a:lnTo>
                  <a:lnTo>
                    <a:pt x="463355" y="58035"/>
                  </a:lnTo>
                  <a:lnTo>
                    <a:pt x="462968" y="58553"/>
                  </a:lnTo>
                  <a:lnTo>
                    <a:pt x="462771" y="58754"/>
                  </a:lnTo>
                  <a:close/>
                </a:path>
                <a:path w="577215" h="104775">
                  <a:moveTo>
                    <a:pt x="457215" y="89593"/>
                  </a:moveTo>
                  <a:lnTo>
                    <a:pt x="436053" y="89593"/>
                  </a:lnTo>
                  <a:lnTo>
                    <a:pt x="443626" y="84330"/>
                  </a:lnTo>
                  <a:lnTo>
                    <a:pt x="446804" y="75799"/>
                  </a:lnTo>
                  <a:lnTo>
                    <a:pt x="447191" y="75523"/>
                  </a:lnTo>
                  <a:lnTo>
                    <a:pt x="462789" y="75523"/>
                  </a:lnTo>
                  <a:lnTo>
                    <a:pt x="463313" y="76141"/>
                  </a:lnTo>
                  <a:lnTo>
                    <a:pt x="463116" y="77010"/>
                  </a:lnTo>
                  <a:lnTo>
                    <a:pt x="458382" y="88320"/>
                  </a:lnTo>
                  <a:lnTo>
                    <a:pt x="457215" y="89593"/>
                  </a:lnTo>
                  <a:close/>
                </a:path>
                <a:path w="577215" h="104775">
                  <a:moveTo>
                    <a:pt x="37786" y="104733"/>
                  </a:moveTo>
                  <a:lnTo>
                    <a:pt x="22761" y="101881"/>
                  </a:lnTo>
                  <a:lnTo>
                    <a:pt x="10784" y="93991"/>
                  </a:lnTo>
                  <a:lnTo>
                    <a:pt x="2861" y="82064"/>
                  </a:lnTo>
                  <a:lnTo>
                    <a:pt x="0" y="67084"/>
                  </a:lnTo>
                  <a:lnTo>
                    <a:pt x="2861" y="52136"/>
                  </a:lnTo>
                  <a:lnTo>
                    <a:pt x="10784" y="40206"/>
                  </a:lnTo>
                  <a:lnTo>
                    <a:pt x="22761" y="32314"/>
                  </a:lnTo>
                  <a:lnTo>
                    <a:pt x="37786" y="29460"/>
                  </a:lnTo>
                  <a:lnTo>
                    <a:pt x="50633" y="31493"/>
                  </a:lnTo>
                  <a:lnTo>
                    <a:pt x="61402" y="37195"/>
                  </a:lnTo>
                  <a:lnTo>
                    <a:pt x="68212" y="44609"/>
                  </a:lnTo>
                  <a:lnTo>
                    <a:pt x="37803" y="44609"/>
                  </a:lnTo>
                  <a:lnTo>
                    <a:pt x="29244" y="46272"/>
                  </a:lnTo>
                  <a:lnTo>
                    <a:pt x="22296" y="50918"/>
                  </a:lnTo>
                  <a:lnTo>
                    <a:pt x="17650" y="58002"/>
                  </a:lnTo>
                  <a:lnTo>
                    <a:pt x="15929" y="67084"/>
                  </a:lnTo>
                  <a:lnTo>
                    <a:pt x="17506" y="75481"/>
                  </a:lnTo>
                  <a:lnTo>
                    <a:pt x="17622" y="76099"/>
                  </a:lnTo>
                  <a:lnTo>
                    <a:pt x="18172" y="76969"/>
                  </a:lnTo>
                  <a:lnTo>
                    <a:pt x="22287" y="83250"/>
                  </a:lnTo>
                  <a:lnTo>
                    <a:pt x="29234" y="87896"/>
                  </a:lnTo>
                  <a:lnTo>
                    <a:pt x="37803" y="89560"/>
                  </a:lnTo>
                  <a:lnTo>
                    <a:pt x="68211" y="89560"/>
                  </a:lnTo>
                  <a:lnTo>
                    <a:pt x="61347" y="97048"/>
                  </a:lnTo>
                  <a:lnTo>
                    <a:pt x="50612" y="102719"/>
                  </a:lnTo>
                  <a:lnTo>
                    <a:pt x="37786" y="104733"/>
                  </a:lnTo>
                  <a:close/>
                </a:path>
                <a:path w="577215" h="104775">
                  <a:moveTo>
                    <a:pt x="73775" y="58712"/>
                  </a:moveTo>
                  <a:lnTo>
                    <a:pt x="58285" y="58712"/>
                  </a:lnTo>
                  <a:lnTo>
                    <a:pt x="57884" y="58511"/>
                  </a:lnTo>
                  <a:lnTo>
                    <a:pt x="54848" y="49881"/>
                  </a:lnTo>
                  <a:lnTo>
                    <a:pt x="47082" y="44609"/>
                  </a:lnTo>
                  <a:lnTo>
                    <a:pt x="68212" y="44609"/>
                  </a:lnTo>
                  <a:lnTo>
                    <a:pt x="69463" y="45971"/>
                  </a:lnTo>
                  <a:lnTo>
                    <a:pt x="74185" y="57225"/>
                  </a:lnTo>
                  <a:lnTo>
                    <a:pt x="74360" y="58002"/>
                  </a:lnTo>
                  <a:lnTo>
                    <a:pt x="73972" y="58511"/>
                  </a:lnTo>
                  <a:lnTo>
                    <a:pt x="73775" y="58712"/>
                  </a:lnTo>
                  <a:close/>
                </a:path>
                <a:path w="577215" h="104775">
                  <a:moveTo>
                    <a:pt x="68211" y="89560"/>
                  </a:moveTo>
                  <a:lnTo>
                    <a:pt x="47099" y="89560"/>
                  </a:lnTo>
                  <a:lnTo>
                    <a:pt x="54651" y="84279"/>
                  </a:lnTo>
                  <a:lnTo>
                    <a:pt x="57835" y="75757"/>
                  </a:lnTo>
                  <a:lnTo>
                    <a:pt x="58220" y="75481"/>
                  </a:lnTo>
                  <a:lnTo>
                    <a:pt x="73792" y="75481"/>
                  </a:lnTo>
                  <a:lnTo>
                    <a:pt x="74315" y="76099"/>
                  </a:lnTo>
                  <a:lnTo>
                    <a:pt x="74119" y="76969"/>
                  </a:lnTo>
                  <a:lnTo>
                    <a:pt x="69386" y="88279"/>
                  </a:lnTo>
                  <a:lnTo>
                    <a:pt x="68211" y="89560"/>
                  </a:lnTo>
                  <a:close/>
                </a:path>
                <a:path w="577215" h="104775">
                  <a:moveTo>
                    <a:pt x="98120" y="102953"/>
                  </a:moveTo>
                  <a:lnTo>
                    <a:pt x="83334" y="102953"/>
                  </a:lnTo>
                  <a:lnTo>
                    <a:pt x="82901" y="102410"/>
                  </a:lnTo>
                  <a:lnTo>
                    <a:pt x="82901" y="2022"/>
                  </a:lnTo>
                  <a:lnTo>
                    <a:pt x="83432" y="1487"/>
                  </a:lnTo>
                  <a:lnTo>
                    <a:pt x="97892" y="1487"/>
                  </a:lnTo>
                  <a:lnTo>
                    <a:pt x="98415" y="2022"/>
                  </a:lnTo>
                  <a:lnTo>
                    <a:pt x="98415" y="40263"/>
                  </a:lnTo>
                  <a:lnTo>
                    <a:pt x="143654" y="40263"/>
                  </a:lnTo>
                  <a:lnTo>
                    <a:pt x="146266" y="44600"/>
                  </a:lnTo>
                  <a:lnTo>
                    <a:pt x="116844" y="44600"/>
                  </a:lnTo>
                  <a:lnTo>
                    <a:pt x="109281" y="45936"/>
                  </a:lnTo>
                  <a:lnTo>
                    <a:pt x="103511" y="49697"/>
                  </a:lnTo>
                  <a:lnTo>
                    <a:pt x="99831" y="55513"/>
                  </a:lnTo>
                  <a:lnTo>
                    <a:pt x="98540" y="63007"/>
                  </a:lnTo>
                  <a:lnTo>
                    <a:pt x="98555" y="102410"/>
                  </a:lnTo>
                  <a:lnTo>
                    <a:pt x="98120" y="102953"/>
                  </a:lnTo>
                  <a:close/>
                </a:path>
                <a:path w="577215" h="104775">
                  <a:moveTo>
                    <a:pt x="143654" y="40263"/>
                  </a:moveTo>
                  <a:lnTo>
                    <a:pt x="98415" y="40263"/>
                  </a:lnTo>
                  <a:lnTo>
                    <a:pt x="103325" y="33229"/>
                  </a:lnTo>
                  <a:lnTo>
                    <a:pt x="111533" y="29444"/>
                  </a:lnTo>
                  <a:lnTo>
                    <a:pt x="121222" y="29444"/>
                  </a:lnTo>
                  <a:lnTo>
                    <a:pt x="133108" y="31634"/>
                  </a:lnTo>
                  <a:lnTo>
                    <a:pt x="142184" y="37823"/>
                  </a:lnTo>
                  <a:lnTo>
                    <a:pt x="143654" y="40263"/>
                  </a:lnTo>
                  <a:close/>
                </a:path>
                <a:path w="577215" h="104775">
                  <a:moveTo>
                    <a:pt x="149479" y="102953"/>
                  </a:moveTo>
                  <a:lnTo>
                    <a:pt x="134880" y="102953"/>
                  </a:lnTo>
                  <a:lnTo>
                    <a:pt x="134355" y="102410"/>
                  </a:lnTo>
                  <a:lnTo>
                    <a:pt x="134354" y="63007"/>
                  </a:lnTo>
                  <a:lnTo>
                    <a:pt x="133186" y="55513"/>
                  </a:lnTo>
                  <a:lnTo>
                    <a:pt x="129779" y="49697"/>
                  </a:lnTo>
                  <a:lnTo>
                    <a:pt x="124282" y="45936"/>
                  </a:lnTo>
                  <a:lnTo>
                    <a:pt x="116844" y="44600"/>
                  </a:lnTo>
                  <a:lnTo>
                    <a:pt x="146266" y="44600"/>
                  </a:lnTo>
                  <a:lnTo>
                    <a:pt x="147975" y="47438"/>
                  </a:lnTo>
                  <a:lnTo>
                    <a:pt x="150011" y="59907"/>
                  </a:lnTo>
                  <a:lnTo>
                    <a:pt x="150011" y="102410"/>
                  </a:lnTo>
                  <a:lnTo>
                    <a:pt x="149479" y="102953"/>
                  </a:lnTo>
                  <a:close/>
                </a:path>
                <a:path w="577215" h="104775">
                  <a:moveTo>
                    <a:pt x="499561" y="102953"/>
                  </a:moveTo>
                  <a:lnTo>
                    <a:pt x="477575" y="102953"/>
                  </a:lnTo>
                  <a:lnTo>
                    <a:pt x="471837" y="97238"/>
                  </a:lnTo>
                  <a:lnTo>
                    <a:pt x="471837" y="2022"/>
                  </a:lnTo>
                  <a:lnTo>
                    <a:pt x="472373" y="1487"/>
                  </a:lnTo>
                  <a:lnTo>
                    <a:pt x="486970" y="1487"/>
                  </a:lnTo>
                  <a:lnTo>
                    <a:pt x="487494" y="2022"/>
                  </a:lnTo>
                  <a:lnTo>
                    <a:pt x="487494" y="86301"/>
                  </a:lnTo>
                  <a:lnTo>
                    <a:pt x="489220" y="88064"/>
                  </a:lnTo>
                  <a:lnTo>
                    <a:pt x="499573" y="88064"/>
                  </a:lnTo>
                  <a:lnTo>
                    <a:pt x="500097" y="88599"/>
                  </a:lnTo>
                  <a:lnTo>
                    <a:pt x="500097" y="102419"/>
                  </a:lnTo>
                  <a:lnTo>
                    <a:pt x="499561" y="102953"/>
                  </a:lnTo>
                  <a:close/>
                </a:path>
                <a:path w="577215" h="104775">
                  <a:moveTo>
                    <a:pt x="381080" y="18974"/>
                  </a:moveTo>
                  <a:lnTo>
                    <a:pt x="366472" y="18974"/>
                  </a:lnTo>
                  <a:lnTo>
                    <a:pt x="363011" y="15432"/>
                  </a:lnTo>
                  <a:lnTo>
                    <a:pt x="363011" y="517"/>
                  </a:lnTo>
                  <a:lnTo>
                    <a:pt x="363517" y="0"/>
                  </a:lnTo>
                  <a:lnTo>
                    <a:pt x="381071" y="0"/>
                  </a:lnTo>
                  <a:lnTo>
                    <a:pt x="381578" y="517"/>
                  </a:lnTo>
                  <a:lnTo>
                    <a:pt x="381578" y="18465"/>
                  </a:lnTo>
                  <a:lnTo>
                    <a:pt x="381080" y="18974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2503" y="230385"/>
              <a:ext cx="128254" cy="1309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4500" y="190415"/>
            <a:ext cx="3755389" cy="691856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48260" algn="ctr">
              <a:lnSpc>
                <a:spcPct val="100000"/>
              </a:lnSpc>
              <a:spcBef>
                <a:spcPts val="115"/>
              </a:spcBef>
            </a:pPr>
            <a:r>
              <a:rPr sz="4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3900" y="1037430"/>
            <a:ext cx="5063490" cy="7055458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algn="just">
              <a:lnSpc>
                <a:spcPct val="84100"/>
              </a:lnSpc>
              <a:spcBef>
                <a:spcPts val="375"/>
              </a:spcBef>
            </a:pP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457200" algn="just">
              <a:lnSpc>
                <a:spcPct val="841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MESHMESS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lang="en-GB" sz="2800" spc="-15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peer-to-peer mesh networking app </a:t>
            </a:r>
            <a:r>
              <a:rPr lang="en-GB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that enables communication when conventional networks fail</a:t>
            </a:r>
          </a:p>
          <a:p>
            <a:pPr marL="12700" marR="5080" algn="just">
              <a:lnSpc>
                <a:spcPct val="84100"/>
              </a:lnSpc>
              <a:spcBef>
                <a:spcPts val="375"/>
              </a:spcBef>
            </a:pP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69900" marR="5080" indent="-457200" algn="just">
              <a:lnSpc>
                <a:spcPct val="841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 through Wi-Fi Direct with multi-hop routing powered by Dijkstra’s algorithm.</a:t>
            </a:r>
          </a:p>
          <a:p>
            <a:pPr marL="12700" marR="5080" algn="just">
              <a:lnSpc>
                <a:spcPct val="84100"/>
              </a:lnSpc>
              <a:spcBef>
                <a:spcPts val="375"/>
              </a:spcBef>
            </a:pPr>
            <a:endParaRPr lang="en-GB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69900" marR="5080" indent="-457200" algn="just">
              <a:lnSpc>
                <a:spcPct val="841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 CASE: Can be used when 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usual networking systems are down: natural disasters, government protests</a:t>
            </a:r>
            <a:endParaRPr lang="en-GB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84100"/>
              </a:lnSpc>
              <a:spcBef>
                <a:spcPts val="375"/>
              </a:spcBef>
            </a:pP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84100"/>
              </a:lnSpc>
              <a:spcBef>
                <a:spcPts val="375"/>
              </a:spcBef>
            </a:pPr>
            <a:endParaRPr lang="en-GB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35278" indent="-342900" algn="just">
              <a:spcBef>
                <a:spcPts val="137"/>
              </a:spcBef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84100"/>
              </a:lnSpc>
              <a:spcBef>
                <a:spcPts val="375"/>
              </a:spcBef>
            </a:pPr>
            <a:endParaRPr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>
            <a:hlinkClick r:id="rId2"/>
          </p:cNvPr>
          <p:cNvSpPr/>
          <p:nvPr/>
        </p:nvSpPr>
        <p:spPr>
          <a:xfrm>
            <a:off x="12553949" y="114299"/>
            <a:ext cx="1733550" cy="381000"/>
          </a:xfrm>
          <a:custGeom>
            <a:avLst/>
            <a:gdLst/>
            <a:ahLst/>
            <a:cxnLst/>
            <a:rect l="l" t="t" r="r" b="b"/>
            <a:pathLst>
              <a:path w="1733550" h="381000">
                <a:moveTo>
                  <a:pt x="1657349" y="380999"/>
                </a:moveTo>
                <a:lnTo>
                  <a:pt x="76199" y="380999"/>
                </a:lnTo>
                <a:lnTo>
                  <a:pt x="68693" y="380637"/>
                </a:lnTo>
                <a:lnTo>
                  <a:pt x="27882" y="363732"/>
                </a:lnTo>
                <a:lnTo>
                  <a:pt x="3262" y="326886"/>
                </a:lnTo>
                <a:lnTo>
                  <a:pt x="0" y="304799"/>
                </a:lnTo>
                <a:lnTo>
                  <a:pt x="0" y="76199"/>
                </a:lnTo>
                <a:lnTo>
                  <a:pt x="12830" y="33857"/>
                </a:lnTo>
                <a:lnTo>
                  <a:pt x="47039" y="5800"/>
                </a:lnTo>
                <a:lnTo>
                  <a:pt x="76199" y="0"/>
                </a:lnTo>
                <a:lnTo>
                  <a:pt x="1657349" y="0"/>
                </a:lnTo>
                <a:lnTo>
                  <a:pt x="1699691" y="12830"/>
                </a:lnTo>
                <a:lnTo>
                  <a:pt x="1727749" y="47039"/>
                </a:lnTo>
                <a:lnTo>
                  <a:pt x="1733549" y="76199"/>
                </a:lnTo>
                <a:lnTo>
                  <a:pt x="1733549" y="304799"/>
                </a:lnTo>
                <a:lnTo>
                  <a:pt x="1720719" y="347142"/>
                </a:lnTo>
                <a:lnTo>
                  <a:pt x="1686509" y="375199"/>
                </a:lnTo>
                <a:lnTo>
                  <a:pt x="1657349" y="380999"/>
                </a:lnTo>
                <a:close/>
              </a:path>
            </a:pathLst>
          </a:custGeom>
          <a:solidFill>
            <a:srgbClr val="FFFFFF">
              <a:alpha val="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72813" y="190415"/>
            <a:ext cx="69278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Made</a:t>
            </a:r>
            <a:r>
              <a:rPr sz="1150" spc="3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h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412503" y="230385"/>
            <a:ext cx="741045" cy="131445"/>
            <a:chOff x="13412503" y="230385"/>
            <a:chExt cx="741045" cy="131445"/>
          </a:xfrm>
        </p:grpSpPr>
        <p:sp>
          <p:nvSpPr>
            <p:cNvPr id="7" name="object 7">
              <a:hlinkClick r:id="rId2"/>
            </p:cNvPr>
            <p:cNvSpPr/>
            <p:nvPr/>
          </p:nvSpPr>
          <p:spPr>
            <a:xfrm>
              <a:off x="13576697" y="243478"/>
              <a:ext cx="577215" cy="104775"/>
            </a:xfrm>
            <a:custGeom>
              <a:avLst/>
              <a:gdLst/>
              <a:ahLst/>
              <a:cxnLst/>
              <a:rect l="l" t="t" r="r" b="b"/>
              <a:pathLst>
                <a:path w="577215" h="104775">
                  <a:moveTo>
                    <a:pt x="239371" y="104749"/>
                  </a:moveTo>
                  <a:lnTo>
                    <a:pt x="224419" y="101895"/>
                  </a:lnTo>
                  <a:lnTo>
                    <a:pt x="212481" y="94000"/>
                  </a:lnTo>
                  <a:lnTo>
                    <a:pt x="204574" y="82071"/>
                  </a:lnTo>
                  <a:lnTo>
                    <a:pt x="201712" y="67109"/>
                  </a:lnTo>
                  <a:lnTo>
                    <a:pt x="204574" y="52144"/>
                  </a:lnTo>
                  <a:lnTo>
                    <a:pt x="212483" y="40215"/>
                  </a:lnTo>
                  <a:lnTo>
                    <a:pt x="224421" y="32322"/>
                  </a:lnTo>
                  <a:lnTo>
                    <a:pt x="239371" y="29469"/>
                  </a:lnTo>
                  <a:lnTo>
                    <a:pt x="254315" y="32322"/>
                  </a:lnTo>
                  <a:lnTo>
                    <a:pt x="266254" y="40215"/>
                  </a:lnTo>
                  <a:lnTo>
                    <a:pt x="269225" y="44692"/>
                  </a:lnTo>
                  <a:lnTo>
                    <a:pt x="239386" y="44692"/>
                  </a:lnTo>
                  <a:lnTo>
                    <a:pt x="230904" y="46355"/>
                  </a:lnTo>
                  <a:lnTo>
                    <a:pt x="223995" y="51001"/>
                  </a:lnTo>
                  <a:lnTo>
                    <a:pt x="219347" y="58111"/>
                  </a:lnTo>
                  <a:lnTo>
                    <a:pt x="217655" y="67109"/>
                  </a:lnTo>
                  <a:lnTo>
                    <a:pt x="219347" y="76224"/>
                  </a:lnTo>
                  <a:lnTo>
                    <a:pt x="223995" y="83334"/>
                  </a:lnTo>
                  <a:lnTo>
                    <a:pt x="230904" y="87980"/>
                  </a:lnTo>
                  <a:lnTo>
                    <a:pt x="239386" y="89643"/>
                  </a:lnTo>
                  <a:lnTo>
                    <a:pt x="269147" y="89643"/>
                  </a:lnTo>
                  <a:lnTo>
                    <a:pt x="266259" y="94000"/>
                  </a:lnTo>
                  <a:lnTo>
                    <a:pt x="254321" y="101895"/>
                  </a:lnTo>
                  <a:lnTo>
                    <a:pt x="239371" y="104749"/>
                  </a:lnTo>
                  <a:close/>
                </a:path>
                <a:path w="577215" h="104775">
                  <a:moveTo>
                    <a:pt x="269147" y="89643"/>
                  </a:moveTo>
                  <a:lnTo>
                    <a:pt x="239386" y="89643"/>
                  </a:lnTo>
                  <a:lnTo>
                    <a:pt x="247870" y="87980"/>
                  </a:lnTo>
                  <a:lnTo>
                    <a:pt x="254779" y="83334"/>
                  </a:lnTo>
                  <a:lnTo>
                    <a:pt x="259428" y="76224"/>
                  </a:lnTo>
                  <a:lnTo>
                    <a:pt x="261119" y="67109"/>
                  </a:lnTo>
                  <a:lnTo>
                    <a:pt x="259430" y="58111"/>
                  </a:lnTo>
                  <a:lnTo>
                    <a:pt x="254785" y="51001"/>
                  </a:lnTo>
                  <a:lnTo>
                    <a:pt x="247876" y="46355"/>
                  </a:lnTo>
                  <a:lnTo>
                    <a:pt x="239386" y="44692"/>
                  </a:lnTo>
                  <a:lnTo>
                    <a:pt x="269225" y="44692"/>
                  </a:lnTo>
                  <a:lnTo>
                    <a:pt x="274166" y="52144"/>
                  </a:lnTo>
                  <a:lnTo>
                    <a:pt x="277030" y="67109"/>
                  </a:lnTo>
                  <a:lnTo>
                    <a:pt x="274168" y="82071"/>
                  </a:lnTo>
                  <a:lnTo>
                    <a:pt x="269147" y="89643"/>
                  </a:lnTo>
                  <a:close/>
                </a:path>
                <a:path w="577215" h="104775">
                  <a:moveTo>
                    <a:pt x="539405" y="104749"/>
                  </a:moveTo>
                  <a:lnTo>
                    <a:pt x="524421" y="101896"/>
                  </a:lnTo>
                  <a:lnTo>
                    <a:pt x="512461" y="94004"/>
                  </a:lnTo>
                  <a:lnTo>
                    <a:pt x="504540" y="82074"/>
                  </a:lnTo>
                  <a:lnTo>
                    <a:pt x="501674" y="67109"/>
                  </a:lnTo>
                  <a:lnTo>
                    <a:pt x="504313" y="53313"/>
                  </a:lnTo>
                  <a:lnTo>
                    <a:pt x="539137" y="29469"/>
                  </a:lnTo>
                  <a:lnTo>
                    <a:pt x="553967" y="32303"/>
                  </a:lnTo>
                  <a:lnTo>
                    <a:pt x="565848" y="40164"/>
                  </a:lnTo>
                  <a:lnTo>
                    <a:pt x="568214" y="43739"/>
                  </a:lnTo>
                  <a:lnTo>
                    <a:pt x="539167" y="43739"/>
                  </a:lnTo>
                  <a:lnTo>
                    <a:pt x="532052" y="44899"/>
                  </a:lnTo>
                  <a:lnTo>
                    <a:pt x="525896" y="48186"/>
                  </a:lnTo>
                  <a:lnTo>
                    <a:pt x="521086" y="53313"/>
                  </a:lnTo>
                  <a:lnTo>
                    <a:pt x="518010" y="59990"/>
                  </a:lnTo>
                  <a:lnTo>
                    <a:pt x="575244" y="59990"/>
                  </a:lnTo>
                  <a:lnTo>
                    <a:pt x="576600" y="67109"/>
                  </a:lnTo>
                  <a:lnTo>
                    <a:pt x="576600" y="68680"/>
                  </a:lnTo>
                  <a:lnTo>
                    <a:pt x="576470" y="70359"/>
                  </a:lnTo>
                  <a:lnTo>
                    <a:pt x="576214" y="72548"/>
                  </a:lnTo>
                  <a:lnTo>
                    <a:pt x="575809" y="72941"/>
                  </a:lnTo>
                  <a:lnTo>
                    <a:pt x="517671" y="72941"/>
                  </a:lnTo>
                  <a:lnTo>
                    <a:pt x="520561" y="80146"/>
                  </a:lnTo>
                  <a:lnTo>
                    <a:pt x="525442" y="85700"/>
                  </a:lnTo>
                  <a:lnTo>
                    <a:pt x="531877" y="89273"/>
                  </a:lnTo>
                  <a:lnTo>
                    <a:pt x="539429" y="90537"/>
                  </a:lnTo>
                  <a:lnTo>
                    <a:pt x="569302" y="90537"/>
                  </a:lnTo>
                  <a:lnTo>
                    <a:pt x="568724" y="91521"/>
                  </a:lnTo>
                  <a:lnTo>
                    <a:pt x="560856" y="98609"/>
                  </a:lnTo>
                  <a:lnTo>
                    <a:pt x="550949" y="103149"/>
                  </a:lnTo>
                  <a:lnTo>
                    <a:pt x="539405" y="104749"/>
                  </a:lnTo>
                  <a:close/>
                </a:path>
                <a:path w="577215" h="104775">
                  <a:moveTo>
                    <a:pt x="575244" y="59990"/>
                  </a:moveTo>
                  <a:lnTo>
                    <a:pt x="560390" y="59990"/>
                  </a:lnTo>
                  <a:lnTo>
                    <a:pt x="557299" y="53313"/>
                  </a:lnTo>
                  <a:lnTo>
                    <a:pt x="552469" y="48186"/>
                  </a:lnTo>
                  <a:lnTo>
                    <a:pt x="546293" y="44899"/>
                  </a:lnTo>
                  <a:lnTo>
                    <a:pt x="539167" y="43739"/>
                  </a:lnTo>
                  <a:lnTo>
                    <a:pt x="568214" y="43739"/>
                  </a:lnTo>
                  <a:lnTo>
                    <a:pt x="573739" y="52088"/>
                  </a:lnTo>
                  <a:lnTo>
                    <a:pt x="575244" y="59990"/>
                  </a:lnTo>
                  <a:close/>
                </a:path>
                <a:path w="577215" h="104775">
                  <a:moveTo>
                    <a:pt x="569302" y="90537"/>
                  </a:moveTo>
                  <a:lnTo>
                    <a:pt x="547174" y="90537"/>
                  </a:lnTo>
                  <a:lnTo>
                    <a:pt x="554008" y="86953"/>
                  </a:lnTo>
                  <a:lnTo>
                    <a:pt x="557991" y="80653"/>
                  </a:lnTo>
                  <a:lnTo>
                    <a:pt x="558265" y="80511"/>
                  </a:lnTo>
                  <a:lnTo>
                    <a:pt x="574041" y="80511"/>
                  </a:lnTo>
                  <a:lnTo>
                    <a:pt x="574565" y="81321"/>
                  </a:lnTo>
                  <a:lnTo>
                    <a:pt x="574259" y="82074"/>
                  </a:lnTo>
                  <a:lnTo>
                    <a:pt x="574178" y="82274"/>
                  </a:lnTo>
                  <a:lnTo>
                    <a:pt x="569302" y="90537"/>
                  </a:lnTo>
                  <a:close/>
                </a:path>
                <a:path w="577215" h="104775">
                  <a:moveTo>
                    <a:pt x="379630" y="103045"/>
                  </a:moveTo>
                  <a:lnTo>
                    <a:pt x="365023" y="103045"/>
                  </a:lnTo>
                  <a:lnTo>
                    <a:pt x="364500" y="102510"/>
                  </a:lnTo>
                  <a:lnTo>
                    <a:pt x="364500" y="31808"/>
                  </a:lnTo>
                  <a:lnTo>
                    <a:pt x="365032" y="31274"/>
                  </a:lnTo>
                  <a:lnTo>
                    <a:pt x="379631" y="31274"/>
                  </a:lnTo>
                  <a:lnTo>
                    <a:pt x="380155" y="31808"/>
                  </a:lnTo>
                  <a:lnTo>
                    <a:pt x="380155" y="102510"/>
                  </a:lnTo>
                  <a:lnTo>
                    <a:pt x="379630" y="103045"/>
                  </a:lnTo>
                  <a:close/>
                </a:path>
                <a:path w="577215" h="104775">
                  <a:moveTo>
                    <a:pt x="199347" y="42929"/>
                  </a:moveTo>
                  <a:lnTo>
                    <a:pt x="177080" y="42929"/>
                  </a:lnTo>
                  <a:lnTo>
                    <a:pt x="180844" y="34866"/>
                  </a:lnTo>
                  <a:lnTo>
                    <a:pt x="188341" y="30129"/>
                  </a:lnTo>
                  <a:lnTo>
                    <a:pt x="198824" y="30129"/>
                  </a:lnTo>
                  <a:lnTo>
                    <a:pt x="199347" y="30605"/>
                  </a:lnTo>
                  <a:lnTo>
                    <a:pt x="199347" y="42929"/>
                  </a:lnTo>
                  <a:close/>
                </a:path>
                <a:path w="577215" h="104775">
                  <a:moveTo>
                    <a:pt x="176549" y="103045"/>
                  </a:moveTo>
                  <a:lnTo>
                    <a:pt x="161949" y="103045"/>
                  </a:lnTo>
                  <a:lnTo>
                    <a:pt x="161426" y="102510"/>
                  </a:lnTo>
                  <a:lnTo>
                    <a:pt x="161426" y="31825"/>
                  </a:lnTo>
                  <a:lnTo>
                    <a:pt x="161949" y="31290"/>
                  </a:lnTo>
                  <a:lnTo>
                    <a:pt x="176556" y="31290"/>
                  </a:lnTo>
                  <a:lnTo>
                    <a:pt x="177080" y="31825"/>
                  </a:lnTo>
                  <a:lnTo>
                    <a:pt x="177080" y="42929"/>
                  </a:lnTo>
                  <a:lnTo>
                    <a:pt x="199347" y="42929"/>
                  </a:lnTo>
                  <a:lnTo>
                    <a:pt x="199347" y="45427"/>
                  </a:lnTo>
                  <a:lnTo>
                    <a:pt x="198879" y="45903"/>
                  </a:lnTo>
                  <a:lnTo>
                    <a:pt x="198274" y="45903"/>
                  </a:lnTo>
                  <a:lnTo>
                    <a:pt x="189028" y="47745"/>
                  </a:lnTo>
                  <a:lnTo>
                    <a:pt x="182393" y="52307"/>
                  </a:lnTo>
                  <a:lnTo>
                    <a:pt x="178394" y="59217"/>
                  </a:lnTo>
                  <a:lnTo>
                    <a:pt x="177080" y="67945"/>
                  </a:lnTo>
                  <a:lnTo>
                    <a:pt x="177080" y="102510"/>
                  </a:lnTo>
                  <a:lnTo>
                    <a:pt x="176549" y="103045"/>
                  </a:lnTo>
                  <a:close/>
                </a:path>
                <a:path w="577215" h="104775">
                  <a:moveTo>
                    <a:pt x="346629" y="40339"/>
                  </a:moveTo>
                  <a:lnTo>
                    <a:pt x="301392" y="40339"/>
                  </a:lnTo>
                  <a:lnTo>
                    <a:pt x="306301" y="33304"/>
                  </a:lnTo>
                  <a:lnTo>
                    <a:pt x="314509" y="29519"/>
                  </a:lnTo>
                  <a:lnTo>
                    <a:pt x="324197" y="29519"/>
                  </a:lnTo>
                  <a:lnTo>
                    <a:pt x="336084" y="31709"/>
                  </a:lnTo>
                  <a:lnTo>
                    <a:pt x="345159" y="37898"/>
                  </a:lnTo>
                  <a:lnTo>
                    <a:pt x="346629" y="40339"/>
                  </a:lnTo>
                  <a:close/>
                </a:path>
                <a:path w="577215" h="104775">
                  <a:moveTo>
                    <a:pt x="301015" y="103028"/>
                  </a:moveTo>
                  <a:lnTo>
                    <a:pt x="286383" y="103028"/>
                  </a:lnTo>
                  <a:lnTo>
                    <a:pt x="285876" y="102494"/>
                  </a:lnTo>
                  <a:lnTo>
                    <a:pt x="285958" y="31709"/>
                  </a:lnTo>
                  <a:lnTo>
                    <a:pt x="286408" y="31256"/>
                  </a:lnTo>
                  <a:lnTo>
                    <a:pt x="300867" y="31256"/>
                  </a:lnTo>
                  <a:lnTo>
                    <a:pt x="301311" y="31709"/>
                  </a:lnTo>
                  <a:lnTo>
                    <a:pt x="301392" y="40339"/>
                  </a:lnTo>
                  <a:lnTo>
                    <a:pt x="346629" y="40339"/>
                  </a:lnTo>
                  <a:lnTo>
                    <a:pt x="349241" y="44675"/>
                  </a:lnTo>
                  <a:lnTo>
                    <a:pt x="319819" y="44675"/>
                  </a:lnTo>
                  <a:lnTo>
                    <a:pt x="312257" y="46011"/>
                  </a:lnTo>
                  <a:lnTo>
                    <a:pt x="306487" y="49772"/>
                  </a:lnTo>
                  <a:lnTo>
                    <a:pt x="302807" y="55588"/>
                  </a:lnTo>
                  <a:lnTo>
                    <a:pt x="301514" y="63090"/>
                  </a:lnTo>
                  <a:lnTo>
                    <a:pt x="301530" y="102494"/>
                  </a:lnTo>
                  <a:lnTo>
                    <a:pt x="301015" y="103028"/>
                  </a:lnTo>
                  <a:close/>
                </a:path>
                <a:path w="577215" h="104775">
                  <a:moveTo>
                    <a:pt x="352454" y="103028"/>
                  </a:moveTo>
                  <a:lnTo>
                    <a:pt x="337856" y="103028"/>
                  </a:lnTo>
                  <a:lnTo>
                    <a:pt x="337332" y="102494"/>
                  </a:lnTo>
                  <a:lnTo>
                    <a:pt x="337332" y="63090"/>
                  </a:lnTo>
                  <a:lnTo>
                    <a:pt x="336163" y="55588"/>
                  </a:lnTo>
                  <a:lnTo>
                    <a:pt x="332755" y="49772"/>
                  </a:lnTo>
                  <a:lnTo>
                    <a:pt x="327258" y="46011"/>
                  </a:lnTo>
                  <a:lnTo>
                    <a:pt x="319819" y="44675"/>
                  </a:lnTo>
                  <a:lnTo>
                    <a:pt x="349241" y="44675"/>
                  </a:lnTo>
                  <a:lnTo>
                    <a:pt x="350951" y="47513"/>
                  </a:lnTo>
                  <a:lnTo>
                    <a:pt x="352986" y="59982"/>
                  </a:lnTo>
                  <a:lnTo>
                    <a:pt x="352986" y="102494"/>
                  </a:lnTo>
                  <a:lnTo>
                    <a:pt x="352454" y="103028"/>
                  </a:lnTo>
                  <a:close/>
                </a:path>
                <a:path w="577215" h="104775">
                  <a:moveTo>
                    <a:pt x="426782" y="104774"/>
                  </a:moveTo>
                  <a:lnTo>
                    <a:pt x="411757" y="101920"/>
                  </a:lnTo>
                  <a:lnTo>
                    <a:pt x="399780" y="94025"/>
                  </a:lnTo>
                  <a:lnTo>
                    <a:pt x="391857" y="82096"/>
                  </a:lnTo>
                  <a:lnTo>
                    <a:pt x="388996" y="67117"/>
                  </a:lnTo>
                  <a:lnTo>
                    <a:pt x="391857" y="52174"/>
                  </a:lnTo>
                  <a:lnTo>
                    <a:pt x="399780" y="40247"/>
                  </a:lnTo>
                  <a:lnTo>
                    <a:pt x="411757" y="32355"/>
                  </a:lnTo>
                  <a:lnTo>
                    <a:pt x="426782" y="29502"/>
                  </a:lnTo>
                  <a:lnTo>
                    <a:pt x="439628" y="31535"/>
                  </a:lnTo>
                  <a:lnTo>
                    <a:pt x="450398" y="37237"/>
                  </a:lnTo>
                  <a:lnTo>
                    <a:pt x="457201" y="44642"/>
                  </a:lnTo>
                  <a:lnTo>
                    <a:pt x="426775" y="44642"/>
                  </a:lnTo>
                  <a:lnTo>
                    <a:pt x="418216" y="46305"/>
                  </a:lnTo>
                  <a:lnTo>
                    <a:pt x="411268" y="50951"/>
                  </a:lnTo>
                  <a:lnTo>
                    <a:pt x="406622" y="58035"/>
                  </a:lnTo>
                  <a:lnTo>
                    <a:pt x="404900" y="67117"/>
                  </a:lnTo>
                  <a:lnTo>
                    <a:pt x="406481" y="75523"/>
                  </a:lnTo>
                  <a:lnTo>
                    <a:pt x="406597" y="76141"/>
                  </a:lnTo>
                  <a:lnTo>
                    <a:pt x="411265" y="83284"/>
                  </a:lnTo>
                  <a:lnTo>
                    <a:pt x="418213" y="87930"/>
                  </a:lnTo>
                  <a:lnTo>
                    <a:pt x="426775" y="89593"/>
                  </a:lnTo>
                  <a:lnTo>
                    <a:pt x="457215" y="89593"/>
                  </a:lnTo>
                  <a:lnTo>
                    <a:pt x="450343" y="97090"/>
                  </a:lnTo>
                  <a:lnTo>
                    <a:pt x="439608" y="102760"/>
                  </a:lnTo>
                  <a:lnTo>
                    <a:pt x="426782" y="104774"/>
                  </a:lnTo>
                  <a:close/>
                </a:path>
                <a:path w="577215" h="104775">
                  <a:moveTo>
                    <a:pt x="462771" y="58754"/>
                  </a:moveTo>
                  <a:lnTo>
                    <a:pt x="447275" y="58754"/>
                  </a:lnTo>
                  <a:lnTo>
                    <a:pt x="446864" y="58553"/>
                  </a:lnTo>
                  <a:lnTo>
                    <a:pt x="446668" y="58035"/>
                  </a:lnTo>
                  <a:lnTo>
                    <a:pt x="443822" y="49914"/>
                  </a:lnTo>
                  <a:lnTo>
                    <a:pt x="436053" y="44642"/>
                  </a:lnTo>
                  <a:lnTo>
                    <a:pt x="457201" y="44642"/>
                  </a:lnTo>
                  <a:lnTo>
                    <a:pt x="458461" y="46013"/>
                  </a:lnTo>
                  <a:lnTo>
                    <a:pt x="463182" y="57267"/>
                  </a:lnTo>
                  <a:lnTo>
                    <a:pt x="463355" y="58035"/>
                  </a:lnTo>
                  <a:lnTo>
                    <a:pt x="462968" y="58553"/>
                  </a:lnTo>
                  <a:lnTo>
                    <a:pt x="462771" y="58754"/>
                  </a:lnTo>
                  <a:close/>
                </a:path>
                <a:path w="577215" h="104775">
                  <a:moveTo>
                    <a:pt x="457215" y="89593"/>
                  </a:moveTo>
                  <a:lnTo>
                    <a:pt x="436053" y="89593"/>
                  </a:lnTo>
                  <a:lnTo>
                    <a:pt x="443626" y="84330"/>
                  </a:lnTo>
                  <a:lnTo>
                    <a:pt x="446804" y="75799"/>
                  </a:lnTo>
                  <a:lnTo>
                    <a:pt x="447191" y="75523"/>
                  </a:lnTo>
                  <a:lnTo>
                    <a:pt x="462789" y="75523"/>
                  </a:lnTo>
                  <a:lnTo>
                    <a:pt x="463313" y="76141"/>
                  </a:lnTo>
                  <a:lnTo>
                    <a:pt x="463116" y="77010"/>
                  </a:lnTo>
                  <a:lnTo>
                    <a:pt x="458382" y="88320"/>
                  </a:lnTo>
                  <a:lnTo>
                    <a:pt x="457215" y="89593"/>
                  </a:lnTo>
                  <a:close/>
                </a:path>
                <a:path w="577215" h="104775">
                  <a:moveTo>
                    <a:pt x="37786" y="104733"/>
                  </a:moveTo>
                  <a:lnTo>
                    <a:pt x="22761" y="101881"/>
                  </a:lnTo>
                  <a:lnTo>
                    <a:pt x="10784" y="93991"/>
                  </a:lnTo>
                  <a:lnTo>
                    <a:pt x="2861" y="82064"/>
                  </a:lnTo>
                  <a:lnTo>
                    <a:pt x="0" y="67084"/>
                  </a:lnTo>
                  <a:lnTo>
                    <a:pt x="2861" y="52136"/>
                  </a:lnTo>
                  <a:lnTo>
                    <a:pt x="10784" y="40206"/>
                  </a:lnTo>
                  <a:lnTo>
                    <a:pt x="22761" y="32314"/>
                  </a:lnTo>
                  <a:lnTo>
                    <a:pt x="37786" y="29460"/>
                  </a:lnTo>
                  <a:lnTo>
                    <a:pt x="50633" y="31493"/>
                  </a:lnTo>
                  <a:lnTo>
                    <a:pt x="61402" y="37195"/>
                  </a:lnTo>
                  <a:lnTo>
                    <a:pt x="68212" y="44609"/>
                  </a:lnTo>
                  <a:lnTo>
                    <a:pt x="37803" y="44609"/>
                  </a:lnTo>
                  <a:lnTo>
                    <a:pt x="29244" y="46272"/>
                  </a:lnTo>
                  <a:lnTo>
                    <a:pt x="22296" y="50918"/>
                  </a:lnTo>
                  <a:lnTo>
                    <a:pt x="17650" y="58002"/>
                  </a:lnTo>
                  <a:lnTo>
                    <a:pt x="15929" y="67084"/>
                  </a:lnTo>
                  <a:lnTo>
                    <a:pt x="17506" y="75481"/>
                  </a:lnTo>
                  <a:lnTo>
                    <a:pt x="17622" y="76099"/>
                  </a:lnTo>
                  <a:lnTo>
                    <a:pt x="18172" y="76969"/>
                  </a:lnTo>
                  <a:lnTo>
                    <a:pt x="22287" y="83250"/>
                  </a:lnTo>
                  <a:lnTo>
                    <a:pt x="29234" y="87896"/>
                  </a:lnTo>
                  <a:lnTo>
                    <a:pt x="37803" y="89560"/>
                  </a:lnTo>
                  <a:lnTo>
                    <a:pt x="68211" y="89560"/>
                  </a:lnTo>
                  <a:lnTo>
                    <a:pt x="61347" y="97048"/>
                  </a:lnTo>
                  <a:lnTo>
                    <a:pt x="50612" y="102719"/>
                  </a:lnTo>
                  <a:lnTo>
                    <a:pt x="37786" y="104733"/>
                  </a:lnTo>
                  <a:close/>
                </a:path>
                <a:path w="577215" h="104775">
                  <a:moveTo>
                    <a:pt x="73775" y="58712"/>
                  </a:moveTo>
                  <a:lnTo>
                    <a:pt x="58285" y="58712"/>
                  </a:lnTo>
                  <a:lnTo>
                    <a:pt x="57884" y="58511"/>
                  </a:lnTo>
                  <a:lnTo>
                    <a:pt x="54848" y="49881"/>
                  </a:lnTo>
                  <a:lnTo>
                    <a:pt x="47082" y="44609"/>
                  </a:lnTo>
                  <a:lnTo>
                    <a:pt x="68212" y="44609"/>
                  </a:lnTo>
                  <a:lnTo>
                    <a:pt x="69463" y="45971"/>
                  </a:lnTo>
                  <a:lnTo>
                    <a:pt x="74185" y="57225"/>
                  </a:lnTo>
                  <a:lnTo>
                    <a:pt x="74360" y="58002"/>
                  </a:lnTo>
                  <a:lnTo>
                    <a:pt x="73972" y="58511"/>
                  </a:lnTo>
                  <a:lnTo>
                    <a:pt x="73775" y="58712"/>
                  </a:lnTo>
                  <a:close/>
                </a:path>
                <a:path w="577215" h="104775">
                  <a:moveTo>
                    <a:pt x="68211" y="89560"/>
                  </a:moveTo>
                  <a:lnTo>
                    <a:pt x="47099" y="89560"/>
                  </a:lnTo>
                  <a:lnTo>
                    <a:pt x="54651" y="84279"/>
                  </a:lnTo>
                  <a:lnTo>
                    <a:pt x="57835" y="75757"/>
                  </a:lnTo>
                  <a:lnTo>
                    <a:pt x="58220" y="75481"/>
                  </a:lnTo>
                  <a:lnTo>
                    <a:pt x="73792" y="75481"/>
                  </a:lnTo>
                  <a:lnTo>
                    <a:pt x="74315" y="76099"/>
                  </a:lnTo>
                  <a:lnTo>
                    <a:pt x="74119" y="76969"/>
                  </a:lnTo>
                  <a:lnTo>
                    <a:pt x="69386" y="88279"/>
                  </a:lnTo>
                  <a:lnTo>
                    <a:pt x="68211" y="89560"/>
                  </a:lnTo>
                  <a:close/>
                </a:path>
                <a:path w="577215" h="104775">
                  <a:moveTo>
                    <a:pt x="98120" y="102953"/>
                  </a:moveTo>
                  <a:lnTo>
                    <a:pt x="83334" y="102953"/>
                  </a:lnTo>
                  <a:lnTo>
                    <a:pt x="82901" y="102410"/>
                  </a:lnTo>
                  <a:lnTo>
                    <a:pt x="82901" y="2022"/>
                  </a:lnTo>
                  <a:lnTo>
                    <a:pt x="83432" y="1487"/>
                  </a:lnTo>
                  <a:lnTo>
                    <a:pt x="97892" y="1487"/>
                  </a:lnTo>
                  <a:lnTo>
                    <a:pt x="98415" y="2022"/>
                  </a:lnTo>
                  <a:lnTo>
                    <a:pt x="98415" y="40263"/>
                  </a:lnTo>
                  <a:lnTo>
                    <a:pt x="143654" y="40263"/>
                  </a:lnTo>
                  <a:lnTo>
                    <a:pt x="146266" y="44600"/>
                  </a:lnTo>
                  <a:lnTo>
                    <a:pt x="116844" y="44600"/>
                  </a:lnTo>
                  <a:lnTo>
                    <a:pt x="109281" y="45936"/>
                  </a:lnTo>
                  <a:lnTo>
                    <a:pt x="103511" y="49697"/>
                  </a:lnTo>
                  <a:lnTo>
                    <a:pt x="99831" y="55513"/>
                  </a:lnTo>
                  <a:lnTo>
                    <a:pt x="98540" y="63007"/>
                  </a:lnTo>
                  <a:lnTo>
                    <a:pt x="98555" y="102410"/>
                  </a:lnTo>
                  <a:lnTo>
                    <a:pt x="98120" y="102953"/>
                  </a:lnTo>
                  <a:close/>
                </a:path>
                <a:path w="577215" h="104775">
                  <a:moveTo>
                    <a:pt x="143654" y="40263"/>
                  </a:moveTo>
                  <a:lnTo>
                    <a:pt x="98415" y="40263"/>
                  </a:lnTo>
                  <a:lnTo>
                    <a:pt x="103325" y="33229"/>
                  </a:lnTo>
                  <a:lnTo>
                    <a:pt x="111533" y="29444"/>
                  </a:lnTo>
                  <a:lnTo>
                    <a:pt x="121222" y="29444"/>
                  </a:lnTo>
                  <a:lnTo>
                    <a:pt x="133108" y="31634"/>
                  </a:lnTo>
                  <a:lnTo>
                    <a:pt x="142184" y="37823"/>
                  </a:lnTo>
                  <a:lnTo>
                    <a:pt x="143654" y="40263"/>
                  </a:lnTo>
                  <a:close/>
                </a:path>
                <a:path w="577215" h="104775">
                  <a:moveTo>
                    <a:pt x="149479" y="102953"/>
                  </a:moveTo>
                  <a:lnTo>
                    <a:pt x="134880" y="102953"/>
                  </a:lnTo>
                  <a:lnTo>
                    <a:pt x="134355" y="102410"/>
                  </a:lnTo>
                  <a:lnTo>
                    <a:pt x="134354" y="63007"/>
                  </a:lnTo>
                  <a:lnTo>
                    <a:pt x="133186" y="55513"/>
                  </a:lnTo>
                  <a:lnTo>
                    <a:pt x="129779" y="49697"/>
                  </a:lnTo>
                  <a:lnTo>
                    <a:pt x="124282" y="45936"/>
                  </a:lnTo>
                  <a:lnTo>
                    <a:pt x="116844" y="44600"/>
                  </a:lnTo>
                  <a:lnTo>
                    <a:pt x="146266" y="44600"/>
                  </a:lnTo>
                  <a:lnTo>
                    <a:pt x="147975" y="47438"/>
                  </a:lnTo>
                  <a:lnTo>
                    <a:pt x="150011" y="59907"/>
                  </a:lnTo>
                  <a:lnTo>
                    <a:pt x="150011" y="102410"/>
                  </a:lnTo>
                  <a:lnTo>
                    <a:pt x="149479" y="102953"/>
                  </a:lnTo>
                  <a:close/>
                </a:path>
                <a:path w="577215" h="104775">
                  <a:moveTo>
                    <a:pt x="499561" y="102953"/>
                  </a:moveTo>
                  <a:lnTo>
                    <a:pt x="477575" y="102953"/>
                  </a:lnTo>
                  <a:lnTo>
                    <a:pt x="471837" y="97238"/>
                  </a:lnTo>
                  <a:lnTo>
                    <a:pt x="471837" y="2022"/>
                  </a:lnTo>
                  <a:lnTo>
                    <a:pt x="472373" y="1487"/>
                  </a:lnTo>
                  <a:lnTo>
                    <a:pt x="486970" y="1487"/>
                  </a:lnTo>
                  <a:lnTo>
                    <a:pt x="487494" y="2022"/>
                  </a:lnTo>
                  <a:lnTo>
                    <a:pt x="487494" y="86301"/>
                  </a:lnTo>
                  <a:lnTo>
                    <a:pt x="489220" y="88064"/>
                  </a:lnTo>
                  <a:lnTo>
                    <a:pt x="499573" y="88064"/>
                  </a:lnTo>
                  <a:lnTo>
                    <a:pt x="500097" y="88599"/>
                  </a:lnTo>
                  <a:lnTo>
                    <a:pt x="500097" y="102419"/>
                  </a:lnTo>
                  <a:lnTo>
                    <a:pt x="499561" y="102953"/>
                  </a:lnTo>
                  <a:close/>
                </a:path>
                <a:path w="577215" h="104775">
                  <a:moveTo>
                    <a:pt x="381080" y="18974"/>
                  </a:moveTo>
                  <a:lnTo>
                    <a:pt x="366472" y="18974"/>
                  </a:lnTo>
                  <a:lnTo>
                    <a:pt x="363011" y="15432"/>
                  </a:lnTo>
                  <a:lnTo>
                    <a:pt x="363011" y="517"/>
                  </a:lnTo>
                  <a:lnTo>
                    <a:pt x="363517" y="0"/>
                  </a:lnTo>
                  <a:lnTo>
                    <a:pt x="381071" y="0"/>
                  </a:lnTo>
                  <a:lnTo>
                    <a:pt x="381578" y="517"/>
                  </a:lnTo>
                  <a:lnTo>
                    <a:pt x="381578" y="18465"/>
                  </a:lnTo>
                  <a:lnTo>
                    <a:pt x="381080" y="18974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2503" y="230385"/>
              <a:ext cx="128254" cy="13096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F16F6CA-4128-F700-BE43-B21760296AE8}"/>
              </a:ext>
            </a:extLst>
          </p:cNvPr>
          <p:cNvSpPr txBox="1"/>
          <p:nvPr/>
        </p:nvSpPr>
        <p:spPr>
          <a:xfrm>
            <a:off x="7569922" y="1384300"/>
            <a:ext cx="648897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FORESTLINK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 BLE mesh system  where roadside nodes relay data to a central dashboard, with monitoring.</a:t>
            </a:r>
          </a:p>
          <a:p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also send rescue messages through the mesh in case of emergencies like accidents in low-network areas.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it can be used – Ideal for remote highways, forested regions, national parks, and rural roads, where traditional mobile connectivity is sparse but reliable communication is critical for safety and monitoring.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95900" y="433424"/>
            <a:ext cx="3975101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44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sz="44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100" y="1581773"/>
            <a:ext cx="6613465" cy="565090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Past: Radios, walkie-talkies, and satellite phones worked but were costly, limited, and impractical for everyday 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 In 2017, Hurricane Maria knocked out 90% of Puerto Rico’s cell towers, leaving 3.4M people cut off for weeks — exposing the weakness of centralized networks.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Today’s Opportunity: Bluetooth Mesh, Wi-Fi Direct, and low-cost BLE nodes could enable resilient communication.</a:t>
            </a:r>
          </a:p>
        </p:txBody>
      </p:sp>
      <p:sp>
        <p:nvSpPr>
          <p:cNvPr id="4" name="object 4">
            <a:hlinkClick r:id="rId2"/>
          </p:cNvPr>
          <p:cNvSpPr/>
          <p:nvPr/>
        </p:nvSpPr>
        <p:spPr>
          <a:xfrm>
            <a:off x="12553949" y="114299"/>
            <a:ext cx="1733550" cy="381000"/>
          </a:xfrm>
          <a:custGeom>
            <a:avLst/>
            <a:gdLst/>
            <a:ahLst/>
            <a:cxnLst/>
            <a:rect l="l" t="t" r="r" b="b"/>
            <a:pathLst>
              <a:path w="1733550" h="381000">
                <a:moveTo>
                  <a:pt x="1657349" y="380999"/>
                </a:moveTo>
                <a:lnTo>
                  <a:pt x="76199" y="380999"/>
                </a:lnTo>
                <a:lnTo>
                  <a:pt x="68693" y="380637"/>
                </a:lnTo>
                <a:lnTo>
                  <a:pt x="27882" y="363732"/>
                </a:lnTo>
                <a:lnTo>
                  <a:pt x="3262" y="326886"/>
                </a:lnTo>
                <a:lnTo>
                  <a:pt x="0" y="304799"/>
                </a:lnTo>
                <a:lnTo>
                  <a:pt x="0" y="76199"/>
                </a:lnTo>
                <a:lnTo>
                  <a:pt x="12830" y="33857"/>
                </a:lnTo>
                <a:lnTo>
                  <a:pt x="47039" y="5800"/>
                </a:lnTo>
                <a:lnTo>
                  <a:pt x="76199" y="0"/>
                </a:lnTo>
                <a:lnTo>
                  <a:pt x="1657349" y="0"/>
                </a:lnTo>
                <a:lnTo>
                  <a:pt x="1699691" y="12830"/>
                </a:lnTo>
                <a:lnTo>
                  <a:pt x="1727749" y="47039"/>
                </a:lnTo>
                <a:lnTo>
                  <a:pt x="1733549" y="76199"/>
                </a:lnTo>
                <a:lnTo>
                  <a:pt x="1733549" y="304799"/>
                </a:lnTo>
                <a:lnTo>
                  <a:pt x="1720719" y="347142"/>
                </a:lnTo>
                <a:lnTo>
                  <a:pt x="1686509" y="375199"/>
                </a:lnTo>
                <a:lnTo>
                  <a:pt x="1657349" y="380999"/>
                </a:lnTo>
                <a:close/>
              </a:path>
            </a:pathLst>
          </a:custGeom>
          <a:solidFill>
            <a:srgbClr val="FFFFFF">
              <a:alpha val="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72813" y="190415"/>
            <a:ext cx="69278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Made</a:t>
            </a:r>
            <a:r>
              <a:rPr sz="1150" spc="3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h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412503" y="230385"/>
            <a:ext cx="741045" cy="131445"/>
            <a:chOff x="13412503" y="230385"/>
            <a:chExt cx="741045" cy="131445"/>
          </a:xfrm>
        </p:grpSpPr>
        <p:sp>
          <p:nvSpPr>
            <p:cNvPr id="7" name="object 7">
              <a:hlinkClick r:id="rId2"/>
            </p:cNvPr>
            <p:cNvSpPr/>
            <p:nvPr/>
          </p:nvSpPr>
          <p:spPr>
            <a:xfrm>
              <a:off x="13576697" y="243478"/>
              <a:ext cx="577215" cy="104775"/>
            </a:xfrm>
            <a:custGeom>
              <a:avLst/>
              <a:gdLst/>
              <a:ahLst/>
              <a:cxnLst/>
              <a:rect l="l" t="t" r="r" b="b"/>
              <a:pathLst>
                <a:path w="577215" h="104775">
                  <a:moveTo>
                    <a:pt x="239371" y="104749"/>
                  </a:moveTo>
                  <a:lnTo>
                    <a:pt x="224419" y="101895"/>
                  </a:lnTo>
                  <a:lnTo>
                    <a:pt x="212481" y="94000"/>
                  </a:lnTo>
                  <a:lnTo>
                    <a:pt x="204574" y="82071"/>
                  </a:lnTo>
                  <a:lnTo>
                    <a:pt x="201712" y="67109"/>
                  </a:lnTo>
                  <a:lnTo>
                    <a:pt x="204574" y="52144"/>
                  </a:lnTo>
                  <a:lnTo>
                    <a:pt x="212483" y="40215"/>
                  </a:lnTo>
                  <a:lnTo>
                    <a:pt x="224421" y="32322"/>
                  </a:lnTo>
                  <a:lnTo>
                    <a:pt x="239371" y="29469"/>
                  </a:lnTo>
                  <a:lnTo>
                    <a:pt x="254315" y="32322"/>
                  </a:lnTo>
                  <a:lnTo>
                    <a:pt x="266254" y="40215"/>
                  </a:lnTo>
                  <a:lnTo>
                    <a:pt x="269225" y="44692"/>
                  </a:lnTo>
                  <a:lnTo>
                    <a:pt x="239386" y="44692"/>
                  </a:lnTo>
                  <a:lnTo>
                    <a:pt x="230904" y="46355"/>
                  </a:lnTo>
                  <a:lnTo>
                    <a:pt x="223995" y="51001"/>
                  </a:lnTo>
                  <a:lnTo>
                    <a:pt x="219347" y="58111"/>
                  </a:lnTo>
                  <a:lnTo>
                    <a:pt x="217655" y="67109"/>
                  </a:lnTo>
                  <a:lnTo>
                    <a:pt x="219347" y="76224"/>
                  </a:lnTo>
                  <a:lnTo>
                    <a:pt x="223995" y="83334"/>
                  </a:lnTo>
                  <a:lnTo>
                    <a:pt x="230904" y="87980"/>
                  </a:lnTo>
                  <a:lnTo>
                    <a:pt x="239386" y="89643"/>
                  </a:lnTo>
                  <a:lnTo>
                    <a:pt x="269147" y="89643"/>
                  </a:lnTo>
                  <a:lnTo>
                    <a:pt x="266259" y="94000"/>
                  </a:lnTo>
                  <a:lnTo>
                    <a:pt x="254321" y="101895"/>
                  </a:lnTo>
                  <a:lnTo>
                    <a:pt x="239371" y="104749"/>
                  </a:lnTo>
                  <a:close/>
                </a:path>
                <a:path w="577215" h="104775">
                  <a:moveTo>
                    <a:pt x="269147" y="89643"/>
                  </a:moveTo>
                  <a:lnTo>
                    <a:pt x="239386" y="89643"/>
                  </a:lnTo>
                  <a:lnTo>
                    <a:pt x="247870" y="87980"/>
                  </a:lnTo>
                  <a:lnTo>
                    <a:pt x="254779" y="83334"/>
                  </a:lnTo>
                  <a:lnTo>
                    <a:pt x="259428" y="76224"/>
                  </a:lnTo>
                  <a:lnTo>
                    <a:pt x="261119" y="67109"/>
                  </a:lnTo>
                  <a:lnTo>
                    <a:pt x="259430" y="58111"/>
                  </a:lnTo>
                  <a:lnTo>
                    <a:pt x="254785" y="51001"/>
                  </a:lnTo>
                  <a:lnTo>
                    <a:pt x="247876" y="46355"/>
                  </a:lnTo>
                  <a:lnTo>
                    <a:pt x="239386" y="44692"/>
                  </a:lnTo>
                  <a:lnTo>
                    <a:pt x="269225" y="44692"/>
                  </a:lnTo>
                  <a:lnTo>
                    <a:pt x="274166" y="52144"/>
                  </a:lnTo>
                  <a:lnTo>
                    <a:pt x="277030" y="67109"/>
                  </a:lnTo>
                  <a:lnTo>
                    <a:pt x="274168" y="82071"/>
                  </a:lnTo>
                  <a:lnTo>
                    <a:pt x="269147" y="89643"/>
                  </a:lnTo>
                  <a:close/>
                </a:path>
                <a:path w="577215" h="104775">
                  <a:moveTo>
                    <a:pt x="539405" y="104749"/>
                  </a:moveTo>
                  <a:lnTo>
                    <a:pt x="524421" y="101896"/>
                  </a:lnTo>
                  <a:lnTo>
                    <a:pt x="512461" y="94004"/>
                  </a:lnTo>
                  <a:lnTo>
                    <a:pt x="504540" y="82074"/>
                  </a:lnTo>
                  <a:lnTo>
                    <a:pt x="501674" y="67109"/>
                  </a:lnTo>
                  <a:lnTo>
                    <a:pt x="504313" y="53313"/>
                  </a:lnTo>
                  <a:lnTo>
                    <a:pt x="539137" y="29469"/>
                  </a:lnTo>
                  <a:lnTo>
                    <a:pt x="553967" y="32303"/>
                  </a:lnTo>
                  <a:lnTo>
                    <a:pt x="565848" y="40164"/>
                  </a:lnTo>
                  <a:lnTo>
                    <a:pt x="568214" y="43739"/>
                  </a:lnTo>
                  <a:lnTo>
                    <a:pt x="539167" y="43739"/>
                  </a:lnTo>
                  <a:lnTo>
                    <a:pt x="532052" y="44899"/>
                  </a:lnTo>
                  <a:lnTo>
                    <a:pt x="525896" y="48186"/>
                  </a:lnTo>
                  <a:lnTo>
                    <a:pt x="521086" y="53313"/>
                  </a:lnTo>
                  <a:lnTo>
                    <a:pt x="518010" y="59990"/>
                  </a:lnTo>
                  <a:lnTo>
                    <a:pt x="575244" y="59990"/>
                  </a:lnTo>
                  <a:lnTo>
                    <a:pt x="576600" y="67109"/>
                  </a:lnTo>
                  <a:lnTo>
                    <a:pt x="576600" y="68680"/>
                  </a:lnTo>
                  <a:lnTo>
                    <a:pt x="576470" y="70359"/>
                  </a:lnTo>
                  <a:lnTo>
                    <a:pt x="576214" y="72548"/>
                  </a:lnTo>
                  <a:lnTo>
                    <a:pt x="575809" y="72941"/>
                  </a:lnTo>
                  <a:lnTo>
                    <a:pt x="517671" y="72941"/>
                  </a:lnTo>
                  <a:lnTo>
                    <a:pt x="520561" y="80146"/>
                  </a:lnTo>
                  <a:lnTo>
                    <a:pt x="525442" y="85700"/>
                  </a:lnTo>
                  <a:lnTo>
                    <a:pt x="531877" y="89273"/>
                  </a:lnTo>
                  <a:lnTo>
                    <a:pt x="539429" y="90537"/>
                  </a:lnTo>
                  <a:lnTo>
                    <a:pt x="569302" y="90537"/>
                  </a:lnTo>
                  <a:lnTo>
                    <a:pt x="568724" y="91521"/>
                  </a:lnTo>
                  <a:lnTo>
                    <a:pt x="560856" y="98609"/>
                  </a:lnTo>
                  <a:lnTo>
                    <a:pt x="550949" y="103149"/>
                  </a:lnTo>
                  <a:lnTo>
                    <a:pt x="539405" y="104749"/>
                  </a:lnTo>
                  <a:close/>
                </a:path>
                <a:path w="577215" h="104775">
                  <a:moveTo>
                    <a:pt x="575244" y="59990"/>
                  </a:moveTo>
                  <a:lnTo>
                    <a:pt x="560390" y="59990"/>
                  </a:lnTo>
                  <a:lnTo>
                    <a:pt x="557299" y="53313"/>
                  </a:lnTo>
                  <a:lnTo>
                    <a:pt x="552469" y="48186"/>
                  </a:lnTo>
                  <a:lnTo>
                    <a:pt x="546293" y="44899"/>
                  </a:lnTo>
                  <a:lnTo>
                    <a:pt x="539167" y="43739"/>
                  </a:lnTo>
                  <a:lnTo>
                    <a:pt x="568214" y="43739"/>
                  </a:lnTo>
                  <a:lnTo>
                    <a:pt x="573739" y="52088"/>
                  </a:lnTo>
                  <a:lnTo>
                    <a:pt x="575244" y="59990"/>
                  </a:lnTo>
                  <a:close/>
                </a:path>
                <a:path w="577215" h="104775">
                  <a:moveTo>
                    <a:pt x="569302" y="90537"/>
                  </a:moveTo>
                  <a:lnTo>
                    <a:pt x="547174" y="90537"/>
                  </a:lnTo>
                  <a:lnTo>
                    <a:pt x="554008" y="86953"/>
                  </a:lnTo>
                  <a:lnTo>
                    <a:pt x="557991" y="80653"/>
                  </a:lnTo>
                  <a:lnTo>
                    <a:pt x="558265" y="80511"/>
                  </a:lnTo>
                  <a:lnTo>
                    <a:pt x="574041" y="80511"/>
                  </a:lnTo>
                  <a:lnTo>
                    <a:pt x="574565" y="81321"/>
                  </a:lnTo>
                  <a:lnTo>
                    <a:pt x="574259" y="82074"/>
                  </a:lnTo>
                  <a:lnTo>
                    <a:pt x="574178" y="82274"/>
                  </a:lnTo>
                  <a:lnTo>
                    <a:pt x="569302" y="90537"/>
                  </a:lnTo>
                  <a:close/>
                </a:path>
                <a:path w="577215" h="104775">
                  <a:moveTo>
                    <a:pt x="379630" y="103045"/>
                  </a:moveTo>
                  <a:lnTo>
                    <a:pt x="365023" y="103045"/>
                  </a:lnTo>
                  <a:lnTo>
                    <a:pt x="364500" y="102510"/>
                  </a:lnTo>
                  <a:lnTo>
                    <a:pt x="364500" y="31808"/>
                  </a:lnTo>
                  <a:lnTo>
                    <a:pt x="365032" y="31274"/>
                  </a:lnTo>
                  <a:lnTo>
                    <a:pt x="379631" y="31274"/>
                  </a:lnTo>
                  <a:lnTo>
                    <a:pt x="380155" y="31808"/>
                  </a:lnTo>
                  <a:lnTo>
                    <a:pt x="380155" y="102510"/>
                  </a:lnTo>
                  <a:lnTo>
                    <a:pt x="379630" y="103045"/>
                  </a:lnTo>
                  <a:close/>
                </a:path>
                <a:path w="577215" h="104775">
                  <a:moveTo>
                    <a:pt x="199347" y="42929"/>
                  </a:moveTo>
                  <a:lnTo>
                    <a:pt x="177080" y="42929"/>
                  </a:lnTo>
                  <a:lnTo>
                    <a:pt x="180844" y="34866"/>
                  </a:lnTo>
                  <a:lnTo>
                    <a:pt x="188341" y="30129"/>
                  </a:lnTo>
                  <a:lnTo>
                    <a:pt x="198824" y="30129"/>
                  </a:lnTo>
                  <a:lnTo>
                    <a:pt x="199347" y="30605"/>
                  </a:lnTo>
                  <a:lnTo>
                    <a:pt x="199347" y="42929"/>
                  </a:lnTo>
                  <a:close/>
                </a:path>
                <a:path w="577215" h="104775">
                  <a:moveTo>
                    <a:pt x="176549" y="103045"/>
                  </a:moveTo>
                  <a:lnTo>
                    <a:pt x="161949" y="103045"/>
                  </a:lnTo>
                  <a:lnTo>
                    <a:pt x="161426" y="102510"/>
                  </a:lnTo>
                  <a:lnTo>
                    <a:pt x="161426" y="31825"/>
                  </a:lnTo>
                  <a:lnTo>
                    <a:pt x="161949" y="31290"/>
                  </a:lnTo>
                  <a:lnTo>
                    <a:pt x="176556" y="31290"/>
                  </a:lnTo>
                  <a:lnTo>
                    <a:pt x="177080" y="31825"/>
                  </a:lnTo>
                  <a:lnTo>
                    <a:pt x="177080" y="42929"/>
                  </a:lnTo>
                  <a:lnTo>
                    <a:pt x="199347" y="42929"/>
                  </a:lnTo>
                  <a:lnTo>
                    <a:pt x="199347" y="45427"/>
                  </a:lnTo>
                  <a:lnTo>
                    <a:pt x="198879" y="45903"/>
                  </a:lnTo>
                  <a:lnTo>
                    <a:pt x="198274" y="45903"/>
                  </a:lnTo>
                  <a:lnTo>
                    <a:pt x="189028" y="47745"/>
                  </a:lnTo>
                  <a:lnTo>
                    <a:pt x="182393" y="52307"/>
                  </a:lnTo>
                  <a:lnTo>
                    <a:pt x="178394" y="59217"/>
                  </a:lnTo>
                  <a:lnTo>
                    <a:pt x="177080" y="67945"/>
                  </a:lnTo>
                  <a:lnTo>
                    <a:pt x="177080" y="102510"/>
                  </a:lnTo>
                  <a:lnTo>
                    <a:pt x="176549" y="103045"/>
                  </a:lnTo>
                  <a:close/>
                </a:path>
                <a:path w="577215" h="104775">
                  <a:moveTo>
                    <a:pt x="346629" y="40339"/>
                  </a:moveTo>
                  <a:lnTo>
                    <a:pt x="301392" y="40339"/>
                  </a:lnTo>
                  <a:lnTo>
                    <a:pt x="306301" y="33304"/>
                  </a:lnTo>
                  <a:lnTo>
                    <a:pt x="314509" y="29519"/>
                  </a:lnTo>
                  <a:lnTo>
                    <a:pt x="324197" y="29519"/>
                  </a:lnTo>
                  <a:lnTo>
                    <a:pt x="336084" y="31709"/>
                  </a:lnTo>
                  <a:lnTo>
                    <a:pt x="345159" y="37898"/>
                  </a:lnTo>
                  <a:lnTo>
                    <a:pt x="346629" y="40339"/>
                  </a:lnTo>
                  <a:close/>
                </a:path>
                <a:path w="577215" h="104775">
                  <a:moveTo>
                    <a:pt x="301015" y="103028"/>
                  </a:moveTo>
                  <a:lnTo>
                    <a:pt x="286383" y="103028"/>
                  </a:lnTo>
                  <a:lnTo>
                    <a:pt x="285876" y="102494"/>
                  </a:lnTo>
                  <a:lnTo>
                    <a:pt x="285958" y="31709"/>
                  </a:lnTo>
                  <a:lnTo>
                    <a:pt x="286408" y="31256"/>
                  </a:lnTo>
                  <a:lnTo>
                    <a:pt x="300867" y="31256"/>
                  </a:lnTo>
                  <a:lnTo>
                    <a:pt x="301311" y="31709"/>
                  </a:lnTo>
                  <a:lnTo>
                    <a:pt x="301392" y="40339"/>
                  </a:lnTo>
                  <a:lnTo>
                    <a:pt x="346629" y="40339"/>
                  </a:lnTo>
                  <a:lnTo>
                    <a:pt x="349241" y="44675"/>
                  </a:lnTo>
                  <a:lnTo>
                    <a:pt x="319819" y="44675"/>
                  </a:lnTo>
                  <a:lnTo>
                    <a:pt x="312257" y="46011"/>
                  </a:lnTo>
                  <a:lnTo>
                    <a:pt x="306487" y="49772"/>
                  </a:lnTo>
                  <a:lnTo>
                    <a:pt x="302807" y="55588"/>
                  </a:lnTo>
                  <a:lnTo>
                    <a:pt x="301514" y="63090"/>
                  </a:lnTo>
                  <a:lnTo>
                    <a:pt x="301530" y="102494"/>
                  </a:lnTo>
                  <a:lnTo>
                    <a:pt x="301015" y="103028"/>
                  </a:lnTo>
                  <a:close/>
                </a:path>
                <a:path w="577215" h="104775">
                  <a:moveTo>
                    <a:pt x="352454" y="103028"/>
                  </a:moveTo>
                  <a:lnTo>
                    <a:pt x="337856" y="103028"/>
                  </a:lnTo>
                  <a:lnTo>
                    <a:pt x="337332" y="102494"/>
                  </a:lnTo>
                  <a:lnTo>
                    <a:pt x="337332" y="63090"/>
                  </a:lnTo>
                  <a:lnTo>
                    <a:pt x="336163" y="55588"/>
                  </a:lnTo>
                  <a:lnTo>
                    <a:pt x="332755" y="49772"/>
                  </a:lnTo>
                  <a:lnTo>
                    <a:pt x="327258" y="46011"/>
                  </a:lnTo>
                  <a:lnTo>
                    <a:pt x="319819" y="44675"/>
                  </a:lnTo>
                  <a:lnTo>
                    <a:pt x="349241" y="44675"/>
                  </a:lnTo>
                  <a:lnTo>
                    <a:pt x="350951" y="47513"/>
                  </a:lnTo>
                  <a:lnTo>
                    <a:pt x="352986" y="59982"/>
                  </a:lnTo>
                  <a:lnTo>
                    <a:pt x="352986" y="102494"/>
                  </a:lnTo>
                  <a:lnTo>
                    <a:pt x="352454" y="103028"/>
                  </a:lnTo>
                  <a:close/>
                </a:path>
                <a:path w="577215" h="104775">
                  <a:moveTo>
                    <a:pt x="426782" y="104774"/>
                  </a:moveTo>
                  <a:lnTo>
                    <a:pt x="411757" y="101920"/>
                  </a:lnTo>
                  <a:lnTo>
                    <a:pt x="399780" y="94025"/>
                  </a:lnTo>
                  <a:lnTo>
                    <a:pt x="391857" y="82096"/>
                  </a:lnTo>
                  <a:lnTo>
                    <a:pt x="388996" y="67117"/>
                  </a:lnTo>
                  <a:lnTo>
                    <a:pt x="391857" y="52174"/>
                  </a:lnTo>
                  <a:lnTo>
                    <a:pt x="399780" y="40247"/>
                  </a:lnTo>
                  <a:lnTo>
                    <a:pt x="411757" y="32355"/>
                  </a:lnTo>
                  <a:lnTo>
                    <a:pt x="426782" y="29502"/>
                  </a:lnTo>
                  <a:lnTo>
                    <a:pt x="439628" y="31535"/>
                  </a:lnTo>
                  <a:lnTo>
                    <a:pt x="450398" y="37237"/>
                  </a:lnTo>
                  <a:lnTo>
                    <a:pt x="457201" y="44642"/>
                  </a:lnTo>
                  <a:lnTo>
                    <a:pt x="426775" y="44642"/>
                  </a:lnTo>
                  <a:lnTo>
                    <a:pt x="418216" y="46305"/>
                  </a:lnTo>
                  <a:lnTo>
                    <a:pt x="411268" y="50951"/>
                  </a:lnTo>
                  <a:lnTo>
                    <a:pt x="406622" y="58035"/>
                  </a:lnTo>
                  <a:lnTo>
                    <a:pt x="404900" y="67117"/>
                  </a:lnTo>
                  <a:lnTo>
                    <a:pt x="406481" y="75523"/>
                  </a:lnTo>
                  <a:lnTo>
                    <a:pt x="406597" y="76141"/>
                  </a:lnTo>
                  <a:lnTo>
                    <a:pt x="411265" y="83284"/>
                  </a:lnTo>
                  <a:lnTo>
                    <a:pt x="418213" y="87930"/>
                  </a:lnTo>
                  <a:lnTo>
                    <a:pt x="426775" y="89593"/>
                  </a:lnTo>
                  <a:lnTo>
                    <a:pt x="457215" y="89593"/>
                  </a:lnTo>
                  <a:lnTo>
                    <a:pt x="450343" y="97090"/>
                  </a:lnTo>
                  <a:lnTo>
                    <a:pt x="439608" y="102760"/>
                  </a:lnTo>
                  <a:lnTo>
                    <a:pt x="426782" y="104774"/>
                  </a:lnTo>
                  <a:close/>
                </a:path>
                <a:path w="577215" h="104775">
                  <a:moveTo>
                    <a:pt x="462771" y="58754"/>
                  </a:moveTo>
                  <a:lnTo>
                    <a:pt x="447275" y="58754"/>
                  </a:lnTo>
                  <a:lnTo>
                    <a:pt x="446864" y="58553"/>
                  </a:lnTo>
                  <a:lnTo>
                    <a:pt x="446668" y="58035"/>
                  </a:lnTo>
                  <a:lnTo>
                    <a:pt x="443822" y="49914"/>
                  </a:lnTo>
                  <a:lnTo>
                    <a:pt x="436053" y="44642"/>
                  </a:lnTo>
                  <a:lnTo>
                    <a:pt x="457201" y="44642"/>
                  </a:lnTo>
                  <a:lnTo>
                    <a:pt x="458461" y="46013"/>
                  </a:lnTo>
                  <a:lnTo>
                    <a:pt x="463182" y="57267"/>
                  </a:lnTo>
                  <a:lnTo>
                    <a:pt x="463355" y="58035"/>
                  </a:lnTo>
                  <a:lnTo>
                    <a:pt x="462968" y="58553"/>
                  </a:lnTo>
                  <a:lnTo>
                    <a:pt x="462771" y="58754"/>
                  </a:lnTo>
                  <a:close/>
                </a:path>
                <a:path w="577215" h="104775">
                  <a:moveTo>
                    <a:pt x="457215" y="89593"/>
                  </a:moveTo>
                  <a:lnTo>
                    <a:pt x="436053" y="89593"/>
                  </a:lnTo>
                  <a:lnTo>
                    <a:pt x="443626" y="84330"/>
                  </a:lnTo>
                  <a:lnTo>
                    <a:pt x="446804" y="75799"/>
                  </a:lnTo>
                  <a:lnTo>
                    <a:pt x="447191" y="75523"/>
                  </a:lnTo>
                  <a:lnTo>
                    <a:pt x="462789" y="75523"/>
                  </a:lnTo>
                  <a:lnTo>
                    <a:pt x="463313" y="76141"/>
                  </a:lnTo>
                  <a:lnTo>
                    <a:pt x="463116" y="77010"/>
                  </a:lnTo>
                  <a:lnTo>
                    <a:pt x="458382" y="88320"/>
                  </a:lnTo>
                  <a:lnTo>
                    <a:pt x="457215" y="89593"/>
                  </a:lnTo>
                  <a:close/>
                </a:path>
                <a:path w="577215" h="104775">
                  <a:moveTo>
                    <a:pt x="37786" y="104733"/>
                  </a:moveTo>
                  <a:lnTo>
                    <a:pt x="22761" y="101881"/>
                  </a:lnTo>
                  <a:lnTo>
                    <a:pt x="10784" y="93991"/>
                  </a:lnTo>
                  <a:lnTo>
                    <a:pt x="2861" y="82064"/>
                  </a:lnTo>
                  <a:lnTo>
                    <a:pt x="0" y="67084"/>
                  </a:lnTo>
                  <a:lnTo>
                    <a:pt x="2861" y="52136"/>
                  </a:lnTo>
                  <a:lnTo>
                    <a:pt x="10784" y="40206"/>
                  </a:lnTo>
                  <a:lnTo>
                    <a:pt x="22761" y="32314"/>
                  </a:lnTo>
                  <a:lnTo>
                    <a:pt x="37786" y="29460"/>
                  </a:lnTo>
                  <a:lnTo>
                    <a:pt x="50633" y="31493"/>
                  </a:lnTo>
                  <a:lnTo>
                    <a:pt x="61402" y="37195"/>
                  </a:lnTo>
                  <a:lnTo>
                    <a:pt x="68212" y="44609"/>
                  </a:lnTo>
                  <a:lnTo>
                    <a:pt x="37803" y="44609"/>
                  </a:lnTo>
                  <a:lnTo>
                    <a:pt x="29244" y="46272"/>
                  </a:lnTo>
                  <a:lnTo>
                    <a:pt x="22296" y="50918"/>
                  </a:lnTo>
                  <a:lnTo>
                    <a:pt x="17650" y="58002"/>
                  </a:lnTo>
                  <a:lnTo>
                    <a:pt x="15929" y="67084"/>
                  </a:lnTo>
                  <a:lnTo>
                    <a:pt x="17506" y="75481"/>
                  </a:lnTo>
                  <a:lnTo>
                    <a:pt x="17622" y="76099"/>
                  </a:lnTo>
                  <a:lnTo>
                    <a:pt x="18172" y="76969"/>
                  </a:lnTo>
                  <a:lnTo>
                    <a:pt x="22287" y="83250"/>
                  </a:lnTo>
                  <a:lnTo>
                    <a:pt x="29234" y="87896"/>
                  </a:lnTo>
                  <a:lnTo>
                    <a:pt x="37803" y="89560"/>
                  </a:lnTo>
                  <a:lnTo>
                    <a:pt x="68211" y="89560"/>
                  </a:lnTo>
                  <a:lnTo>
                    <a:pt x="61347" y="97048"/>
                  </a:lnTo>
                  <a:lnTo>
                    <a:pt x="50612" y="102719"/>
                  </a:lnTo>
                  <a:lnTo>
                    <a:pt x="37786" y="104733"/>
                  </a:lnTo>
                  <a:close/>
                </a:path>
                <a:path w="577215" h="104775">
                  <a:moveTo>
                    <a:pt x="73775" y="58712"/>
                  </a:moveTo>
                  <a:lnTo>
                    <a:pt x="58285" y="58712"/>
                  </a:lnTo>
                  <a:lnTo>
                    <a:pt x="57884" y="58511"/>
                  </a:lnTo>
                  <a:lnTo>
                    <a:pt x="54848" y="49881"/>
                  </a:lnTo>
                  <a:lnTo>
                    <a:pt x="47082" y="44609"/>
                  </a:lnTo>
                  <a:lnTo>
                    <a:pt x="68212" y="44609"/>
                  </a:lnTo>
                  <a:lnTo>
                    <a:pt x="69463" y="45971"/>
                  </a:lnTo>
                  <a:lnTo>
                    <a:pt x="74185" y="57225"/>
                  </a:lnTo>
                  <a:lnTo>
                    <a:pt x="74360" y="58002"/>
                  </a:lnTo>
                  <a:lnTo>
                    <a:pt x="73972" y="58511"/>
                  </a:lnTo>
                  <a:lnTo>
                    <a:pt x="73775" y="58712"/>
                  </a:lnTo>
                  <a:close/>
                </a:path>
                <a:path w="577215" h="104775">
                  <a:moveTo>
                    <a:pt x="68211" y="89560"/>
                  </a:moveTo>
                  <a:lnTo>
                    <a:pt x="47099" y="89560"/>
                  </a:lnTo>
                  <a:lnTo>
                    <a:pt x="54651" y="84279"/>
                  </a:lnTo>
                  <a:lnTo>
                    <a:pt x="57835" y="75757"/>
                  </a:lnTo>
                  <a:lnTo>
                    <a:pt x="58220" y="75481"/>
                  </a:lnTo>
                  <a:lnTo>
                    <a:pt x="73792" y="75481"/>
                  </a:lnTo>
                  <a:lnTo>
                    <a:pt x="74315" y="76099"/>
                  </a:lnTo>
                  <a:lnTo>
                    <a:pt x="74119" y="76969"/>
                  </a:lnTo>
                  <a:lnTo>
                    <a:pt x="69386" y="88279"/>
                  </a:lnTo>
                  <a:lnTo>
                    <a:pt x="68211" y="89560"/>
                  </a:lnTo>
                  <a:close/>
                </a:path>
                <a:path w="577215" h="104775">
                  <a:moveTo>
                    <a:pt x="98120" y="102953"/>
                  </a:moveTo>
                  <a:lnTo>
                    <a:pt x="83334" y="102953"/>
                  </a:lnTo>
                  <a:lnTo>
                    <a:pt x="82901" y="102410"/>
                  </a:lnTo>
                  <a:lnTo>
                    <a:pt x="82901" y="2022"/>
                  </a:lnTo>
                  <a:lnTo>
                    <a:pt x="83432" y="1487"/>
                  </a:lnTo>
                  <a:lnTo>
                    <a:pt x="97892" y="1487"/>
                  </a:lnTo>
                  <a:lnTo>
                    <a:pt x="98415" y="2022"/>
                  </a:lnTo>
                  <a:lnTo>
                    <a:pt x="98415" y="40263"/>
                  </a:lnTo>
                  <a:lnTo>
                    <a:pt x="143654" y="40263"/>
                  </a:lnTo>
                  <a:lnTo>
                    <a:pt x="146266" y="44600"/>
                  </a:lnTo>
                  <a:lnTo>
                    <a:pt x="116844" y="44600"/>
                  </a:lnTo>
                  <a:lnTo>
                    <a:pt x="109281" y="45936"/>
                  </a:lnTo>
                  <a:lnTo>
                    <a:pt x="103511" y="49697"/>
                  </a:lnTo>
                  <a:lnTo>
                    <a:pt x="99831" y="55513"/>
                  </a:lnTo>
                  <a:lnTo>
                    <a:pt x="98540" y="63007"/>
                  </a:lnTo>
                  <a:lnTo>
                    <a:pt x="98555" y="102410"/>
                  </a:lnTo>
                  <a:lnTo>
                    <a:pt x="98120" y="102953"/>
                  </a:lnTo>
                  <a:close/>
                </a:path>
                <a:path w="577215" h="104775">
                  <a:moveTo>
                    <a:pt x="143654" y="40263"/>
                  </a:moveTo>
                  <a:lnTo>
                    <a:pt x="98415" y="40263"/>
                  </a:lnTo>
                  <a:lnTo>
                    <a:pt x="103325" y="33229"/>
                  </a:lnTo>
                  <a:lnTo>
                    <a:pt x="111533" y="29444"/>
                  </a:lnTo>
                  <a:lnTo>
                    <a:pt x="121222" y="29444"/>
                  </a:lnTo>
                  <a:lnTo>
                    <a:pt x="133108" y="31634"/>
                  </a:lnTo>
                  <a:lnTo>
                    <a:pt x="142184" y="37823"/>
                  </a:lnTo>
                  <a:lnTo>
                    <a:pt x="143654" y="40263"/>
                  </a:lnTo>
                  <a:close/>
                </a:path>
                <a:path w="577215" h="104775">
                  <a:moveTo>
                    <a:pt x="149479" y="102953"/>
                  </a:moveTo>
                  <a:lnTo>
                    <a:pt x="134880" y="102953"/>
                  </a:lnTo>
                  <a:lnTo>
                    <a:pt x="134355" y="102410"/>
                  </a:lnTo>
                  <a:lnTo>
                    <a:pt x="134354" y="63007"/>
                  </a:lnTo>
                  <a:lnTo>
                    <a:pt x="133186" y="55513"/>
                  </a:lnTo>
                  <a:lnTo>
                    <a:pt x="129779" y="49697"/>
                  </a:lnTo>
                  <a:lnTo>
                    <a:pt x="124282" y="45936"/>
                  </a:lnTo>
                  <a:lnTo>
                    <a:pt x="116844" y="44600"/>
                  </a:lnTo>
                  <a:lnTo>
                    <a:pt x="146266" y="44600"/>
                  </a:lnTo>
                  <a:lnTo>
                    <a:pt x="147975" y="47438"/>
                  </a:lnTo>
                  <a:lnTo>
                    <a:pt x="150011" y="59907"/>
                  </a:lnTo>
                  <a:lnTo>
                    <a:pt x="150011" y="102410"/>
                  </a:lnTo>
                  <a:lnTo>
                    <a:pt x="149479" y="102953"/>
                  </a:lnTo>
                  <a:close/>
                </a:path>
                <a:path w="577215" h="104775">
                  <a:moveTo>
                    <a:pt x="499561" y="102953"/>
                  </a:moveTo>
                  <a:lnTo>
                    <a:pt x="477575" y="102953"/>
                  </a:lnTo>
                  <a:lnTo>
                    <a:pt x="471837" y="97238"/>
                  </a:lnTo>
                  <a:lnTo>
                    <a:pt x="471837" y="2022"/>
                  </a:lnTo>
                  <a:lnTo>
                    <a:pt x="472373" y="1487"/>
                  </a:lnTo>
                  <a:lnTo>
                    <a:pt x="486970" y="1487"/>
                  </a:lnTo>
                  <a:lnTo>
                    <a:pt x="487494" y="2022"/>
                  </a:lnTo>
                  <a:lnTo>
                    <a:pt x="487494" y="86301"/>
                  </a:lnTo>
                  <a:lnTo>
                    <a:pt x="489220" y="88064"/>
                  </a:lnTo>
                  <a:lnTo>
                    <a:pt x="499573" y="88064"/>
                  </a:lnTo>
                  <a:lnTo>
                    <a:pt x="500097" y="88599"/>
                  </a:lnTo>
                  <a:lnTo>
                    <a:pt x="500097" y="102419"/>
                  </a:lnTo>
                  <a:lnTo>
                    <a:pt x="499561" y="102953"/>
                  </a:lnTo>
                  <a:close/>
                </a:path>
                <a:path w="577215" h="104775">
                  <a:moveTo>
                    <a:pt x="381080" y="18974"/>
                  </a:moveTo>
                  <a:lnTo>
                    <a:pt x="366472" y="18974"/>
                  </a:lnTo>
                  <a:lnTo>
                    <a:pt x="363011" y="15432"/>
                  </a:lnTo>
                  <a:lnTo>
                    <a:pt x="363011" y="517"/>
                  </a:lnTo>
                  <a:lnTo>
                    <a:pt x="363517" y="0"/>
                  </a:lnTo>
                  <a:lnTo>
                    <a:pt x="381071" y="0"/>
                  </a:lnTo>
                  <a:lnTo>
                    <a:pt x="381578" y="517"/>
                  </a:lnTo>
                  <a:lnTo>
                    <a:pt x="381578" y="18465"/>
                  </a:lnTo>
                  <a:lnTo>
                    <a:pt x="381080" y="18974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2503" y="230385"/>
              <a:ext cx="128254" cy="130969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62718BC-7DB6-6038-B259-5F1AEEDD022D}"/>
              </a:ext>
            </a:extLst>
          </p:cNvPr>
          <p:cNvSpPr txBox="1"/>
          <p:nvPr/>
        </p:nvSpPr>
        <p:spPr>
          <a:xfrm>
            <a:off x="7369236" y="1592930"/>
            <a:ext cx="678467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Past: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Remote highways and forests lack coverage, leaving </a:t>
            </a:r>
            <a:r>
              <a:rPr lang="en-GB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travelers</a:t>
            </a: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vulnerable in emergencies.</a:t>
            </a:r>
          </a:p>
          <a:p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 Incidents in no-network zones delay rescue response — as seen in disasters where communication blackouts cost lives.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Today’s Opportunity: BLE mesh nodes with dashboard visibility make it possible to monitor activity and relay rescue messages even in the most disconnected regions.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3914" y="1003300"/>
            <a:ext cx="3873499" cy="691856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5"/>
              </a:spcBef>
            </a:pPr>
            <a:r>
              <a:rPr sz="4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</a:t>
            </a:r>
            <a:r>
              <a:rPr sz="44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399" y="3558496"/>
            <a:ext cx="3873500" cy="43688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>
              <a:lnSpc>
                <a:spcPts val="1500"/>
              </a:lnSpc>
              <a:spcBef>
                <a:spcPts val="350"/>
              </a:spcBef>
            </a:pPr>
            <a:r>
              <a:rPr sz="1450" spc="-30" dirty="0">
                <a:solidFill>
                  <a:srgbClr val="F2F2F2"/>
                </a:solidFill>
                <a:latin typeface="Arial MT"/>
                <a:cs typeface="Arial MT"/>
              </a:rPr>
              <a:t>Ide</a:t>
            </a:r>
            <a:r>
              <a:rPr sz="1400" spc="-30" dirty="0">
                <a:solidFill>
                  <a:srgbClr val="F2F2F2"/>
                </a:solidFill>
                <a:latin typeface="Arial MT"/>
                <a:cs typeface="Arial MT"/>
              </a:rPr>
              <a:t>nt</a:t>
            </a:r>
            <a:r>
              <a:rPr sz="1450" spc="-30" dirty="0">
                <a:solidFill>
                  <a:srgbClr val="F2F2F2"/>
                </a:solidFill>
                <a:latin typeface="Arial MT"/>
                <a:cs typeface="Arial MT"/>
              </a:rPr>
              <a:t>if</a:t>
            </a:r>
            <a:r>
              <a:rPr sz="1400" spc="-30" dirty="0">
                <a:solidFill>
                  <a:srgbClr val="F2F2F2"/>
                </a:solidFill>
                <a:latin typeface="Arial MT"/>
                <a:cs typeface="Arial MT"/>
              </a:rPr>
              <a:t>y</a:t>
            </a:r>
            <a:r>
              <a:rPr sz="1350" spc="-30" dirty="0">
                <a:solidFill>
                  <a:srgbClr val="F2F2F2"/>
                </a:solidFill>
                <a:latin typeface="Microsoft JhengHei Light"/>
                <a:cs typeface="Microsoft JhengHei Light"/>
              </a:rPr>
              <a:t>/</a:t>
            </a:r>
            <a:r>
              <a:rPr sz="1400" spc="-30" dirty="0">
                <a:solidFill>
                  <a:srgbClr val="F2F2F2"/>
                </a:solidFill>
                <a:latin typeface="Arial MT"/>
                <a:cs typeface="Arial MT"/>
              </a:rPr>
              <a:t>proﬁl</a:t>
            </a:r>
            <a:r>
              <a:rPr sz="1450" spc="-30" dirty="0">
                <a:solidFill>
                  <a:srgbClr val="F2F2F2"/>
                </a:solidFill>
                <a:latin typeface="Arial MT"/>
                <a:cs typeface="Arial MT"/>
              </a:rPr>
              <a:t>e</a:t>
            </a:r>
            <a:r>
              <a:rPr sz="1450" spc="-5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400" spc="-35" dirty="0">
                <a:solidFill>
                  <a:srgbClr val="F2F2F2"/>
                </a:solidFill>
                <a:latin typeface="Arial MT"/>
                <a:cs typeface="Arial MT"/>
              </a:rPr>
              <a:t>t</a:t>
            </a:r>
            <a:r>
              <a:rPr sz="1450" spc="-35" dirty="0">
                <a:solidFill>
                  <a:srgbClr val="F2F2F2"/>
                </a:solidFill>
                <a:latin typeface="Arial MT"/>
                <a:cs typeface="Arial MT"/>
              </a:rPr>
              <a:t>he</a:t>
            </a:r>
            <a:r>
              <a:rPr sz="1450" spc="-3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450" spc="-35" dirty="0">
                <a:solidFill>
                  <a:srgbClr val="F2F2F2"/>
                </a:solidFill>
                <a:latin typeface="Arial MT"/>
                <a:cs typeface="Arial MT"/>
              </a:rPr>
              <a:t>c</a:t>
            </a:r>
            <a:r>
              <a:rPr sz="1400" spc="-35" dirty="0">
                <a:solidFill>
                  <a:srgbClr val="F2F2F2"/>
                </a:solidFill>
                <a:latin typeface="Arial MT"/>
                <a:cs typeface="Arial MT"/>
              </a:rPr>
              <a:t>ustom</a:t>
            </a:r>
            <a:r>
              <a:rPr sz="1450" spc="-35" dirty="0">
                <a:solidFill>
                  <a:srgbClr val="F2F2F2"/>
                </a:solidFill>
                <a:latin typeface="Arial MT"/>
                <a:cs typeface="Arial MT"/>
              </a:rPr>
              <a:t>e</a:t>
            </a:r>
            <a:r>
              <a:rPr sz="1400" spc="-35" dirty="0">
                <a:solidFill>
                  <a:srgbClr val="F2F2F2"/>
                </a:solidFill>
                <a:latin typeface="Arial MT"/>
                <a:cs typeface="Arial MT"/>
              </a:rPr>
              <a:t>r</a:t>
            </a:r>
            <a:r>
              <a:rPr sz="1400" spc="-8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400" spc="-55" dirty="0">
                <a:solidFill>
                  <a:srgbClr val="F2F2F2"/>
                </a:solidFill>
                <a:latin typeface="Arial MT"/>
                <a:cs typeface="Arial MT"/>
              </a:rPr>
              <a:t>you</a:t>
            </a:r>
            <a:r>
              <a:rPr sz="1400" spc="-1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450" spc="-45" dirty="0">
                <a:solidFill>
                  <a:srgbClr val="F2F2F2"/>
                </a:solidFill>
                <a:latin typeface="Arial MT"/>
                <a:cs typeface="Arial MT"/>
              </a:rPr>
              <a:t>ca</a:t>
            </a:r>
            <a:r>
              <a:rPr sz="1400" spc="-45" dirty="0">
                <a:solidFill>
                  <a:srgbClr val="F2F2F2"/>
                </a:solidFill>
                <a:latin typeface="Arial MT"/>
                <a:cs typeface="Arial MT"/>
              </a:rPr>
              <a:t>t</a:t>
            </a:r>
            <a:r>
              <a:rPr sz="1450" spc="-45" dirty="0">
                <a:solidFill>
                  <a:srgbClr val="F2F2F2"/>
                </a:solidFill>
                <a:latin typeface="Arial MT"/>
                <a:cs typeface="Arial MT"/>
              </a:rPr>
              <a:t>e</a:t>
            </a:r>
            <a:r>
              <a:rPr sz="1400" spc="-45" dirty="0">
                <a:solidFill>
                  <a:srgbClr val="F2F2F2"/>
                </a:solidFill>
                <a:latin typeface="Arial MT"/>
                <a:cs typeface="Arial MT"/>
              </a:rPr>
              <a:t>r</a:t>
            </a:r>
            <a:r>
              <a:rPr sz="1400" spc="-8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2F2F2"/>
                </a:solidFill>
                <a:latin typeface="Arial MT"/>
                <a:cs typeface="Arial MT"/>
              </a:rPr>
              <a:t>to</a:t>
            </a:r>
            <a:r>
              <a:rPr sz="1350" dirty="0">
                <a:solidFill>
                  <a:srgbClr val="F2F2F2"/>
                </a:solidFill>
                <a:latin typeface="Microsoft JhengHei Light"/>
                <a:cs typeface="Microsoft JhengHei Light"/>
              </a:rPr>
              <a:t>.</a:t>
            </a:r>
            <a:r>
              <a:rPr sz="1350" spc="-65" dirty="0">
                <a:solidFill>
                  <a:srgbClr val="F2F2F2"/>
                </a:solidFill>
                <a:latin typeface="Microsoft JhengHei Light"/>
                <a:cs typeface="Microsoft JhengHei Light"/>
              </a:rPr>
              <a:t> </a:t>
            </a:r>
            <a:r>
              <a:rPr sz="1450" spc="-40" dirty="0">
                <a:solidFill>
                  <a:srgbClr val="F2F2F2"/>
                </a:solidFill>
                <a:latin typeface="Arial MT"/>
                <a:cs typeface="Arial MT"/>
              </a:rPr>
              <a:t>Ca</a:t>
            </a:r>
            <a:r>
              <a:rPr sz="1400" spc="-40" dirty="0">
                <a:solidFill>
                  <a:srgbClr val="F2F2F2"/>
                </a:solidFill>
                <a:latin typeface="Arial MT"/>
                <a:cs typeface="Arial MT"/>
              </a:rPr>
              <a:t>l</a:t>
            </a:r>
            <a:r>
              <a:rPr sz="1450" spc="-40" dirty="0">
                <a:solidFill>
                  <a:srgbClr val="F2F2F2"/>
                </a:solidFill>
                <a:latin typeface="Arial MT"/>
                <a:cs typeface="Arial MT"/>
              </a:rPr>
              <a:t>c</a:t>
            </a:r>
            <a:r>
              <a:rPr sz="1400" spc="-40" dirty="0">
                <a:solidFill>
                  <a:srgbClr val="F2F2F2"/>
                </a:solidFill>
                <a:latin typeface="Arial MT"/>
                <a:cs typeface="Arial MT"/>
              </a:rPr>
              <a:t>ul</a:t>
            </a:r>
            <a:r>
              <a:rPr sz="1450" spc="-40" dirty="0">
                <a:solidFill>
                  <a:srgbClr val="F2F2F2"/>
                </a:solidFill>
                <a:latin typeface="Arial MT"/>
                <a:cs typeface="Arial MT"/>
              </a:rPr>
              <a:t>a</a:t>
            </a:r>
            <a:r>
              <a:rPr sz="1400" spc="-40" dirty="0">
                <a:solidFill>
                  <a:srgbClr val="F2F2F2"/>
                </a:solidFill>
                <a:latin typeface="Arial MT"/>
                <a:cs typeface="Arial MT"/>
              </a:rPr>
              <a:t>t</a:t>
            </a:r>
            <a:r>
              <a:rPr sz="1450" spc="-40" dirty="0">
                <a:solidFill>
                  <a:srgbClr val="F2F2F2"/>
                </a:solidFill>
                <a:latin typeface="Arial MT"/>
                <a:cs typeface="Arial MT"/>
              </a:rPr>
              <a:t>e </a:t>
            </a:r>
            <a:r>
              <a:rPr sz="1400" spc="-40" dirty="0">
                <a:solidFill>
                  <a:srgbClr val="F2F2F2"/>
                </a:solidFill>
                <a:latin typeface="Arial MT"/>
                <a:cs typeface="Arial MT"/>
              </a:rPr>
              <a:t>t</a:t>
            </a:r>
            <a:r>
              <a:rPr sz="1450" spc="-40" dirty="0">
                <a:solidFill>
                  <a:srgbClr val="F2F2F2"/>
                </a:solidFill>
                <a:latin typeface="Arial MT"/>
                <a:cs typeface="Arial MT"/>
              </a:rPr>
              <a:t>he</a:t>
            </a:r>
            <a:r>
              <a:rPr sz="1450" spc="-12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450" spc="-65" dirty="0">
                <a:solidFill>
                  <a:srgbClr val="F2F2F2"/>
                </a:solidFill>
                <a:latin typeface="Arial MT"/>
                <a:cs typeface="Arial MT"/>
              </a:rPr>
              <a:t>TAM</a:t>
            </a:r>
            <a:r>
              <a:rPr sz="1450" spc="-7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F2F2F2"/>
                </a:solidFill>
                <a:latin typeface="Microsoft JhengHei Light"/>
                <a:cs typeface="Microsoft JhengHei Light"/>
              </a:rPr>
              <a:t>(</a:t>
            </a:r>
            <a:r>
              <a:rPr sz="1400" dirty="0">
                <a:solidFill>
                  <a:srgbClr val="F2F2F2"/>
                </a:solidFill>
                <a:latin typeface="Arial MT"/>
                <a:cs typeface="Arial MT"/>
              </a:rPr>
              <a:t>top</a:t>
            </a:r>
            <a:r>
              <a:rPr sz="1400" spc="-5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450" spc="-20" dirty="0">
                <a:solidFill>
                  <a:srgbClr val="F2F2F2"/>
                </a:solidFill>
                <a:latin typeface="Arial MT"/>
                <a:cs typeface="Arial MT"/>
              </a:rPr>
              <a:t>d</a:t>
            </a:r>
            <a:r>
              <a:rPr sz="1400" spc="-20" dirty="0">
                <a:solidFill>
                  <a:srgbClr val="F2F2F2"/>
                </a:solidFill>
                <a:latin typeface="Arial MT"/>
                <a:cs typeface="Arial MT"/>
              </a:rPr>
              <a:t>own</a:t>
            </a:r>
            <a:r>
              <a:rPr sz="1350" spc="-20" dirty="0">
                <a:solidFill>
                  <a:srgbClr val="F2F2F2"/>
                </a:solidFill>
                <a:latin typeface="Microsoft JhengHei Light"/>
                <a:cs typeface="Microsoft JhengHei Light"/>
              </a:rPr>
              <a:t>),</a:t>
            </a:r>
            <a:r>
              <a:rPr sz="1350" spc="-105" dirty="0">
                <a:solidFill>
                  <a:srgbClr val="F2F2F2"/>
                </a:solidFill>
                <a:latin typeface="Microsoft JhengHei Light"/>
                <a:cs typeface="Microsoft JhengHei Light"/>
              </a:rPr>
              <a:t> </a:t>
            </a:r>
            <a:r>
              <a:rPr sz="1450" spc="-45" dirty="0">
                <a:solidFill>
                  <a:srgbClr val="F2F2F2"/>
                </a:solidFill>
                <a:latin typeface="Arial MT"/>
                <a:cs typeface="Arial MT"/>
              </a:rPr>
              <a:t>SAM</a:t>
            </a:r>
            <a:r>
              <a:rPr sz="1450" spc="-7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350" spc="-10" dirty="0">
                <a:solidFill>
                  <a:srgbClr val="F2F2F2"/>
                </a:solidFill>
                <a:latin typeface="Microsoft JhengHei Light"/>
                <a:cs typeface="Microsoft JhengHei Light"/>
              </a:rPr>
              <a:t>(</a:t>
            </a:r>
            <a:r>
              <a:rPr sz="1450" spc="-10" dirty="0">
                <a:solidFill>
                  <a:srgbClr val="F2F2F2"/>
                </a:solidFill>
                <a:latin typeface="Arial MT"/>
                <a:cs typeface="Arial MT"/>
              </a:rPr>
              <a:t>b</a:t>
            </a:r>
            <a:r>
              <a:rPr sz="1400" spc="-10" dirty="0">
                <a:solidFill>
                  <a:srgbClr val="F2F2F2"/>
                </a:solidFill>
                <a:latin typeface="Arial MT"/>
                <a:cs typeface="Arial MT"/>
              </a:rPr>
              <a:t>ottoms</a:t>
            </a:r>
            <a:r>
              <a:rPr sz="1400" spc="-5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F2F2F2"/>
                </a:solidFill>
                <a:latin typeface="Arial MT"/>
                <a:cs typeface="Arial MT"/>
              </a:rPr>
              <a:t>up</a:t>
            </a:r>
            <a:r>
              <a:rPr sz="1350" spc="-20" dirty="0">
                <a:solidFill>
                  <a:srgbClr val="F2F2F2"/>
                </a:solidFill>
                <a:latin typeface="Microsoft JhengHei Light"/>
                <a:cs typeface="Microsoft JhengHei Light"/>
              </a:rPr>
              <a:t>)</a:t>
            </a:r>
            <a:r>
              <a:rPr sz="1350" spc="-60" dirty="0">
                <a:solidFill>
                  <a:srgbClr val="F2F2F2"/>
                </a:solidFill>
                <a:latin typeface="Microsoft JhengHei Light"/>
                <a:cs typeface="Microsoft JhengHei Light"/>
              </a:rPr>
              <a:t> </a:t>
            </a:r>
            <a:r>
              <a:rPr sz="1450" spc="-60" dirty="0">
                <a:solidFill>
                  <a:srgbClr val="F2F2F2"/>
                </a:solidFill>
                <a:latin typeface="Arial MT"/>
                <a:cs typeface="Arial MT"/>
              </a:rPr>
              <a:t>a</a:t>
            </a:r>
            <a:r>
              <a:rPr sz="1400" spc="-60" dirty="0">
                <a:solidFill>
                  <a:srgbClr val="F2F2F2"/>
                </a:solidFill>
                <a:latin typeface="Arial MT"/>
                <a:cs typeface="Arial MT"/>
              </a:rPr>
              <a:t>n</a:t>
            </a:r>
            <a:r>
              <a:rPr sz="1450" spc="-60" dirty="0">
                <a:solidFill>
                  <a:srgbClr val="F2F2F2"/>
                </a:solidFill>
                <a:latin typeface="Arial MT"/>
                <a:cs typeface="Arial MT"/>
              </a:rPr>
              <a:t>d</a:t>
            </a:r>
            <a:r>
              <a:rPr sz="1450" spc="-7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450" spc="-25" dirty="0">
                <a:solidFill>
                  <a:srgbClr val="F2F2F2"/>
                </a:solidFill>
                <a:latin typeface="Arial MT"/>
                <a:cs typeface="Arial MT"/>
              </a:rPr>
              <a:t>SOM</a:t>
            </a:r>
            <a:endParaRPr sz="1450" dirty="0">
              <a:latin typeface="Arial MT"/>
              <a:cs typeface="Arial MT"/>
            </a:endParaRPr>
          </a:p>
        </p:txBody>
      </p:sp>
      <p:sp>
        <p:nvSpPr>
          <p:cNvPr id="4" name="object 4">
            <a:hlinkClick r:id="rId2"/>
          </p:cNvPr>
          <p:cNvSpPr/>
          <p:nvPr/>
        </p:nvSpPr>
        <p:spPr>
          <a:xfrm>
            <a:off x="12553949" y="114299"/>
            <a:ext cx="1733550" cy="381000"/>
          </a:xfrm>
          <a:custGeom>
            <a:avLst/>
            <a:gdLst/>
            <a:ahLst/>
            <a:cxnLst/>
            <a:rect l="l" t="t" r="r" b="b"/>
            <a:pathLst>
              <a:path w="1733550" h="381000">
                <a:moveTo>
                  <a:pt x="1657349" y="380999"/>
                </a:moveTo>
                <a:lnTo>
                  <a:pt x="76199" y="380999"/>
                </a:lnTo>
                <a:lnTo>
                  <a:pt x="68693" y="380637"/>
                </a:lnTo>
                <a:lnTo>
                  <a:pt x="27882" y="363732"/>
                </a:lnTo>
                <a:lnTo>
                  <a:pt x="3262" y="326886"/>
                </a:lnTo>
                <a:lnTo>
                  <a:pt x="0" y="304799"/>
                </a:lnTo>
                <a:lnTo>
                  <a:pt x="0" y="76199"/>
                </a:lnTo>
                <a:lnTo>
                  <a:pt x="12830" y="33857"/>
                </a:lnTo>
                <a:lnTo>
                  <a:pt x="47039" y="5800"/>
                </a:lnTo>
                <a:lnTo>
                  <a:pt x="76199" y="0"/>
                </a:lnTo>
                <a:lnTo>
                  <a:pt x="1657349" y="0"/>
                </a:lnTo>
                <a:lnTo>
                  <a:pt x="1699691" y="12830"/>
                </a:lnTo>
                <a:lnTo>
                  <a:pt x="1727749" y="47039"/>
                </a:lnTo>
                <a:lnTo>
                  <a:pt x="1733549" y="76199"/>
                </a:lnTo>
                <a:lnTo>
                  <a:pt x="1733549" y="304799"/>
                </a:lnTo>
                <a:lnTo>
                  <a:pt x="1720719" y="347142"/>
                </a:lnTo>
                <a:lnTo>
                  <a:pt x="1686509" y="375199"/>
                </a:lnTo>
                <a:lnTo>
                  <a:pt x="1657349" y="380999"/>
                </a:lnTo>
                <a:close/>
              </a:path>
            </a:pathLst>
          </a:custGeom>
          <a:solidFill>
            <a:srgbClr val="FFFFFF">
              <a:alpha val="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72813" y="190415"/>
            <a:ext cx="69278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Made</a:t>
            </a:r>
            <a:r>
              <a:rPr sz="1150" spc="3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h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412503" y="230385"/>
            <a:ext cx="741045" cy="131445"/>
            <a:chOff x="13412503" y="230385"/>
            <a:chExt cx="741045" cy="131445"/>
          </a:xfrm>
        </p:grpSpPr>
        <p:sp>
          <p:nvSpPr>
            <p:cNvPr id="7" name="object 7">
              <a:hlinkClick r:id="rId2"/>
            </p:cNvPr>
            <p:cNvSpPr/>
            <p:nvPr/>
          </p:nvSpPr>
          <p:spPr>
            <a:xfrm>
              <a:off x="13576697" y="243478"/>
              <a:ext cx="577215" cy="104775"/>
            </a:xfrm>
            <a:custGeom>
              <a:avLst/>
              <a:gdLst/>
              <a:ahLst/>
              <a:cxnLst/>
              <a:rect l="l" t="t" r="r" b="b"/>
              <a:pathLst>
                <a:path w="577215" h="104775">
                  <a:moveTo>
                    <a:pt x="239371" y="104749"/>
                  </a:moveTo>
                  <a:lnTo>
                    <a:pt x="224419" y="101895"/>
                  </a:lnTo>
                  <a:lnTo>
                    <a:pt x="212481" y="94000"/>
                  </a:lnTo>
                  <a:lnTo>
                    <a:pt x="204574" y="82071"/>
                  </a:lnTo>
                  <a:lnTo>
                    <a:pt x="201712" y="67109"/>
                  </a:lnTo>
                  <a:lnTo>
                    <a:pt x="204574" y="52144"/>
                  </a:lnTo>
                  <a:lnTo>
                    <a:pt x="212483" y="40215"/>
                  </a:lnTo>
                  <a:lnTo>
                    <a:pt x="224421" y="32322"/>
                  </a:lnTo>
                  <a:lnTo>
                    <a:pt x="239371" y="29469"/>
                  </a:lnTo>
                  <a:lnTo>
                    <a:pt x="254315" y="32322"/>
                  </a:lnTo>
                  <a:lnTo>
                    <a:pt x="266254" y="40215"/>
                  </a:lnTo>
                  <a:lnTo>
                    <a:pt x="269225" y="44692"/>
                  </a:lnTo>
                  <a:lnTo>
                    <a:pt x="239386" y="44692"/>
                  </a:lnTo>
                  <a:lnTo>
                    <a:pt x="230904" y="46355"/>
                  </a:lnTo>
                  <a:lnTo>
                    <a:pt x="223995" y="51001"/>
                  </a:lnTo>
                  <a:lnTo>
                    <a:pt x="219347" y="58111"/>
                  </a:lnTo>
                  <a:lnTo>
                    <a:pt x="217655" y="67109"/>
                  </a:lnTo>
                  <a:lnTo>
                    <a:pt x="219347" y="76224"/>
                  </a:lnTo>
                  <a:lnTo>
                    <a:pt x="223995" y="83334"/>
                  </a:lnTo>
                  <a:lnTo>
                    <a:pt x="230904" y="87980"/>
                  </a:lnTo>
                  <a:lnTo>
                    <a:pt x="239386" y="89643"/>
                  </a:lnTo>
                  <a:lnTo>
                    <a:pt x="269147" y="89643"/>
                  </a:lnTo>
                  <a:lnTo>
                    <a:pt x="266259" y="94000"/>
                  </a:lnTo>
                  <a:lnTo>
                    <a:pt x="254321" y="101895"/>
                  </a:lnTo>
                  <a:lnTo>
                    <a:pt x="239371" y="104749"/>
                  </a:lnTo>
                  <a:close/>
                </a:path>
                <a:path w="577215" h="104775">
                  <a:moveTo>
                    <a:pt x="269147" y="89643"/>
                  </a:moveTo>
                  <a:lnTo>
                    <a:pt x="239386" y="89643"/>
                  </a:lnTo>
                  <a:lnTo>
                    <a:pt x="247870" y="87980"/>
                  </a:lnTo>
                  <a:lnTo>
                    <a:pt x="254779" y="83334"/>
                  </a:lnTo>
                  <a:lnTo>
                    <a:pt x="259428" y="76224"/>
                  </a:lnTo>
                  <a:lnTo>
                    <a:pt x="261119" y="67109"/>
                  </a:lnTo>
                  <a:lnTo>
                    <a:pt x="259430" y="58111"/>
                  </a:lnTo>
                  <a:lnTo>
                    <a:pt x="254785" y="51001"/>
                  </a:lnTo>
                  <a:lnTo>
                    <a:pt x="247876" y="46355"/>
                  </a:lnTo>
                  <a:lnTo>
                    <a:pt x="239386" y="44692"/>
                  </a:lnTo>
                  <a:lnTo>
                    <a:pt x="269225" y="44692"/>
                  </a:lnTo>
                  <a:lnTo>
                    <a:pt x="274166" y="52144"/>
                  </a:lnTo>
                  <a:lnTo>
                    <a:pt x="277030" y="67109"/>
                  </a:lnTo>
                  <a:lnTo>
                    <a:pt x="274168" y="82071"/>
                  </a:lnTo>
                  <a:lnTo>
                    <a:pt x="269147" y="89643"/>
                  </a:lnTo>
                  <a:close/>
                </a:path>
                <a:path w="577215" h="104775">
                  <a:moveTo>
                    <a:pt x="539405" y="104749"/>
                  </a:moveTo>
                  <a:lnTo>
                    <a:pt x="524421" y="101896"/>
                  </a:lnTo>
                  <a:lnTo>
                    <a:pt x="512461" y="94004"/>
                  </a:lnTo>
                  <a:lnTo>
                    <a:pt x="504540" y="82074"/>
                  </a:lnTo>
                  <a:lnTo>
                    <a:pt x="501674" y="67109"/>
                  </a:lnTo>
                  <a:lnTo>
                    <a:pt x="504313" y="53313"/>
                  </a:lnTo>
                  <a:lnTo>
                    <a:pt x="539137" y="29469"/>
                  </a:lnTo>
                  <a:lnTo>
                    <a:pt x="553967" y="32303"/>
                  </a:lnTo>
                  <a:lnTo>
                    <a:pt x="565848" y="40164"/>
                  </a:lnTo>
                  <a:lnTo>
                    <a:pt x="568214" y="43739"/>
                  </a:lnTo>
                  <a:lnTo>
                    <a:pt x="539167" y="43739"/>
                  </a:lnTo>
                  <a:lnTo>
                    <a:pt x="532052" y="44899"/>
                  </a:lnTo>
                  <a:lnTo>
                    <a:pt x="525896" y="48186"/>
                  </a:lnTo>
                  <a:lnTo>
                    <a:pt x="521086" y="53313"/>
                  </a:lnTo>
                  <a:lnTo>
                    <a:pt x="518010" y="59990"/>
                  </a:lnTo>
                  <a:lnTo>
                    <a:pt x="575244" y="59990"/>
                  </a:lnTo>
                  <a:lnTo>
                    <a:pt x="576600" y="67109"/>
                  </a:lnTo>
                  <a:lnTo>
                    <a:pt x="576600" y="68680"/>
                  </a:lnTo>
                  <a:lnTo>
                    <a:pt x="576470" y="70359"/>
                  </a:lnTo>
                  <a:lnTo>
                    <a:pt x="576214" y="72548"/>
                  </a:lnTo>
                  <a:lnTo>
                    <a:pt x="575809" y="72941"/>
                  </a:lnTo>
                  <a:lnTo>
                    <a:pt x="517671" y="72941"/>
                  </a:lnTo>
                  <a:lnTo>
                    <a:pt x="520561" y="80146"/>
                  </a:lnTo>
                  <a:lnTo>
                    <a:pt x="525442" y="85700"/>
                  </a:lnTo>
                  <a:lnTo>
                    <a:pt x="531877" y="89273"/>
                  </a:lnTo>
                  <a:lnTo>
                    <a:pt x="539429" y="90537"/>
                  </a:lnTo>
                  <a:lnTo>
                    <a:pt x="569302" y="90537"/>
                  </a:lnTo>
                  <a:lnTo>
                    <a:pt x="568724" y="91521"/>
                  </a:lnTo>
                  <a:lnTo>
                    <a:pt x="560856" y="98609"/>
                  </a:lnTo>
                  <a:lnTo>
                    <a:pt x="550949" y="103149"/>
                  </a:lnTo>
                  <a:lnTo>
                    <a:pt x="539405" y="104749"/>
                  </a:lnTo>
                  <a:close/>
                </a:path>
                <a:path w="577215" h="104775">
                  <a:moveTo>
                    <a:pt x="575244" y="59990"/>
                  </a:moveTo>
                  <a:lnTo>
                    <a:pt x="560390" y="59990"/>
                  </a:lnTo>
                  <a:lnTo>
                    <a:pt x="557299" y="53313"/>
                  </a:lnTo>
                  <a:lnTo>
                    <a:pt x="552469" y="48186"/>
                  </a:lnTo>
                  <a:lnTo>
                    <a:pt x="546293" y="44899"/>
                  </a:lnTo>
                  <a:lnTo>
                    <a:pt x="539167" y="43739"/>
                  </a:lnTo>
                  <a:lnTo>
                    <a:pt x="568214" y="43739"/>
                  </a:lnTo>
                  <a:lnTo>
                    <a:pt x="573739" y="52088"/>
                  </a:lnTo>
                  <a:lnTo>
                    <a:pt x="575244" y="59990"/>
                  </a:lnTo>
                  <a:close/>
                </a:path>
                <a:path w="577215" h="104775">
                  <a:moveTo>
                    <a:pt x="569302" y="90537"/>
                  </a:moveTo>
                  <a:lnTo>
                    <a:pt x="547174" y="90537"/>
                  </a:lnTo>
                  <a:lnTo>
                    <a:pt x="554008" y="86953"/>
                  </a:lnTo>
                  <a:lnTo>
                    <a:pt x="557991" y="80653"/>
                  </a:lnTo>
                  <a:lnTo>
                    <a:pt x="558265" y="80511"/>
                  </a:lnTo>
                  <a:lnTo>
                    <a:pt x="574041" y="80511"/>
                  </a:lnTo>
                  <a:lnTo>
                    <a:pt x="574565" y="81321"/>
                  </a:lnTo>
                  <a:lnTo>
                    <a:pt x="574259" y="82074"/>
                  </a:lnTo>
                  <a:lnTo>
                    <a:pt x="574178" y="82274"/>
                  </a:lnTo>
                  <a:lnTo>
                    <a:pt x="569302" y="90537"/>
                  </a:lnTo>
                  <a:close/>
                </a:path>
                <a:path w="577215" h="104775">
                  <a:moveTo>
                    <a:pt x="379630" y="103045"/>
                  </a:moveTo>
                  <a:lnTo>
                    <a:pt x="365023" y="103045"/>
                  </a:lnTo>
                  <a:lnTo>
                    <a:pt x="364500" y="102510"/>
                  </a:lnTo>
                  <a:lnTo>
                    <a:pt x="364500" y="31808"/>
                  </a:lnTo>
                  <a:lnTo>
                    <a:pt x="365032" y="31274"/>
                  </a:lnTo>
                  <a:lnTo>
                    <a:pt x="379631" y="31274"/>
                  </a:lnTo>
                  <a:lnTo>
                    <a:pt x="380155" y="31808"/>
                  </a:lnTo>
                  <a:lnTo>
                    <a:pt x="380155" y="102510"/>
                  </a:lnTo>
                  <a:lnTo>
                    <a:pt x="379630" y="103045"/>
                  </a:lnTo>
                  <a:close/>
                </a:path>
                <a:path w="577215" h="104775">
                  <a:moveTo>
                    <a:pt x="199347" y="42929"/>
                  </a:moveTo>
                  <a:lnTo>
                    <a:pt x="177080" y="42929"/>
                  </a:lnTo>
                  <a:lnTo>
                    <a:pt x="180844" y="34866"/>
                  </a:lnTo>
                  <a:lnTo>
                    <a:pt x="188341" y="30129"/>
                  </a:lnTo>
                  <a:lnTo>
                    <a:pt x="198824" y="30129"/>
                  </a:lnTo>
                  <a:lnTo>
                    <a:pt x="199347" y="30605"/>
                  </a:lnTo>
                  <a:lnTo>
                    <a:pt x="199347" y="42929"/>
                  </a:lnTo>
                  <a:close/>
                </a:path>
                <a:path w="577215" h="104775">
                  <a:moveTo>
                    <a:pt x="176549" y="103045"/>
                  </a:moveTo>
                  <a:lnTo>
                    <a:pt x="161949" y="103045"/>
                  </a:lnTo>
                  <a:lnTo>
                    <a:pt x="161426" y="102510"/>
                  </a:lnTo>
                  <a:lnTo>
                    <a:pt x="161426" y="31825"/>
                  </a:lnTo>
                  <a:lnTo>
                    <a:pt x="161949" y="31290"/>
                  </a:lnTo>
                  <a:lnTo>
                    <a:pt x="176556" y="31290"/>
                  </a:lnTo>
                  <a:lnTo>
                    <a:pt x="177080" y="31825"/>
                  </a:lnTo>
                  <a:lnTo>
                    <a:pt x="177080" y="42929"/>
                  </a:lnTo>
                  <a:lnTo>
                    <a:pt x="199347" y="42929"/>
                  </a:lnTo>
                  <a:lnTo>
                    <a:pt x="199347" y="45427"/>
                  </a:lnTo>
                  <a:lnTo>
                    <a:pt x="198879" y="45903"/>
                  </a:lnTo>
                  <a:lnTo>
                    <a:pt x="198274" y="45903"/>
                  </a:lnTo>
                  <a:lnTo>
                    <a:pt x="189028" y="47745"/>
                  </a:lnTo>
                  <a:lnTo>
                    <a:pt x="182393" y="52307"/>
                  </a:lnTo>
                  <a:lnTo>
                    <a:pt x="178394" y="59217"/>
                  </a:lnTo>
                  <a:lnTo>
                    <a:pt x="177080" y="67945"/>
                  </a:lnTo>
                  <a:lnTo>
                    <a:pt x="177080" y="102510"/>
                  </a:lnTo>
                  <a:lnTo>
                    <a:pt x="176549" y="103045"/>
                  </a:lnTo>
                  <a:close/>
                </a:path>
                <a:path w="577215" h="104775">
                  <a:moveTo>
                    <a:pt x="346629" y="40339"/>
                  </a:moveTo>
                  <a:lnTo>
                    <a:pt x="301392" y="40339"/>
                  </a:lnTo>
                  <a:lnTo>
                    <a:pt x="306301" y="33304"/>
                  </a:lnTo>
                  <a:lnTo>
                    <a:pt x="314509" y="29519"/>
                  </a:lnTo>
                  <a:lnTo>
                    <a:pt x="324197" y="29519"/>
                  </a:lnTo>
                  <a:lnTo>
                    <a:pt x="336084" y="31709"/>
                  </a:lnTo>
                  <a:lnTo>
                    <a:pt x="345159" y="37898"/>
                  </a:lnTo>
                  <a:lnTo>
                    <a:pt x="346629" y="40339"/>
                  </a:lnTo>
                  <a:close/>
                </a:path>
                <a:path w="577215" h="104775">
                  <a:moveTo>
                    <a:pt x="301015" y="103028"/>
                  </a:moveTo>
                  <a:lnTo>
                    <a:pt x="286383" y="103028"/>
                  </a:lnTo>
                  <a:lnTo>
                    <a:pt x="285876" y="102494"/>
                  </a:lnTo>
                  <a:lnTo>
                    <a:pt x="285958" y="31709"/>
                  </a:lnTo>
                  <a:lnTo>
                    <a:pt x="286408" y="31256"/>
                  </a:lnTo>
                  <a:lnTo>
                    <a:pt x="300867" y="31256"/>
                  </a:lnTo>
                  <a:lnTo>
                    <a:pt x="301311" y="31709"/>
                  </a:lnTo>
                  <a:lnTo>
                    <a:pt x="301392" y="40339"/>
                  </a:lnTo>
                  <a:lnTo>
                    <a:pt x="346629" y="40339"/>
                  </a:lnTo>
                  <a:lnTo>
                    <a:pt x="349241" y="44675"/>
                  </a:lnTo>
                  <a:lnTo>
                    <a:pt x="319819" y="44675"/>
                  </a:lnTo>
                  <a:lnTo>
                    <a:pt x="312257" y="46011"/>
                  </a:lnTo>
                  <a:lnTo>
                    <a:pt x="306487" y="49772"/>
                  </a:lnTo>
                  <a:lnTo>
                    <a:pt x="302807" y="55588"/>
                  </a:lnTo>
                  <a:lnTo>
                    <a:pt x="301514" y="63090"/>
                  </a:lnTo>
                  <a:lnTo>
                    <a:pt x="301530" y="102494"/>
                  </a:lnTo>
                  <a:lnTo>
                    <a:pt x="301015" y="103028"/>
                  </a:lnTo>
                  <a:close/>
                </a:path>
                <a:path w="577215" h="104775">
                  <a:moveTo>
                    <a:pt x="352454" y="103028"/>
                  </a:moveTo>
                  <a:lnTo>
                    <a:pt x="337856" y="103028"/>
                  </a:lnTo>
                  <a:lnTo>
                    <a:pt x="337332" y="102494"/>
                  </a:lnTo>
                  <a:lnTo>
                    <a:pt x="337332" y="63090"/>
                  </a:lnTo>
                  <a:lnTo>
                    <a:pt x="336163" y="55588"/>
                  </a:lnTo>
                  <a:lnTo>
                    <a:pt x="332755" y="49772"/>
                  </a:lnTo>
                  <a:lnTo>
                    <a:pt x="327258" y="46011"/>
                  </a:lnTo>
                  <a:lnTo>
                    <a:pt x="319819" y="44675"/>
                  </a:lnTo>
                  <a:lnTo>
                    <a:pt x="349241" y="44675"/>
                  </a:lnTo>
                  <a:lnTo>
                    <a:pt x="350951" y="47513"/>
                  </a:lnTo>
                  <a:lnTo>
                    <a:pt x="352986" y="59982"/>
                  </a:lnTo>
                  <a:lnTo>
                    <a:pt x="352986" y="102494"/>
                  </a:lnTo>
                  <a:lnTo>
                    <a:pt x="352454" y="103028"/>
                  </a:lnTo>
                  <a:close/>
                </a:path>
                <a:path w="577215" h="104775">
                  <a:moveTo>
                    <a:pt x="426782" y="104774"/>
                  </a:moveTo>
                  <a:lnTo>
                    <a:pt x="411757" y="101920"/>
                  </a:lnTo>
                  <a:lnTo>
                    <a:pt x="399780" y="94025"/>
                  </a:lnTo>
                  <a:lnTo>
                    <a:pt x="391857" y="82096"/>
                  </a:lnTo>
                  <a:lnTo>
                    <a:pt x="388996" y="67117"/>
                  </a:lnTo>
                  <a:lnTo>
                    <a:pt x="391857" y="52174"/>
                  </a:lnTo>
                  <a:lnTo>
                    <a:pt x="399780" y="40247"/>
                  </a:lnTo>
                  <a:lnTo>
                    <a:pt x="411757" y="32355"/>
                  </a:lnTo>
                  <a:lnTo>
                    <a:pt x="426782" y="29502"/>
                  </a:lnTo>
                  <a:lnTo>
                    <a:pt x="439628" y="31535"/>
                  </a:lnTo>
                  <a:lnTo>
                    <a:pt x="450398" y="37237"/>
                  </a:lnTo>
                  <a:lnTo>
                    <a:pt x="457201" y="44642"/>
                  </a:lnTo>
                  <a:lnTo>
                    <a:pt x="426775" y="44642"/>
                  </a:lnTo>
                  <a:lnTo>
                    <a:pt x="418216" y="46305"/>
                  </a:lnTo>
                  <a:lnTo>
                    <a:pt x="411268" y="50951"/>
                  </a:lnTo>
                  <a:lnTo>
                    <a:pt x="406622" y="58035"/>
                  </a:lnTo>
                  <a:lnTo>
                    <a:pt x="404900" y="67117"/>
                  </a:lnTo>
                  <a:lnTo>
                    <a:pt x="406481" y="75523"/>
                  </a:lnTo>
                  <a:lnTo>
                    <a:pt x="406597" y="76141"/>
                  </a:lnTo>
                  <a:lnTo>
                    <a:pt x="411265" y="83284"/>
                  </a:lnTo>
                  <a:lnTo>
                    <a:pt x="418213" y="87930"/>
                  </a:lnTo>
                  <a:lnTo>
                    <a:pt x="426775" y="89593"/>
                  </a:lnTo>
                  <a:lnTo>
                    <a:pt x="457215" y="89593"/>
                  </a:lnTo>
                  <a:lnTo>
                    <a:pt x="450343" y="97090"/>
                  </a:lnTo>
                  <a:lnTo>
                    <a:pt x="439608" y="102760"/>
                  </a:lnTo>
                  <a:lnTo>
                    <a:pt x="426782" y="104774"/>
                  </a:lnTo>
                  <a:close/>
                </a:path>
                <a:path w="577215" h="104775">
                  <a:moveTo>
                    <a:pt x="462771" y="58754"/>
                  </a:moveTo>
                  <a:lnTo>
                    <a:pt x="447275" y="58754"/>
                  </a:lnTo>
                  <a:lnTo>
                    <a:pt x="446864" y="58553"/>
                  </a:lnTo>
                  <a:lnTo>
                    <a:pt x="446668" y="58035"/>
                  </a:lnTo>
                  <a:lnTo>
                    <a:pt x="443822" y="49914"/>
                  </a:lnTo>
                  <a:lnTo>
                    <a:pt x="436053" y="44642"/>
                  </a:lnTo>
                  <a:lnTo>
                    <a:pt x="457201" y="44642"/>
                  </a:lnTo>
                  <a:lnTo>
                    <a:pt x="458461" y="46013"/>
                  </a:lnTo>
                  <a:lnTo>
                    <a:pt x="463182" y="57267"/>
                  </a:lnTo>
                  <a:lnTo>
                    <a:pt x="463355" y="58035"/>
                  </a:lnTo>
                  <a:lnTo>
                    <a:pt x="462968" y="58553"/>
                  </a:lnTo>
                  <a:lnTo>
                    <a:pt x="462771" y="58754"/>
                  </a:lnTo>
                  <a:close/>
                </a:path>
                <a:path w="577215" h="104775">
                  <a:moveTo>
                    <a:pt x="457215" y="89593"/>
                  </a:moveTo>
                  <a:lnTo>
                    <a:pt x="436053" y="89593"/>
                  </a:lnTo>
                  <a:lnTo>
                    <a:pt x="443626" y="84330"/>
                  </a:lnTo>
                  <a:lnTo>
                    <a:pt x="446804" y="75799"/>
                  </a:lnTo>
                  <a:lnTo>
                    <a:pt x="447191" y="75523"/>
                  </a:lnTo>
                  <a:lnTo>
                    <a:pt x="462789" y="75523"/>
                  </a:lnTo>
                  <a:lnTo>
                    <a:pt x="463313" y="76141"/>
                  </a:lnTo>
                  <a:lnTo>
                    <a:pt x="463116" y="77010"/>
                  </a:lnTo>
                  <a:lnTo>
                    <a:pt x="458382" y="88320"/>
                  </a:lnTo>
                  <a:lnTo>
                    <a:pt x="457215" y="89593"/>
                  </a:lnTo>
                  <a:close/>
                </a:path>
                <a:path w="577215" h="104775">
                  <a:moveTo>
                    <a:pt x="37786" y="104733"/>
                  </a:moveTo>
                  <a:lnTo>
                    <a:pt x="22761" y="101881"/>
                  </a:lnTo>
                  <a:lnTo>
                    <a:pt x="10784" y="93991"/>
                  </a:lnTo>
                  <a:lnTo>
                    <a:pt x="2861" y="82064"/>
                  </a:lnTo>
                  <a:lnTo>
                    <a:pt x="0" y="67084"/>
                  </a:lnTo>
                  <a:lnTo>
                    <a:pt x="2861" y="52136"/>
                  </a:lnTo>
                  <a:lnTo>
                    <a:pt x="10784" y="40206"/>
                  </a:lnTo>
                  <a:lnTo>
                    <a:pt x="22761" y="32314"/>
                  </a:lnTo>
                  <a:lnTo>
                    <a:pt x="37786" y="29460"/>
                  </a:lnTo>
                  <a:lnTo>
                    <a:pt x="50633" y="31493"/>
                  </a:lnTo>
                  <a:lnTo>
                    <a:pt x="61402" y="37195"/>
                  </a:lnTo>
                  <a:lnTo>
                    <a:pt x="68212" y="44609"/>
                  </a:lnTo>
                  <a:lnTo>
                    <a:pt x="37803" y="44609"/>
                  </a:lnTo>
                  <a:lnTo>
                    <a:pt x="29244" y="46272"/>
                  </a:lnTo>
                  <a:lnTo>
                    <a:pt x="22296" y="50918"/>
                  </a:lnTo>
                  <a:lnTo>
                    <a:pt x="17650" y="58002"/>
                  </a:lnTo>
                  <a:lnTo>
                    <a:pt x="15929" y="67084"/>
                  </a:lnTo>
                  <a:lnTo>
                    <a:pt x="17506" y="75481"/>
                  </a:lnTo>
                  <a:lnTo>
                    <a:pt x="17622" y="76099"/>
                  </a:lnTo>
                  <a:lnTo>
                    <a:pt x="18172" y="76969"/>
                  </a:lnTo>
                  <a:lnTo>
                    <a:pt x="22287" y="83250"/>
                  </a:lnTo>
                  <a:lnTo>
                    <a:pt x="29234" y="87896"/>
                  </a:lnTo>
                  <a:lnTo>
                    <a:pt x="37803" y="89560"/>
                  </a:lnTo>
                  <a:lnTo>
                    <a:pt x="68211" y="89560"/>
                  </a:lnTo>
                  <a:lnTo>
                    <a:pt x="61347" y="97048"/>
                  </a:lnTo>
                  <a:lnTo>
                    <a:pt x="50612" y="102719"/>
                  </a:lnTo>
                  <a:lnTo>
                    <a:pt x="37786" y="104733"/>
                  </a:lnTo>
                  <a:close/>
                </a:path>
                <a:path w="577215" h="104775">
                  <a:moveTo>
                    <a:pt x="73775" y="58712"/>
                  </a:moveTo>
                  <a:lnTo>
                    <a:pt x="58285" y="58712"/>
                  </a:lnTo>
                  <a:lnTo>
                    <a:pt x="57884" y="58511"/>
                  </a:lnTo>
                  <a:lnTo>
                    <a:pt x="54848" y="49881"/>
                  </a:lnTo>
                  <a:lnTo>
                    <a:pt x="47082" y="44609"/>
                  </a:lnTo>
                  <a:lnTo>
                    <a:pt x="68212" y="44609"/>
                  </a:lnTo>
                  <a:lnTo>
                    <a:pt x="69463" y="45971"/>
                  </a:lnTo>
                  <a:lnTo>
                    <a:pt x="74185" y="57225"/>
                  </a:lnTo>
                  <a:lnTo>
                    <a:pt x="74360" y="58002"/>
                  </a:lnTo>
                  <a:lnTo>
                    <a:pt x="73972" y="58511"/>
                  </a:lnTo>
                  <a:lnTo>
                    <a:pt x="73775" y="58712"/>
                  </a:lnTo>
                  <a:close/>
                </a:path>
                <a:path w="577215" h="104775">
                  <a:moveTo>
                    <a:pt x="68211" y="89560"/>
                  </a:moveTo>
                  <a:lnTo>
                    <a:pt x="47099" y="89560"/>
                  </a:lnTo>
                  <a:lnTo>
                    <a:pt x="54651" y="84279"/>
                  </a:lnTo>
                  <a:lnTo>
                    <a:pt x="57835" y="75757"/>
                  </a:lnTo>
                  <a:lnTo>
                    <a:pt x="58220" y="75481"/>
                  </a:lnTo>
                  <a:lnTo>
                    <a:pt x="73792" y="75481"/>
                  </a:lnTo>
                  <a:lnTo>
                    <a:pt x="74315" y="76099"/>
                  </a:lnTo>
                  <a:lnTo>
                    <a:pt x="74119" y="76969"/>
                  </a:lnTo>
                  <a:lnTo>
                    <a:pt x="69386" y="88279"/>
                  </a:lnTo>
                  <a:lnTo>
                    <a:pt x="68211" y="89560"/>
                  </a:lnTo>
                  <a:close/>
                </a:path>
                <a:path w="577215" h="104775">
                  <a:moveTo>
                    <a:pt x="98120" y="102953"/>
                  </a:moveTo>
                  <a:lnTo>
                    <a:pt x="83334" y="102953"/>
                  </a:lnTo>
                  <a:lnTo>
                    <a:pt x="82901" y="102410"/>
                  </a:lnTo>
                  <a:lnTo>
                    <a:pt x="82901" y="2022"/>
                  </a:lnTo>
                  <a:lnTo>
                    <a:pt x="83432" y="1487"/>
                  </a:lnTo>
                  <a:lnTo>
                    <a:pt x="97892" y="1487"/>
                  </a:lnTo>
                  <a:lnTo>
                    <a:pt x="98415" y="2022"/>
                  </a:lnTo>
                  <a:lnTo>
                    <a:pt x="98415" y="40263"/>
                  </a:lnTo>
                  <a:lnTo>
                    <a:pt x="143654" y="40263"/>
                  </a:lnTo>
                  <a:lnTo>
                    <a:pt x="146266" y="44600"/>
                  </a:lnTo>
                  <a:lnTo>
                    <a:pt x="116844" y="44600"/>
                  </a:lnTo>
                  <a:lnTo>
                    <a:pt x="109281" y="45936"/>
                  </a:lnTo>
                  <a:lnTo>
                    <a:pt x="103511" y="49697"/>
                  </a:lnTo>
                  <a:lnTo>
                    <a:pt x="99831" y="55513"/>
                  </a:lnTo>
                  <a:lnTo>
                    <a:pt x="98540" y="63007"/>
                  </a:lnTo>
                  <a:lnTo>
                    <a:pt x="98555" y="102410"/>
                  </a:lnTo>
                  <a:lnTo>
                    <a:pt x="98120" y="102953"/>
                  </a:lnTo>
                  <a:close/>
                </a:path>
                <a:path w="577215" h="104775">
                  <a:moveTo>
                    <a:pt x="143654" y="40263"/>
                  </a:moveTo>
                  <a:lnTo>
                    <a:pt x="98415" y="40263"/>
                  </a:lnTo>
                  <a:lnTo>
                    <a:pt x="103325" y="33229"/>
                  </a:lnTo>
                  <a:lnTo>
                    <a:pt x="111533" y="29444"/>
                  </a:lnTo>
                  <a:lnTo>
                    <a:pt x="121222" y="29444"/>
                  </a:lnTo>
                  <a:lnTo>
                    <a:pt x="133108" y="31634"/>
                  </a:lnTo>
                  <a:lnTo>
                    <a:pt x="142184" y="37823"/>
                  </a:lnTo>
                  <a:lnTo>
                    <a:pt x="143654" y="40263"/>
                  </a:lnTo>
                  <a:close/>
                </a:path>
                <a:path w="577215" h="104775">
                  <a:moveTo>
                    <a:pt x="149479" y="102953"/>
                  </a:moveTo>
                  <a:lnTo>
                    <a:pt x="134880" y="102953"/>
                  </a:lnTo>
                  <a:lnTo>
                    <a:pt x="134355" y="102410"/>
                  </a:lnTo>
                  <a:lnTo>
                    <a:pt x="134354" y="63007"/>
                  </a:lnTo>
                  <a:lnTo>
                    <a:pt x="133186" y="55513"/>
                  </a:lnTo>
                  <a:lnTo>
                    <a:pt x="129779" y="49697"/>
                  </a:lnTo>
                  <a:lnTo>
                    <a:pt x="124282" y="45936"/>
                  </a:lnTo>
                  <a:lnTo>
                    <a:pt x="116844" y="44600"/>
                  </a:lnTo>
                  <a:lnTo>
                    <a:pt x="146266" y="44600"/>
                  </a:lnTo>
                  <a:lnTo>
                    <a:pt x="147975" y="47438"/>
                  </a:lnTo>
                  <a:lnTo>
                    <a:pt x="150011" y="59907"/>
                  </a:lnTo>
                  <a:lnTo>
                    <a:pt x="150011" y="102410"/>
                  </a:lnTo>
                  <a:lnTo>
                    <a:pt x="149479" y="102953"/>
                  </a:lnTo>
                  <a:close/>
                </a:path>
                <a:path w="577215" h="104775">
                  <a:moveTo>
                    <a:pt x="499561" y="102953"/>
                  </a:moveTo>
                  <a:lnTo>
                    <a:pt x="477575" y="102953"/>
                  </a:lnTo>
                  <a:lnTo>
                    <a:pt x="471837" y="97238"/>
                  </a:lnTo>
                  <a:lnTo>
                    <a:pt x="471837" y="2022"/>
                  </a:lnTo>
                  <a:lnTo>
                    <a:pt x="472373" y="1487"/>
                  </a:lnTo>
                  <a:lnTo>
                    <a:pt x="486970" y="1487"/>
                  </a:lnTo>
                  <a:lnTo>
                    <a:pt x="487494" y="2022"/>
                  </a:lnTo>
                  <a:lnTo>
                    <a:pt x="487494" y="86301"/>
                  </a:lnTo>
                  <a:lnTo>
                    <a:pt x="489220" y="88064"/>
                  </a:lnTo>
                  <a:lnTo>
                    <a:pt x="499573" y="88064"/>
                  </a:lnTo>
                  <a:lnTo>
                    <a:pt x="500097" y="88599"/>
                  </a:lnTo>
                  <a:lnTo>
                    <a:pt x="500097" y="102419"/>
                  </a:lnTo>
                  <a:lnTo>
                    <a:pt x="499561" y="102953"/>
                  </a:lnTo>
                  <a:close/>
                </a:path>
                <a:path w="577215" h="104775">
                  <a:moveTo>
                    <a:pt x="381080" y="18974"/>
                  </a:moveTo>
                  <a:lnTo>
                    <a:pt x="366472" y="18974"/>
                  </a:lnTo>
                  <a:lnTo>
                    <a:pt x="363011" y="15432"/>
                  </a:lnTo>
                  <a:lnTo>
                    <a:pt x="363011" y="517"/>
                  </a:lnTo>
                  <a:lnTo>
                    <a:pt x="363517" y="0"/>
                  </a:lnTo>
                  <a:lnTo>
                    <a:pt x="381071" y="0"/>
                  </a:lnTo>
                  <a:lnTo>
                    <a:pt x="381578" y="517"/>
                  </a:lnTo>
                  <a:lnTo>
                    <a:pt x="381578" y="18465"/>
                  </a:lnTo>
                  <a:lnTo>
                    <a:pt x="381080" y="18974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2503" y="230385"/>
              <a:ext cx="128254" cy="1309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99" y="927100"/>
            <a:ext cx="3755389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135"/>
              </a:spcBef>
            </a:pPr>
            <a:r>
              <a:rPr sz="4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Competition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399" y="3557391"/>
            <a:ext cx="3446145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dirty="0">
                <a:solidFill>
                  <a:srgbClr val="F2F2F2"/>
                </a:solidFill>
                <a:latin typeface="Arial MT"/>
                <a:cs typeface="Arial MT"/>
              </a:rPr>
              <a:t>Li</a:t>
            </a:r>
            <a:r>
              <a:rPr sz="1300" dirty="0">
                <a:solidFill>
                  <a:srgbClr val="F2F2F2"/>
                </a:solidFill>
                <a:latin typeface="Arial MT"/>
                <a:cs typeface="Arial MT"/>
              </a:rPr>
              <a:t>st</a:t>
            </a:r>
            <a:r>
              <a:rPr sz="1300" spc="5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F2F2F2"/>
                </a:solidFill>
                <a:latin typeface="Arial MT"/>
                <a:cs typeface="Arial MT"/>
              </a:rPr>
              <a:t>c</a:t>
            </a:r>
            <a:r>
              <a:rPr sz="1300" dirty="0">
                <a:solidFill>
                  <a:srgbClr val="F2F2F2"/>
                </a:solidFill>
                <a:latin typeface="Arial MT"/>
                <a:cs typeface="Arial MT"/>
              </a:rPr>
              <a:t>omp</a:t>
            </a:r>
            <a:r>
              <a:rPr sz="1450" dirty="0">
                <a:solidFill>
                  <a:srgbClr val="F2F2F2"/>
                </a:solidFill>
                <a:latin typeface="Arial MT"/>
                <a:cs typeface="Arial MT"/>
              </a:rPr>
              <a:t>e</a:t>
            </a:r>
            <a:r>
              <a:rPr sz="1300" dirty="0">
                <a:solidFill>
                  <a:srgbClr val="F2F2F2"/>
                </a:solidFill>
                <a:latin typeface="Arial MT"/>
                <a:cs typeface="Arial MT"/>
              </a:rPr>
              <a:t>t</a:t>
            </a:r>
            <a:r>
              <a:rPr sz="1450" dirty="0">
                <a:solidFill>
                  <a:srgbClr val="F2F2F2"/>
                </a:solidFill>
                <a:latin typeface="Arial MT"/>
                <a:cs typeface="Arial MT"/>
              </a:rPr>
              <a:t>i</a:t>
            </a:r>
            <a:r>
              <a:rPr sz="1300" dirty="0">
                <a:solidFill>
                  <a:srgbClr val="F2F2F2"/>
                </a:solidFill>
                <a:latin typeface="Arial MT"/>
                <a:cs typeface="Arial MT"/>
              </a:rPr>
              <a:t>tors</a:t>
            </a:r>
            <a:r>
              <a:rPr sz="1250" dirty="0">
                <a:solidFill>
                  <a:srgbClr val="F2F2F2"/>
                </a:solidFill>
                <a:latin typeface="Times New Roman"/>
                <a:cs typeface="Times New Roman"/>
              </a:rPr>
              <a:t>.</a:t>
            </a:r>
            <a:r>
              <a:rPr sz="1250" spc="55" dirty="0">
                <a:solidFill>
                  <a:srgbClr val="F2F2F2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F2F2F2"/>
                </a:solidFill>
                <a:latin typeface="Arial MT"/>
                <a:cs typeface="Arial MT"/>
              </a:rPr>
              <a:t>Li</a:t>
            </a:r>
            <a:r>
              <a:rPr sz="1300" dirty="0">
                <a:solidFill>
                  <a:srgbClr val="F2F2F2"/>
                </a:solidFill>
                <a:latin typeface="Arial MT"/>
                <a:cs typeface="Arial MT"/>
              </a:rPr>
              <a:t>st</a:t>
            </a:r>
            <a:r>
              <a:rPr sz="1300" spc="6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F2F2F2"/>
                </a:solidFill>
                <a:latin typeface="Arial MT"/>
                <a:cs typeface="Arial MT"/>
              </a:rPr>
              <a:t>c</a:t>
            </a:r>
            <a:r>
              <a:rPr sz="1300" dirty="0">
                <a:solidFill>
                  <a:srgbClr val="F2F2F2"/>
                </a:solidFill>
                <a:latin typeface="Arial MT"/>
                <a:cs typeface="Arial MT"/>
              </a:rPr>
              <a:t>omp</a:t>
            </a:r>
            <a:r>
              <a:rPr sz="1450" dirty="0">
                <a:solidFill>
                  <a:srgbClr val="F2F2F2"/>
                </a:solidFill>
                <a:latin typeface="Arial MT"/>
                <a:cs typeface="Arial MT"/>
              </a:rPr>
              <a:t>e</a:t>
            </a:r>
            <a:r>
              <a:rPr sz="1300" dirty="0">
                <a:solidFill>
                  <a:srgbClr val="F2F2F2"/>
                </a:solidFill>
                <a:latin typeface="Arial MT"/>
                <a:cs typeface="Arial MT"/>
              </a:rPr>
              <a:t>t</a:t>
            </a:r>
            <a:r>
              <a:rPr sz="1450" dirty="0">
                <a:solidFill>
                  <a:srgbClr val="F2F2F2"/>
                </a:solidFill>
                <a:latin typeface="Arial MT"/>
                <a:cs typeface="Arial MT"/>
              </a:rPr>
              <a:t>i</a:t>
            </a:r>
            <a:r>
              <a:rPr sz="1300" dirty="0">
                <a:solidFill>
                  <a:srgbClr val="F2F2F2"/>
                </a:solidFill>
                <a:latin typeface="Arial MT"/>
                <a:cs typeface="Arial MT"/>
              </a:rPr>
              <a:t>t</a:t>
            </a:r>
            <a:r>
              <a:rPr sz="1450" dirty="0">
                <a:solidFill>
                  <a:srgbClr val="F2F2F2"/>
                </a:solidFill>
                <a:latin typeface="Arial MT"/>
                <a:cs typeface="Arial MT"/>
              </a:rPr>
              <a:t>i</a:t>
            </a:r>
            <a:r>
              <a:rPr sz="1300" dirty="0">
                <a:solidFill>
                  <a:srgbClr val="F2F2F2"/>
                </a:solidFill>
                <a:latin typeface="Arial MT"/>
                <a:cs typeface="Arial MT"/>
              </a:rPr>
              <a:t>v</a:t>
            </a:r>
            <a:r>
              <a:rPr sz="1450" dirty="0">
                <a:solidFill>
                  <a:srgbClr val="F2F2F2"/>
                </a:solidFill>
                <a:latin typeface="Arial MT"/>
                <a:cs typeface="Arial MT"/>
              </a:rPr>
              <a:t>e</a:t>
            </a:r>
            <a:r>
              <a:rPr sz="1450" spc="1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450" spc="-45" dirty="0">
                <a:solidFill>
                  <a:srgbClr val="F2F2F2"/>
                </a:solidFill>
                <a:latin typeface="Arial MT"/>
                <a:cs typeface="Arial MT"/>
              </a:rPr>
              <a:t>ad</a:t>
            </a:r>
            <a:r>
              <a:rPr sz="1300" spc="-45" dirty="0">
                <a:solidFill>
                  <a:srgbClr val="F2F2F2"/>
                </a:solidFill>
                <a:latin typeface="Arial MT"/>
                <a:cs typeface="Arial MT"/>
              </a:rPr>
              <a:t>v</a:t>
            </a:r>
            <a:r>
              <a:rPr sz="1450" spc="-45" dirty="0">
                <a:solidFill>
                  <a:srgbClr val="F2F2F2"/>
                </a:solidFill>
                <a:latin typeface="Arial MT"/>
                <a:cs typeface="Arial MT"/>
              </a:rPr>
              <a:t>a</a:t>
            </a:r>
            <a:r>
              <a:rPr sz="1300" spc="-45" dirty="0">
                <a:solidFill>
                  <a:srgbClr val="F2F2F2"/>
                </a:solidFill>
                <a:latin typeface="Arial MT"/>
                <a:cs typeface="Arial MT"/>
              </a:rPr>
              <a:t>nt</a:t>
            </a:r>
            <a:r>
              <a:rPr sz="1450" spc="-45" dirty="0">
                <a:solidFill>
                  <a:srgbClr val="F2F2F2"/>
                </a:solidFill>
                <a:latin typeface="Arial MT"/>
                <a:cs typeface="Arial MT"/>
              </a:rPr>
              <a:t>age</a:t>
            </a:r>
            <a:r>
              <a:rPr sz="1300" spc="-45" dirty="0">
                <a:solidFill>
                  <a:srgbClr val="F2F2F2"/>
                </a:solidFill>
                <a:latin typeface="Arial MT"/>
                <a:cs typeface="Arial MT"/>
              </a:rPr>
              <a:t>s</a:t>
            </a:r>
            <a:endParaRPr sz="1300" dirty="0">
              <a:latin typeface="Arial MT"/>
              <a:cs typeface="Arial MT"/>
            </a:endParaRPr>
          </a:p>
        </p:txBody>
      </p:sp>
      <p:sp>
        <p:nvSpPr>
          <p:cNvPr id="4" name="object 4">
            <a:hlinkClick r:id="rId2"/>
          </p:cNvPr>
          <p:cNvSpPr/>
          <p:nvPr/>
        </p:nvSpPr>
        <p:spPr>
          <a:xfrm>
            <a:off x="12553949" y="114299"/>
            <a:ext cx="1733550" cy="381000"/>
          </a:xfrm>
          <a:custGeom>
            <a:avLst/>
            <a:gdLst/>
            <a:ahLst/>
            <a:cxnLst/>
            <a:rect l="l" t="t" r="r" b="b"/>
            <a:pathLst>
              <a:path w="1733550" h="381000">
                <a:moveTo>
                  <a:pt x="1657349" y="380999"/>
                </a:moveTo>
                <a:lnTo>
                  <a:pt x="76199" y="380999"/>
                </a:lnTo>
                <a:lnTo>
                  <a:pt x="68693" y="380637"/>
                </a:lnTo>
                <a:lnTo>
                  <a:pt x="27882" y="363732"/>
                </a:lnTo>
                <a:lnTo>
                  <a:pt x="3262" y="326886"/>
                </a:lnTo>
                <a:lnTo>
                  <a:pt x="0" y="304799"/>
                </a:lnTo>
                <a:lnTo>
                  <a:pt x="0" y="76199"/>
                </a:lnTo>
                <a:lnTo>
                  <a:pt x="12830" y="33857"/>
                </a:lnTo>
                <a:lnTo>
                  <a:pt x="47039" y="5800"/>
                </a:lnTo>
                <a:lnTo>
                  <a:pt x="76199" y="0"/>
                </a:lnTo>
                <a:lnTo>
                  <a:pt x="1657349" y="0"/>
                </a:lnTo>
                <a:lnTo>
                  <a:pt x="1699691" y="12830"/>
                </a:lnTo>
                <a:lnTo>
                  <a:pt x="1727749" y="47039"/>
                </a:lnTo>
                <a:lnTo>
                  <a:pt x="1733549" y="76199"/>
                </a:lnTo>
                <a:lnTo>
                  <a:pt x="1733549" y="304799"/>
                </a:lnTo>
                <a:lnTo>
                  <a:pt x="1720719" y="347142"/>
                </a:lnTo>
                <a:lnTo>
                  <a:pt x="1686509" y="375199"/>
                </a:lnTo>
                <a:lnTo>
                  <a:pt x="1657349" y="380999"/>
                </a:lnTo>
                <a:close/>
              </a:path>
            </a:pathLst>
          </a:custGeom>
          <a:solidFill>
            <a:srgbClr val="FFFFFF">
              <a:alpha val="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72813" y="190415"/>
            <a:ext cx="69278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Made</a:t>
            </a:r>
            <a:r>
              <a:rPr sz="1150" spc="3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h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412503" y="230385"/>
            <a:ext cx="741045" cy="131445"/>
            <a:chOff x="13412503" y="230385"/>
            <a:chExt cx="741045" cy="131445"/>
          </a:xfrm>
        </p:grpSpPr>
        <p:sp>
          <p:nvSpPr>
            <p:cNvPr id="7" name="object 7">
              <a:hlinkClick r:id="rId2"/>
            </p:cNvPr>
            <p:cNvSpPr/>
            <p:nvPr/>
          </p:nvSpPr>
          <p:spPr>
            <a:xfrm>
              <a:off x="13576697" y="243478"/>
              <a:ext cx="577215" cy="104775"/>
            </a:xfrm>
            <a:custGeom>
              <a:avLst/>
              <a:gdLst/>
              <a:ahLst/>
              <a:cxnLst/>
              <a:rect l="l" t="t" r="r" b="b"/>
              <a:pathLst>
                <a:path w="577215" h="104775">
                  <a:moveTo>
                    <a:pt x="239371" y="104749"/>
                  </a:moveTo>
                  <a:lnTo>
                    <a:pt x="224419" y="101895"/>
                  </a:lnTo>
                  <a:lnTo>
                    <a:pt x="212481" y="94000"/>
                  </a:lnTo>
                  <a:lnTo>
                    <a:pt x="204574" y="82071"/>
                  </a:lnTo>
                  <a:lnTo>
                    <a:pt x="201712" y="67109"/>
                  </a:lnTo>
                  <a:lnTo>
                    <a:pt x="204574" y="52144"/>
                  </a:lnTo>
                  <a:lnTo>
                    <a:pt x="212483" y="40215"/>
                  </a:lnTo>
                  <a:lnTo>
                    <a:pt x="224421" y="32322"/>
                  </a:lnTo>
                  <a:lnTo>
                    <a:pt x="239371" y="29469"/>
                  </a:lnTo>
                  <a:lnTo>
                    <a:pt x="254315" y="32322"/>
                  </a:lnTo>
                  <a:lnTo>
                    <a:pt x="266254" y="40215"/>
                  </a:lnTo>
                  <a:lnTo>
                    <a:pt x="269225" y="44692"/>
                  </a:lnTo>
                  <a:lnTo>
                    <a:pt x="239386" y="44692"/>
                  </a:lnTo>
                  <a:lnTo>
                    <a:pt x="230904" y="46355"/>
                  </a:lnTo>
                  <a:lnTo>
                    <a:pt x="223995" y="51001"/>
                  </a:lnTo>
                  <a:lnTo>
                    <a:pt x="219347" y="58111"/>
                  </a:lnTo>
                  <a:lnTo>
                    <a:pt x="217655" y="67109"/>
                  </a:lnTo>
                  <a:lnTo>
                    <a:pt x="219347" y="76224"/>
                  </a:lnTo>
                  <a:lnTo>
                    <a:pt x="223995" y="83334"/>
                  </a:lnTo>
                  <a:lnTo>
                    <a:pt x="230904" y="87980"/>
                  </a:lnTo>
                  <a:lnTo>
                    <a:pt x="239386" y="89643"/>
                  </a:lnTo>
                  <a:lnTo>
                    <a:pt x="269147" y="89643"/>
                  </a:lnTo>
                  <a:lnTo>
                    <a:pt x="266259" y="94000"/>
                  </a:lnTo>
                  <a:lnTo>
                    <a:pt x="254321" y="101895"/>
                  </a:lnTo>
                  <a:lnTo>
                    <a:pt x="239371" y="104749"/>
                  </a:lnTo>
                  <a:close/>
                </a:path>
                <a:path w="577215" h="104775">
                  <a:moveTo>
                    <a:pt x="269147" y="89643"/>
                  </a:moveTo>
                  <a:lnTo>
                    <a:pt x="239386" y="89643"/>
                  </a:lnTo>
                  <a:lnTo>
                    <a:pt x="247870" y="87980"/>
                  </a:lnTo>
                  <a:lnTo>
                    <a:pt x="254779" y="83334"/>
                  </a:lnTo>
                  <a:lnTo>
                    <a:pt x="259428" y="76224"/>
                  </a:lnTo>
                  <a:lnTo>
                    <a:pt x="261119" y="67109"/>
                  </a:lnTo>
                  <a:lnTo>
                    <a:pt x="259430" y="58111"/>
                  </a:lnTo>
                  <a:lnTo>
                    <a:pt x="254785" y="51001"/>
                  </a:lnTo>
                  <a:lnTo>
                    <a:pt x="247876" y="46355"/>
                  </a:lnTo>
                  <a:lnTo>
                    <a:pt x="239386" y="44692"/>
                  </a:lnTo>
                  <a:lnTo>
                    <a:pt x="269225" y="44692"/>
                  </a:lnTo>
                  <a:lnTo>
                    <a:pt x="274166" y="52144"/>
                  </a:lnTo>
                  <a:lnTo>
                    <a:pt x="277030" y="67109"/>
                  </a:lnTo>
                  <a:lnTo>
                    <a:pt x="274168" y="82071"/>
                  </a:lnTo>
                  <a:lnTo>
                    <a:pt x="269147" y="89643"/>
                  </a:lnTo>
                  <a:close/>
                </a:path>
                <a:path w="577215" h="104775">
                  <a:moveTo>
                    <a:pt x="539405" y="104749"/>
                  </a:moveTo>
                  <a:lnTo>
                    <a:pt x="524421" y="101896"/>
                  </a:lnTo>
                  <a:lnTo>
                    <a:pt x="512461" y="94004"/>
                  </a:lnTo>
                  <a:lnTo>
                    <a:pt x="504540" y="82074"/>
                  </a:lnTo>
                  <a:lnTo>
                    <a:pt x="501674" y="67109"/>
                  </a:lnTo>
                  <a:lnTo>
                    <a:pt x="504313" y="53313"/>
                  </a:lnTo>
                  <a:lnTo>
                    <a:pt x="539137" y="29469"/>
                  </a:lnTo>
                  <a:lnTo>
                    <a:pt x="553967" y="32303"/>
                  </a:lnTo>
                  <a:lnTo>
                    <a:pt x="565848" y="40164"/>
                  </a:lnTo>
                  <a:lnTo>
                    <a:pt x="568214" y="43739"/>
                  </a:lnTo>
                  <a:lnTo>
                    <a:pt x="539167" y="43739"/>
                  </a:lnTo>
                  <a:lnTo>
                    <a:pt x="532052" y="44899"/>
                  </a:lnTo>
                  <a:lnTo>
                    <a:pt x="525896" y="48186"/>
                  </a:lnTo>
                  <a:lnTo>
                    <a:pt x="521086" y="53313"/>
                  </a:lnTo>
                  <a:lnTo>
                    <a:pt x="518010" y="59990"/>
                  </a:lnTo>
                  <a:lnTo>
                    <a:pt x="575244" y="59990"/>
                  </a:lnTo>
                  <a:lnTo>
                    <a:pt x="576600" y="67109"/>
                  </a:lnTo>
                  <a:lnTo>
                    <a:pt x="576600" y="68680"/>
                  </a:lnTo>
                  <a:lnTo>
                    <a:pt x="576470" y="70359"/>
                  </a:lnTo>
                  <a:lnTo>
                    <a:pt x="576214" y="72548"/>
                  </a:lnTo>
                  <a:lnTo>
                    <a:pt x="575809" y="72941"/>
                  </a:lnTo>
                  <a:lnTo>
                    <a:pt x="517671" y="72941"/>
                  </a:lnTo>
                  <a:lnTo>
                    <a:pt x="520561" y="80146"/>
                  </a:lnTo>
                  <a:lnTo>
                    <a:pt x="525442" y="85700"/>
                  </a:lnTo>
                  <a:lnTo>
                    <a:pt x="531877" y="89273"/>
                  </a:lnTo>
                  <a:lnTo>
                    <a:pt x="539429" y="90537"/>
                  </a:lnTo>
                  <a:lnTo>
                    <a:pt x="569302" y="90537"/>
                  </a:lnTo>
                  <a:lnTo>
                    <a:pt x="568724" y="91521"/>
                  </a:lnTo>
                  <a:lnTo>
                    <a:pt x="560856" y="98609"/>
                  </a:lnTo>
                  <a:lnTo>
                    <a:pt x="550949" y="103149"/>
                  </a:lnTo>
                  <a:lnTo>
                    <a:pt x="539405" y="104749"/>
                  </a:lnTo>
                  <a:close/>
                </a:path>
                <a:path w="577215" h="104775">
                  <a:moveTo>
                    <a:pt x="575244" y="59990"/>
                  </a:moveTo>
                  <a:lnTo>
                    <a:pt x="560390" y="59990"/>
                  </a:lnTo>
                  <a:lnTo>
                    <a:pt x="557299" y="53313"/>
                  </a:lnTo>
                  <a:lnTo>
                    <a:pt x="552469" y="48186"/>
                  </a:lnTo>
                  <a:lnTo>
                    <a:pt x="546293" y="44899"/>
                  </a:lnTo>
                  <a:lnTo>
                    <a:pt x="539167" y="43739"/>
                  </a:lnTo>
                  <a:lnTo>
                    <a:pt x="568214" y="43739"/>
                  </a:lnTo>
                  <a:lnTo>
                    <a:pt x="573739" y="52088"/>
                  </a:lnTo>
                  <a:lnTo>
                    <a:pt x="575244" y="59990"/>
                  </a:lnTo>
                  <a:close/>
                </a:path>
                <a:path w="577215" h="104775">
                  <a:moveTo>
                    <a:pt x="569302" y="90537"/>
                  </a:moveTo>
                  <a:lnTo>
                    <a:pt x="547174" y="90537"/>
                  </a:lnTo>
                  <a:lnTo>
                    <a:pt x="554008" y="86953"/>
                  </a:lnTo>
                  <a:lnTo>
                    <a:pt x="557991" y="80653"/>
                  </a:lnTo>
                  <a:lnTo>
                    <a:pt x="558265" y="80511"/>
                  </a:lnTo>
                  <a:lnTo>
                    <a:pt x="574041" y="80511"/>
                  </a:lnTo>
                  <a:lnTo>
                    <a:pt x="574565" y="81321"/>
                  </a:lnTo>
                  <a:lnTo>
                    <a:pt x="574259" y="82074"/>
                  </a:lnTo>
                  <a:lnTo>
                    <a:pt x="574178" y="82274"/>
                  </a:lnTo>
                  <a:lnTo>
                    <a:pt x="569302" y="90537"/>
                  </a:lnTo>
                  <a:close/>
                </a:path>
                <a:path w="577215" h="104775">
                  <a:moveTo>
                    <a:pt x="379630" y="103045"/>
                  </a:moveTo>
                  <a:lnTo>
                    <a:pt x="365023" y="103045"/>
                  </a:lnTo>
                  <a:lnTo>
                    <a:pt x="364500" y="102510"/>
                  </a:lnTo>
                  <a:lnTo>
                    <a:pt x="364500" y="31808"/>
                  </a:lnTo>
                  <a:lnTo>
                    <a:pt x="365032" y="31274"/>
                  </a:lnTo>
                  <a:lnTo>
                    <a:pt x="379631" y="31274"/>
                  </a:lnTo>
                  <a:lnTo>
                    <a:pt x="380155" y="31808"/>
                  </a:lnTo>
                  <a:lnTo>
                    <a:pt x="380155" y="102510"/>
                  </a:lnTo>
                  <a:lnTo>
                    <a:pt x="379630" y="103045"/>
                  </a:lnTo>
                  <a:close/>
                </a:path>
                <a:path w="577215" h="104775">
                  <a:moveTo>
                    <a:pt x="199347" y="42929"/>
                  </a:moveTo>
                  <a:lnTo>
                    <a:pt x="177080" y="42929"/>
                  </a:lnTo>
                  <a:lnTo>
                    <a:pt x="180844" y="34866"/>
                  </a:lnTo>
                  <a:lnTo>
                    <a:pt x="188341" y="30129"/>
                  </a:lnTo>
                  <a:lnTo>
                    <a:pt x="198824" y="30129"/>
                  </a:lnTo>
                  <a:lnTo>
                    <a:pt x="199347" y="30605"/>
                  </a:lnTo>
                  <a:lnTo>
                    <a:pt x="199347" y="42929"/>
                  </a:lnTo>
                  <a:close/>
                </a:path>
                <a:path w="577215" h="104775">
                  <a:moveTo>
                    <a:pt x="176549" y="103045"/>
                  </a:moveTo>
                  <a:lnTo>
                    <a:pt x="161949" y="103045"/>
                  </a:lnTo>
                  <a:lnTo>
                    <a:pt x="161426" y="102510"/>
                  </a:lnTo>
                  <a:lnTo>
                    <a:pt x="161426" y="31825"/>
                  </a:lnTo>
                  <a:lnTo>
                    <a:pt x="161949" y="31290"/>
                  </a:lnTo>
                  <a:lnTo>
                    <a:pt x="176556" y="31290"/>
                  </a:lnTo>
                  <a:lnTo>
                    <a:pt x="177080" y="31825"/>
                  </a:lnTo>
                  <a:lnTo>
                    <a:pt x="177080" y="42929"/>
                  </a:lnTo>
                  <a:lnTo>
                    <a:pt x="199347" y="42929"/>
                  </a:lnTo>
                  <a:lnTo>
                    <a:pt x="199347" y="45427"/>
                  </a:lnTo>
                  <a:lnTo>
                    <a:pt x="198879" y="45903"/>
                  </a:lnTo>
                  <a:lnTo>
                    <a:pt x="198274" y="45903"/>
                  </a:lnTo>
                  <a:lnTo>
                    <a:pt x="189028" y="47745"/>
                  </a:lnTo>
                  <a:lnTo>
                    <a:pt x="182393" y="52307"/>
                  </a:lnTo>
                  <a:lnTo>
                    <a:pt x="178394" y="59217"/>
                  </a:lnTo>
                  <a:lnTo>
                    <a:pt x="177080" y="67945"/>
                  </a:lnTo>
                  <a:lnTo>
                    <a:pt x="177080" y="102510"/>
                  </a:lnTo>
                  <a:lnTo>
                    <a:pt x="176549" y="103045"/>
                  </a:lnTo>
                  <a:close/>
                </a:path>
                <a:path w="577215" h="104775">
                  <a:moveTo>
                    <a:pt x="346629" y="40339"/>
                  </a:moveTo>
                  <a:lnTo>
                    <a:pt x="301392" y="40339"/>
                  </a:lnTo>
                  <a:lnTo>
                    <a:pt x="306301" y="33304"/>
                  </a:lnTo>
                  <a:lnTo>
                    <a:pt x="314509" y="29519"/>
                  </a:lnTo>
                  <a:lnTo>
                    <a:pt x="324197" y="29519"/>
                  </a:lnTo>
                  <a:lnTo>
                    <a:pt x="336084" y="31709"/>
                  </a:lnTo>
                  <a:lnTo>
                    <a:pt x="345159" y="37898"/>
                  </a:lnTo>
                  <a:lnTo>
                    <a:pt x="346629" y="40339"/>
                  </a:lnTo>
                  <a:close/>
                </a:path>
                <a:path w="577215" h="104775">
                  <a:moveTo>
                    <a:pt x="301015" y="103028"/>
                  </a:moveTo>
                  <a:lnTo>
                    <a:pt x="286383" y="103028"/>
                  </a:lnTo>
                  <a:lnTo>
                    <a:pt x="285876" y="102494"/>
                  </a:lnTo>
                  <a:lnTo>
                    <a:pt x="285958" y="31709"/>
                  </a:lnTo>
                  <a:lnTo>
                    <a:pt x="286408" y="31256"/>
                  </a:lnTo>
                  <a:lnTo>
                    <a:pt x="300867" y="31256"/>
                  </a:lnTo>
                  <a:lnTo>
                    <a:pt x="301311" y="31709"/>
                  </a:lnTo>
                  <a:lnTo>
                    <a:pt x="301392" y="40339"/>
                  </a:lnTo>
                  <a:lnTo>
                    <a:pt x="346629" y="40339"/>
                  </a:lnTo>
                  <a:lnTo>
                    <a:pt x="349241" y="44675"/>
                  </a:lnTo>
                  <a:lnTo>
                    <a:pt x="319819" y="44675"/>
                  </a:lnTo>
                  <a:lnTo>
                    <a:pt x="312257" y="46011"/>
                  </a:lnTo>
                  <a:lnTo>
                    <a:pt x="306487" y="49772"/>
                  </a:lnTo>
                  <a:lnTo>
                    <a:pt x="302807" y="55588"/>
                  </a:lnTo>
                  <a:lnTo>
                    <a:pt x="301514" y="63090"/>
                  </a:lnTo>
                  <a:lnTo>
                    <a:pt x="301530" y="102494"/>
                  </a:lnTo>
                  <a:lnTo>
                    <a:pt x="301015" y="103028"/>
                  </a:lnTo>
                  <a:close/>
                </a:path>
                <a:path w="577215" h="104775">
                  <a:moveTo>
                    <a:pt x="352454" y="103028"/>
                  </a:moveTo>
                  <a:lnTo>
                    <a:pt x="337856" y="103028"/>
                  </a:lnTo>
                  <a:lnTo>
                    <a:pt x="337332" y="102494"/>
                  </a:lnTo>
                  <a:lnTo>
                    <a:pt x="337332" y="63090"/>
                  </a:lnTo>
                  <a:lnTo>
                    <a:pt x="336163" y="55588"/>
                  </a:lnTo>
                  <a:lnTo>
                    <a:pt x="332755" y="49772"/>
                  </a:lnTo>
                  <a:lnTo>
                    <a:pt x="327258" y="46011"/>
                  </a:lnTo>
                  <a:lnTo>
                    <a:pt x="319819" y="44675"/>
                  </a:lnTo>
                  <a:lnTo>
                    <a:pt x="349241" y="44675"/>
                  </a:lnTo>
                  <a:lnTo>
                    <a:pt x="350951" y="47513"/>
                  </a:lnTo>
                  <a:lnTo>
                    <a:pt x="352986" y="59982"/>
                  </a:lnTo>
                  <a:lnTo>
                    <a:pt x="352986" y="102494"/>
                  </a:lnTo>
                  <a:lnTo>
                    <a:pt x="352454" y="103028"/>
                  </a:lnTo>
                  <a:close/>
                </a:path>
                <a:path w="577215" h="104775">
                  <a:moveTo>
                    <a:pt x="426782" y="104774"/>
                  </a:moveTo>
                  <a:lnTo>
                    <a:pt x="411757" y="101920"/>
                  </a:lnTo>
                  <a:lnTo>
                    <a:pt x="399780" y="94025"/>
                  </a:lnTo>
                  <a:lnTo>
                    <a:pt x="391857" y="82096"/>
                  </a:lnTo>
                  <a:lnTo>
                    <a:pt x="388996" y="67117"/>
                  </a:lnTo>
                  <a:lnTo>
                    <a:pt x="391857" y="52174"/>
                  </a:lnTo>
                  <a:lnTo>
                    <a:pt x="399780" y="40247"/>
                  </a:lnTo>
                  <a:lnTo>
                    <a:pt x="411757" y="32355"/>
                  </a:lnTo>
                  <a:lnTo>
                    <a:pt x="426782" y="29502"/>
                  </a:lnTo>
                  <a:lnTo>
                    <a:pt x="439628" y="31535"/>
                  </a:lnTo>
                  <a:lnTo>
                    <a:pt x="450398" y="37237"/>
                  </a:lnTo>
                  <a:lnTo>
                    <a:pt x="457201" y="44642"/>
                  </a:lnTo>
                  <a:lnTo>
                    <a:pt x="426775" y="44642"/>
                  </a:lnTo>
                  <a:lnTo>
                    <a:pt x="418216" y="46305"/>
                  </a:lnTo>
                  <a:lnTo>
                    <a:pt x="411268" y="50951"/>
                  </a:lnTo>
                  <a:lnTo>
                    <a:pt x="406622" y="58035"/>
                  </a:lnTo>
                  <a:lnTo>
                    <a:pt x="404900" y="67117"/>
                  </a:lnTo>
                  <a:lnTo>
                    <a:pt x="406481" y="75523"/>
                  </a:lnTo>
                  <a:lnTo>
                    <a:pt x="406597" y="76141"/>
                  </a:lnTo>
                  <a:lnTo>
                    <a:pt x="411265" y="83284"/>
                  </a:lnTo>
                  <a:lnTo>
                    <a:pt x="418213" y="87930"/>
                  </a:lnTo>
                  <a:lnTo>
                    <a:pt x="426775" y="89593"/>
                  </a:lnTo>
                  <a:lnTo>
                    <a:pt x="457215" y="89593"/>
                  </a:lnTo>
                  <a:lnTo>
                    <a:pt x="450343" y="97090"/>
                  </a:lnTo>
                  <a:lnTo>
                    <a:pt x="439608" y="102760"/>
                  </a:lnTo>
                  <a:lnTo>
                    <a:pt x="426782" y="104774"/>
                  </a:lnTo>
                  <a:close/>
                </a:path>
                <a:path w="577215" h="104775">
                  <a:moveTo>
                    <a:pt x="462771" y="58754"/>
                  </a:moveTo>
                  <a:lnTo>
                    <a:pt x="447275" y="58754"/>
                  </a:lnTo>
                  <a:lnTo>
                    <a:pt x="446864" y="58553"/>
                  </a:lnTo>
                  <a:lnTo>
                    <a:pt x="446668" y="58035"/>
                  </a:lnTo>
                  <a:lnTo>
                    <a:pt x="443822" y="49914"/>
                  </a:lnTo>
                  <a:lnTo>
                    <a:pt x="436053" y="44642"/>
                  </a:lnTo>
                  <a:lnTo>
                    <a:pt x="457201" y="44642"/>
                  </a:lnTo>
                  <a:lnTo>
                    <a:pt x="458461" y="46013"/>
                  </a:lnTo>
                  <a:lnTo>
                    <a:pt x="463182" y="57267"/>
                  </a:lnTo>
                  <a:lnTo>
                    <a:pt x="463355" y="58035"/>
                  </a:lnTo>
                  <a:lnTo>
                    <a:pt x="462968" y="58553"/>
                  </a:lnTo>
                  <a:lnTo>
                    <a:pt x="462771" y="58754"/>
                  </a:lnTo>
                  <a:close/>
                </a:path>
                <a:path w="577215" h="104775">
                  <a:moveTo>
                    <a:pt x="457215" y="89593"/>
                  </a:moveTo>
                  <a:lnTo>
                    <a:pt x="436053" y="89593"/>
                  </a:lnTo>
                  <a:lnTo>
                    <a:pt x="443626" y="84330"/>
                  </a:lnTo>
                  <a:lnTo>
                    <a:pt x="446804" y="75799"/>
                  </a:lnTo>
                  <a:lnTo>
                    <a:pt x="447191" y="75523"/>
                  </a:lnTo>
                  <a:lnTo>
                    <a:pt x="462789" y="75523"/>
                  </a:lnTo>
                  <a:lnTo>
                    <a:pt x="463313" y="76141"/>
                  </a:lnTo>
                  <a:lnTo>
                    <a:pt x="463116" y="77010"/>
                  </a:lnTo>
                  <a:lnTo>
                    <a:pt x="458382" y="88320"/>
                  </a:lnTo>
                  <a:lnTo>
                    <a:pt x="457215" y="89593"/>
                  </a:lnTo>
                  <a:close/>
                </a:path>
                <a:path w="577215" h="104775">
                  <a:moveTo>
                    <a:pt x="37786" y="104733"/>
                  </a:moveTo>
                  <a:lnTo>
                    <a:pt x="22761" y="101881"/>
                  </a:lnTo>
                  <a:lnTo>
                    <a:pt x="10784" y="93991"/>
                  </a:lnTo>
                  <a:lnTo>
                    <a:pt x="2861" y="82064"/>
                  </a:lnTo>
                  <a:lnTo>
                    <a:pt x="0" y="67084"/>
                  </a:lnTo>
                  <a:lnTo>
                    <a:pt x="2861" y="52136"/>
                  </a:lnTo>
                  <a:lnTo>
                    <a:pt x="10784" y="40206"/>
                  </a:lnTo>
                  <a:lnTo>
                    <a:pt x="22761" y="32314"/>
                  </a:lnTo>
                  <a:lnTo>
                    <a:pt x="37786" y="29460"/>
                  </a:lnTo>
                  <a:lnTo>
                    <a:pt x="50633" y="31493"/>
                  </a:lnTo>
                  <a:lnTo>
                    <a:pt x="61402" y="37195"/>
                  </a:lnTo>
                  <a:lnTo>
                    <a:pt x="68212" y="44609"/>
                  </a:lnTo>
                  <a:lnTo>
                    <a:pt x="37803" y="44609"/>
                  </a:lnTo>
                  <a:lnTo>
                    <a:pt x="29244" y="46272"/>
                  </a:lnTo>
                  <a:lnTo>
                    <a:pt x="22296" y="50918"/>
                  </a:lnTo>
                  <a:lnTo>
                    <a:pt x="17650" y="58002"/>
                  </a:lnTo>
                  <a:lnTo>
                    <a:pt x="15929" y="67084"/>
                  </a:lnTo>
                  <a:lnTo>
                    <a:pt x="17506" y="75481"/>
                  </a:lnTo>
                  <a:lnTo>
                    <a:pt x="17622" y="76099"/>
                  </a:lnTo>
                  <a:lnTo>
                    <a:pt x="18172" y="76969"/>
                  </a:lnTo>
                  <a:lnTo>
                    <a:pt x="22287" y="83250"/>
                  </a:lnTo>
                  <a:lnTo>
                    <a:pt x="29234" y="87896"/>
                  </a:lnTo>
                  <a:lnTo>
                    <a:pt x="37803" y="89560"/>
                  </a:lnTo>
                  <a:lnTo>
                    <a:pt x="68211" y="89560"/>
                  </a:lnTo>
                  <a:lnTo>
                    <a:pt x="61347" y="97048"/>
                  </a:lnTo>
                  <a:lnTo>
                    <a:pt x="50612" y="102719"/>
                  </a:lnTo>
                  <a:lnTo>
                    <a:pt x="37786" y="104733"/>
                  </a:lnTo>
                  <a:close/>
                </a:path>
                <a:path w="577215" h="104775">
                  <a:moveTo>
                    <a:pt x="73775" y="58712"/>
                  </a:moveTo>
                  <a:lnTo>
                    <a:pt x="58285" y="58712"/>
                  </a:lnTo>
                  <a:lnTo>
                    <a:pt x="57884" y="58511"/>
                  </a:lnTo>
                  <a:lnTo>
                    <a:pt x="54848" y="49881"/>
                  </a:lnTo>
                  <a:lnTo>
                    <a:pt x="47082" y="44609"/>
                  </a:lnTo>
                  <a:lnTo>
                    <a:pt x="68212" y="44609"/>
                  </a:lnTo>
                  <a:lnTo>
                    <a:pt x="69463" y="45971"/>
                  </a:lnTo>
                  <a:lnTo>
                    <a:pt x="74185" y="57225"/>
                  </a:lnTo>
                  <a:lnTo>
                    <a:pt x="74360" y="58002"/>
                  </a:lnTo>
                  <a:lnTo>
                    <a:pt x="73972" y="58511"/>
                  </a:lnTo>
                  <a:lnTo>
                    <a:pt x="73775" y="58712"/>
                  </a:lnTo>
                  <a:close/>
                </a:path>
                <a:path w="577215" h="104775">
                  <a:moveTo>
                    <a:pt x="68211" y="89560"/>
                  </a:moveTo>
                  <a:lnTo>
                    <a:pt x="47099" y="89560"/>
                  </a:lnTo>
                  <a:lnTo>
                    <a:pt x="54651" y="84279"/>
                  </a:lnTo>
                  <a:lnTo>
                    <a:pt x="57835" y="75757"/>
                  </a:lnTo>
                  <a:lnTo>
                    <a:pt x="58220" y="75481"/>
                  </a:lnTo>
                  <a:lnTo>
                    <a:pt x="73792" y="75481"/>
                  </a:lnTo>
                  <a:lnTo>
                    <a:pt x="74315" y="76099"/>
                  </a:lnTo>
                  <a:lnTo>
                    <a:pt x="74119" y="76969"/>
                  </a:lnTo>
                  <a:lnTo>
                    <a:pt x="69386" y="88279"/>
                  </a:lnTo>
                  <a:lnTo>
                    <a:pt x="68211" y="89560"/>
                  </a:lnTo>
                  <a:close/>
                </a:path>
                <a:path w="577215" h="104775">
                  <a:moveTo>
                    <a:pt x="98120" y="102953"/>
                  </a:moveTo>
                  <a:lnTo>
                    <a:pt x="83334" y="102953"/>
                  </a:lnTo>
                  <a:lnTo>
                    <a:pt x="82901" y="102410"/>
                  </a:lnTo>
                  <a:lnTo>
                    <a:pt x="82901" y="2022"/>
                  </a:lnTo>
                  <a:lnTo>
                    <a:pt x="83432" y="1487"/>
                  </a:lnTo>
                  <a:lnTo>
                    <a:pt x="97892" y="1487"/>
                  </a:lnTo>
                  <a:lnTo>
                    <a:pt x="98415" y="2022"/>
                  </a:lnTo>
                  <a:lnTo>
                    <a:pt x="98415" y="40263"/>
                  </a:lnTo>
                  <a:lnTo>
                    <a:pt x="143654" y="40263"/>
                  </a:lnTo>
                  <a:lnTo>
                    <a:pt x="146266" y="44600"/>
                  </a:lnTo>
                  <a:lnTo>
                    <a:pt x="116844" y="44600"/>
                  </a:lnTo>
                  <a:lnTo>
                    <a:pt x="109281" y="45936"/>
                  </a:lnTo>
                  <a:lnTo>
                    <a:pt x="103511" y="49697"/>
                  </a:lnTo>
                  <a:lnTo>
                    <a:pt x="99831" y="55513"/>
                  </a:lnTo>
                  <a:lnTo>
                    <a:pt x="98540" y="63007"/>
                  </a:lnTo>
                  <a:lnTo>
                    <a:pt x="98555" y="102410"/>
                  </a:lnTo>
                  <a:lnTo>
                    <a:pt x="98120" y="102953"/>
                  </a:lnTo>
                  <a:close/>
                </a:path>
                <a:path w="577215" h="104775">
                  <a:moveTo>
                    <a:pt x="143654" y="40263"/>
                  </a:moveTo>
                  <a:lnTo>
                    <a:pt x="98415" y="40263"/>
                  </a:lnTo>
                  <a:lnTo>
                    <a:pt x="103325" y="33229"/>
                  </a:lnTo>
                  <a:lnTo>
                    <a:pt x="111533" y="29444"/>
                  </a:lnTo>
                  <a:lnTo>
                    <a:pt x="121222" y="29444"/>
                  </a:lnTo>
                  <a:lnTo>
                    <a:pt x="133108" y="31634"/>
                  </a:lnTo>
                  <a:lnTo>
                    <a:pt x="142184" y="37823"/>
                  </a:lnTo>
                  <a:lnTo>
                    <a:pt x="143654" y="40263"/>
                  </a:lnTo>
                  <a:close/>
                </a:path>
                <a:path w="577215" h="104775">
                  <a:moveTo>
                    <a:pt x="149479" y="102953"/>
                  </a:moveTo>
                  <a:lnTo>
                    <a:pt x="134880" y="102953"/>
                  </a:lnTo>
                  <a:lnTo>
                    <a:pt x="134355" y="102410"/>
                  </a:lnTo>
                  <a:lnTo>
                    <a:pt x="134354" y="63007"/>
                  </a:lnTo>
                  <a:lnTo>
                    <a:pt x="133186" y="55513"/>
                  </a:lnTo>
                  <a:lnTo>
                    <a:pt x="129779" y="49697"/>
                  </a:lnTo>
                  <a:lnTo>
                    <a:pt x="124282" y="45936"/>
                  </a:lnTo>
                  <a:lnTo>
                    <a:pt x="116844" y="44600"/>
                  </a:lnTo>
                  <a:lnTo>
                    <a:pt x="146266" y="44600"/>
                  </a:lnTo>
                  <a:lnTo>
                    <a:pt x="147975" y="47438"/>
                  </a:lnTo>
                  <a:lnTo>
                    <a:pt x="150011" y="59907"/>
                  </a:lnTo>
                  <a:lnTo>
                    <a:pt x="150011" y="102410"/>
                  </a:lnTo>
                  <a:lnTo>
                    <a:pt x="149479" y="102953"/>
                  </a:lnTo>
                  <a:close/>
                </a:path>
                <a:path w="577215" h="104775">
                  <a:moveTo>
                    <a:pt x="499561" y="102953"/>
                  </a:moveTo>
                  <a:lnTo>
                    <a:pt x="477575" y="102953"/>
                  </a:lnTo>
                  <a:lnTo>
                    <a:pt x="471837" y="97238"/>
                  </a:lnTo>
                  <a:lnTo>
                    <a:pt x="471837" y="2022"/>
                  </a:lnTo>
                  <a:lnTo>
                    <a:pt x="472373" y="1487"/>
                  </a:lnTo>
                  <a:lnTo>
                    <a:pt x="486970" y="1487"/>
                  </a:lnTo>
                  <a:lnTo>
                    <a:pt x="487494" y="2022"/>
                  </a:lnTo>
                  <a:lnTo>
                    <a:pt x="487494" y="86301"/>
                  </a:lnTo>
                  <a:lnTo>
                    <a:pt x="489220" y="88064"/>
                  </a:lnTo>
                  <a:lnTo>
                    <a:pt x="499573" y="88064"/>
                  </a:lnTo>
                  <a:lnTo>
                    <a:pt x="500097" y="88599"/>
                  </a:lnTo>
                  <a:lnTo>
                    <a:pt x="500097" y="102419"/>
                  </a:lnTo>
                  <a:lnTo>
                    <a:pt x="499561" y="102953"/>
                  </a:lnTo>
                  <a:close/>
                </a:path>
                <a:path w="577215" h="104775">
                  <a:moveTo>
                    <a:pt x="381080" y="18974"/>
                  </a:moveTo>
                  <a:lnTo>
                    <a:pt x="366472" y="18974"/>
                  </a:lnTo>
                  <a:lnTo>
                    <a:pt x="363011" y="15432"/>
                  </a:lnTo>
                  <a:lnTo>
                    <a:pt x="363011" y="517"/>
                  </a:lnTo>
                  <a:lnTo>
                    <a:pt x="363517" y="0"/>
                  </a:lnTo>
                  <a:lnTo>
                    <a:pt x="381071" y="0"/>
                  </a:lnTo>
                  <a:lnTo>
                    <a:pt x="381578" y="517"/>
                  </a:lnTo>
                  <a:lnTo>
                    <a:pt x="381578" y="18465"/>
                  </a:lnTo>
                  <a:lnTo>
                    <a:pt x="381080" y="18974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2503" y="230385"/>
              <a:ext cx="128254" cy="1309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1299" y="927100"/>
            <a:ext cx="375538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260" algn="ctr">
              <a:lnSpc>
                <a:spcPct val="100000"/>
              </a:lnSpc>
              <a:spcBef>
                <a:spcPts val="95"/>
              </a:spcBef>
            </a:pPr>
            <a:r>
              <a:rPr sz="4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9" y="3561651"/>
            <a:ext cx="3848100" cy="61404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87100"/>
              </a:lnSpc>
              <a:spcBef>
                <a:spcPts val="340"/>
              </a:spcBef>
            </a:pPr>
            <a:r>
              <a:rPr sz="1400" spc="-20" dirty="0">
                <a:solidFill>
                  <a:srgbClr val="F2F2F2"/>
                </a:solidFill>
                <a:latin typeface="Arial MT"/>
                <a:cs typeface="Arial MT"/>
              </a:rPr>
              <a:t>Product</a:t>
            </a:r>
            <a:r>
              <a:rPr sz="1400" spc="-2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2F2F2"/>
                </a:solidFill>
                <a:latin typeface="Arial MT"/>
                <a:cs typeface="Arial MT"/>
              </a:rPr>
              <a:t>line</a:t>
            </a:r>
            <a:r>
              <a:rPr sz="1350" spc="-10" dirty="0">
                <a:solidFill>
                  <a:srgbClr val="F2F2F2"/>
                </a:solidFill>
                <a:latin typeface="Arial MT"/>
                <a:cs typeface="Arial MT"/>
              </a:rPr>
              <a:t>-</a:t>
            </a:r>
            <a:r>
              <a:rPr sz="1400" spc="-20" dirty="0">
                <a:solidFill>
                  <a:srgbClr val="F2F2F2"/>
                </a:solidFill>
                <a:latin typeface="Arial MT"/>
                <a:cs typeface="Arial MT"/>
              </a:rPr>
              <a:t>up</a:t>
            </a:r>
            <a:r>
              <a:rPr sz="1400" spc="-2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350" spc="-20" dirty="0">
                <a:solidFill>
                  <a:srgbClr val="F2F2F2"/>
                </a:solidFill>
                <a:latin typeface="Arial MT"/>
                <a:cs typeface="Arial MT"/>
              </a:rPr>
              <a:t>(</a:t>
            </a:r>
            <a:r>
              <a:rPr sz="1400" spc="-20" dirty="0">
                <a:solidFill>
                  <a:srgbClr val="F2F2F2"/>
                </a:solidFill>
                <a:latin typeface="Arial MT"/>
                <a:cs typeface="Arial MT"/>
              </a:rPr>
              <a:t>form</a:t>
            </a:r>
            <a:r>
              <a:rPr sz="1400" spc="-2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F2F2F2"/>
                </a:solidFill>
                <a:latin typeface="Arial MT"/>
                <a:cs typeface="Arial MT"/>
              </a:rPr>
              <a:t>factor</a:t>
            </a:r>
            <a:r>
              <a:rPr sz="1350" spc="-30" dirty="0">
                <a:solidFill>
                  <a:srgbClr val="F2F2F2"/>
                </a:solidFill>
                <a:latin typeface="Arial MT"/>
                <a:cs typeface="Arial MT"/>
              </a:rPr>
              <a:t>,</a:t>
            </a:r>
            <a:r>
              <a:rPr sz="1350" spc="-4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F2F2F2"/>
                </a:solidFill>
                <a:latin typeface="Arial MT"/>
                <a:cs typeface="Arial MT"/>
              </a:rPr>
              <a:t>functionality</a:t>
            </a:r>
            <a:r>
              <a:rPr sz="1350" spc="-20" dirty="0">
                <a:solidFill>
                  <a:srgbClr val="F2F2F2"/>
                </a:solidFill>
                <a:latin typeface="Arial MT"/>
                <a:cs typeface="Arial MT"/>
              </a:rPr>
              <a:t>,</a:t>
            </a:r>
            <a:r>
              <a:rPr sz="1350" spc="-5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F2F2F2"/>
                </a:solidFill>
                <a:latin typeface="Arial MT"/>
                <a:cs typeface="Arial MT"/>
              </a:rPr>
              <a:t>features</a:t>
            </a:r>
            <a:r>
              <a:rPr sz="1350" spc="-20" dirty="0">
                <a:solidFill>
                  <a:srgbClr val="F2F2F2"/>
                </a:solidFill>
                <a:latin typeface="Arial MT"/>
                <a:cs typeface="Arial MT"/>
              </a:rPr>
              <a:t>, </a:t>
            </a:r>
            <a:r>
              <a:rPr sz="1400" spc="-25" dirty="0">
                <a:solidFill>
                  <a:srgbClr val="F2F2F2"/>
                </a:solidFill>
                <a:latin typeface="Arial MT"/>
                <a:cs typeface="Arial MT"/>
              </a:rPr>
              <a:t>architecture</a:t>
            </a:r>
            <a:r>
              <a:rPr sz="1350" spc="-25" dirty="0">
                <a:solidFill>
                  <a:srgbClr val="F2F2F2"/>
                </a:solidFill>
                <a:latin typeface="Arial MT"/>
                <a:cs typeface="Arial MT"/>
              </a:rPr>
              <a:t>,</a:t>
            </a:r>
            <a:r>
              <a:rPr sz="1350" spc="-2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F2F2F2"/>
                </a:solidFill>
                <a:latin typeface="Arial MT"/>
                <a:cs typeface="Arial MT"/>
              </a:rPr>
              <a:t>intellectual</a:t>
            </a:r>
            <a:r>
              <a:rPr sz="1400" spc="2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F2F2F2"/>
                </a:solidFill>
                <a:latin typeface="Arial MT"/>
                <a:cs typeface="Arial MT"/>
              </a:rPr>
              <a:t>property</a:t>
            </a:r>
            <a:r>
              <a:rPr sz="1350" spc="-25" dirty="0">
                <a:solidFill>
                  <a:srgbClr val="F2F2F2"/>
                </a:solidFill>
                <a:latin typeface="Arial MT"/>
                <a:cs typeface="Arial MT"/>
              </a:rPr>
              <a:t>).</a:t>
            </a:r>
            <a:r>
              <a:rPr sz="1350" spc="-1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2F2F2"/>
                </a:solidFill>
                <a:latin typeface="Arial MT"/>
                <a:cs typeface="Arial MT"/>
              </a:rPr>
              <a:t>Development roadmap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>
            <a:hlinkClick r:id="rId2"/>
          </p:cNvPr>
          <p:cNvSpPr/>
          <p:nvPr/>
        </p:nvSpPr>
        <p:spPr>
          <a:xfrm>
            <a:off x="12553949" y="114299"/>
            <a:ext cx="1733550" cy="381000"/>
          </a:xfrm>
          <a:custGeom>
            <a:avLst/>
            <a:gdLst/>
            <a:ahLst/>
            <a:cxnLst/>
            <a:rect l="l" t="t" r="r" b="b"/>
            <a:pathLst>
              <a:path w="1733550" h="381000">
                <a:moveTo>
                  <a:pt x="1657349" y="380999"/>
                </a:moveTo>
                <a:lnTo>
                  <a:pt x="76199" y="380999"/>
                </a:lnTo>
                <a:lnTo>
                  <a:pt x="68693" y="380637"/>
                </a:lnTo>
                <a:lnTo>
                  <a:pt x="27882" y="363732"/>
                </a:lnTo>
                <a:lnTo>
                  <a:pt x="3262" y="326886"/>
                </a:lnTo>
                <a:lnTo>
                  <a:pt x="0" y="304799"/>
                </a:lnTo>
                <a:lnTo>
                  <a:pt x="0" y="76199"/>
                </a:lnTo>
                <a:lnTo>
                  <a:pt x="12830" y="33857"/>
                </a:lnTo>
                <a:lnTo>
                  <a:pt x="47039" y="5800"/>
                </a:lnTo>
                <a:lnTo>
                  <a:pt x="76199" y="0"/>
                </a:lnTo>
                <a:lnTo>
                  <a:pt x="1657349" y="0"/>
                </a:lnTo>
                <a:lnTo>
                  <a:pt x="1699691" y="12830"/>
                </a:lnTo>
                <a:lnTo>
                  <a:pt x="1727749" y="47039"/>
                </a:lnTo>
                <a:lnTo>
                  <a:pt x="1733549" y="76199"/>
                </a:lnTo>
                <a:lnTo>
                  <a:pt x="1733549" y="304799"/>
                </a:lnTo>
                <a:lnTo>
                  <a:pt x="1720719" y="347142"/>
                </a:lnTo>
                <a:lnTo>
                  <a:pt x="1686509" y="375199"/>
                </a:lnTo>
                <a:lnTo>
                  <a:pt x="1657349" y="380999"/>
                </a:lnTo>
                <a:close/>
              </a:path>
            </a:pathLst>
          </a:custGeom>
          <a:solidFill>
            <a:srgbClr val="FFFFFF">
              <a:alpha val="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72813" y="190415"/>
            <a:ext cx="69278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Made</a:t>
            </a:r>
            <a:r>
              <a:rPr sz="1150" spc="3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h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412503" y="230385"/>
            <a:ext cx="741045" cy="131445"/>
            <a:chOff x="13412503" y="230385"/>
            <a:chExt cx="741045" cy="131445"/>
          </a:xfrm>
        </p:grpSpPr>
        <p:sp>
          <p:nvSpPr>
            <p:cNvPr id="7" name="object 7">
              <a:hlinkClick r:id="rId2"/>
            </p:cNvPr>
            <p:cNvSpPr/>
            <p:nvPr/>
          </p:nvSpPr>
          <p:spPr>
            <a:xfrm>
              <a:off x="13576697" y="243478"/>
              <a:ext cx="577215" cy="104775"/>
            </a:xfrm>
            <a:custGeom>
              <a:avLst/>
              <a:gdLst/>
              <a:ahLst/>
              <a:cxnLst/>
              <a:rect l="l" t="t" r="r" b="b"/>
              <a:pathLst>
                <a:path w="577215" h="104775">
                  <a:moveTo>
                    <a:pt x="239371" y="104749"/>
                  </a:moveTo>
                  <a:lnTo>
                    <a:pt x="224419" y="101895"/>
                  </a:lnTo>
                  <a:lnTo>
                    <a:pt x="212481" y="94000"/>
                  </a:lnTo>
                  <a:lnTo>
                    <a:pt x="204574" y="82071"/>
                  </a:lnTo>
                  <a:lnTo>
                    <a:pt x="201712" y="67109"/>
                  </a:lnTo>
                  <a:lnTo>
                    <a:pt x="204574" y="52144"/>
                  </a:lnTo>
                  <a:lnTo>
                    <a:pt x="212483" y="40215"/>
                  </a:lnTo>
                  <a:lnTo>
                    <a:pt x="224421" y="32322"/>
                  </a:lnTo>
                  <a:lnTo>
                    <a:pt x="239371" y="29469"/>
                  </a:lnTo>
                  <a:lnTo>
                    <a:pt x="254315" y="32322"/>
                  </a:lnTo>
                  <a:lnTo>
                    <a:pt x="266254" y="40215"/>
                  </a:lnTo>
                  <a:lnTo>
                    <a:pt x="269225" y="44692"/>
                  </a:lnTo>
                  <a:lnTo>
                    <a:pt x="239386" y="44692"/>
                  </a:lnTo>
                  <a:lnTo>
                    <a:pt x="230904" y="46355"/>
                  </a:lnTo>
                  <a:lnTo>
                    <a:pt x="223995" y="51001"/>
                  </a:lnTo>
                  <a:lnTo>
                    <a:pt x="219347" y="58111"/>
                  </a:lnTo>
                  <a:lnTo>
                    <a:pt x="217655" y="67109"/>
                  </a:lnTo>
                  <a:lnTo>
                    <a:pt x="219347" y="76224"/>
                  </a:lnTo>
                  <a:lnTo>
                    <a:pt x="223995" y="83334"/>
                  </a:lnTo>
                  <a:lnTo>
                    <a:pt x="230904" y="87980"/>
                  </a:lnTo>
                  <a:lnTo>
                    <a:pt x="239386" y="89643"/>
                  </a:lnTo>
                  <a:lnTo>
                    <a:pt x="269147" y="89643"/>
                  </a:lnTo>
                  <a:lnTo>
                    <a:pt x="266259" y="94000"/>
                  </a:lnTo>
                  <a:lnTo>
                    <a:pt x="254321" y="101895"/>
                  </a:lnTo>
                  <a:lnTo>
                    <a:pt x="239371" y="104749"/>
                  </a:lnTo>
                  <a:close/>
                </a:path>
                <a:path w="577215" h="104775">
                  <a:moveTo>
                    <a:pt x="269147" y="89643"/>
                  </a:moveTo>
                  <a:lnTo>
                    <a:pt x="239386" y="89643"/>
                  </a:lnTo>
                  <a:lnTo>
                    <a:pt x="247870" y="87980"/>
                  </a:lnTo>
                  <a:lnTo>
                    <a:pt x="254779" y="83334"/>
                  </a:lnTo>
                  <a:lnTo>
                    <a:pt x="259428" y="76224"/>
                  </a:lnTo>
                  <a:lnTo>
                    <a:pt x="261119" y="67109"/>
                  </a:lnTo>
                  <a:lnTo>
                    <a:pt x="259430" y="58111"/>
                  </a:lnTo>
                  <a:lnTo>
                    <a:pt x="254785" y="51001"/>
                  </a:lnTo>
                  <a:lnTo>
                    <a:pt x="247876" y="46355"/>
                  </a:lnTo>
                  <a:lnTo>
                    <a:pt x="239386" y="44692"/>
                  </a:lnTo>
                  <a:lnTo>
                    <a:pt x="269225" y="44692"/>
                  </a:lnTo>
                  <a:lnTo>
                    <a:pt x="274166" y="52144"/>
                  </a:lnTo>
                  <a:lnTo>
                    <a:pt x="277030" y="67109"/>
                  </a:lnTo>
                  <a:lnTo>
                    <a:pt x="274168" y="82071"/>
                  </a:lnTo>
                  <a:lnTo>
                    <a:pt x="269147" y="89643"/>
                  </a:lnTo>
                  <a:close/>
                </a:path>
                <a:path w="577215" h="104775">
                  <a:moveTo>
                    <a:pt x="539405" y="104749"/>
                  </a:moveTo>
                  <a:lnTo>
                    <a:pt x="524421" y="101896"/>
                  </a:lnTo>
                  <a:lnTo>
                    <a:pt x="512461" y="94004"/>
                  </a:lnTo>
                  <a:lnTo>
                    <a:pt x="504540" y="82074"/>
                  </a:lnTo>
                  <a:lnTo>
                    <a:pt x="501674" y="67109"/>
                  </a:lnTo>
                  <a:lnTo>
                    <a:pt x="504313" y="53313"/>
                  </a:lnTo>
                  <a:lnTo>
                    <a:pt x="539137" y="29469"/>
                  </a:lnTo>
                  <a:lnTo>
                    <a:pt x="553967" y="32303"/>
                  </a:lnTo>
                  <a:lnTo>
                    <a:pt x="565848" y="40164"/>
                  </a:lnTo>
                  <a:lnTo>
                    <a:pt x="568214" y="43739"/>
                  </a:lnTo>
                  <a:lnTo>
                    <a:pt x="539167" y="43739"/>
                  </a:lnTo>
                  <a:lnTo>
                    <a:pt x="532052" y="44899"/>
                  </a:lnTo>
                  <a:lnTo>
                    <a:pt x="525896" y="48186"/>
                  </a:lnTo>
                  <a:lnTo>
                    <a:pt x="521086" y="53313"/>
                  </a:lnTo>
                  <a:lnTo>
                    <a:pt x="518010" y="59990"/>
                  </a:lnTo>
                  <a:lnTo>
                    <a:pt x="575244" y="59990"/>
                  </a:lnTo>
                  <a:lnTo>
                    <a:pt x="576600" y="67109"/>
                  </a:lnTo>
                  <a:lnTo>
                    <a:pt x="576600" y="68680"/>
                  </a:lnTo>
                  <a:lnTo>
                    <a:pt x="576470" y="70359"/>
                  </a:lnTo>
                  <a:lnTo>
                    <a:pt x="576214" y="72548"/>
                  </a:lnTo>
                  <a:lnTo>
                    <a:pt x="575809" y="72941"/>
                  </a:lnTo>
                  <a:lnTo>
                    <a:pt x="517671" y="72941"/>
                  </a:lnTo>
                  <a:lnTo>
                    <a:pt x="520561" y="80146"/>
                  </a:lnTo>
                  <a:lnTo>
                    <a:pt x="525442" y="85700"/>
                  </a:lnTo>
                  <a:lnTo>
                    <a:pt x="531877" y="89273"/>
                  </a:lnTo>
                  <a:lnTo>
                    <a:pt x="539429" y="90537"/>
                  </a:lnTo>
                  <a:lnTo>
                    <a:pt x="569302" y="90537"/>
                  </a:lnTo>
                  <a:lnTo>
                    <a:pt x="568724" y="91521"/>
                  </a:lnTo>
                  <a:lnTo>
                    <a:pt x="560856" y="98609"/>
                  </a:lnTo>
                  <a:lnTo>
                    <a:pt x="550949" y="103149"/>
                  </a:lnTo>
                  <a:lnTo>
                    <a:pt x="539405" y="104749"/>
                  </a:lnTo>
                  <a:close/>
                </a:path>
                <a:path w="577215" h="104775">
                  <a:moveTo>
                    <a:pt x="575244" y="59990"/>
                  </a:moveTo>
                  <a:lnTo>
                    <a:pt x="560390" y="59990"/>
                  </a:lnTo>
                  <a:lnTo>
                    <a:pt x="557299" y="53313"/>
                  </a:lnTo>
                  <a:lnTo>
                    <a:pt x="552469" y="48186"/>
                  </a:lnTo>
                  <a:lnTo>
                    <a:pt x="546293" y="44899"/>
                  </a:lnTo>
                  <a:lnTo>
                    <a:pt x="539167" y="43739"/>
                  </a:lnTo>
                  <a:lnTo>
                    <a:pt x="568214" y="43739"/>
                  </a:lnTo>
                  <a:lnTo>
                    <a:pt x="573739" y="52088"/>
                  </a:lnTo>
                  <a:lnTo>
                    <a:pt x="575244" y="59990"/>
                  </a:lnTo>
                  <a:close/>
                </a:path>
                <a:path w="577215" h="104775">
                  <a:moveTo>
                    <a:pt x="569302" y="90537"/>
                  </a:moveTo>
                  <a:lnTo>
                    <a:pt x="547174" y="90537"/>
                  </a:lnTo>
                  <a:lnTo>
                    <a:pt x="554008" y="86953"/>
                  </a:lnTo>
                  <a:lnTo>
                    <a:pt x="557991" y="80653"/>
                  </a:lnTo>
                  <a:lnTo>
                    <a:pt x="558265" y="80511"/>
                  </a:lnTo>
                  <a:lnTo>
                    <a:pt x="574041" y="80511"/>
                  </a:lnTo>
                  <a:lnTo>
                    <a:pt x="574565" y="81321"/>
                  </a:lnTo>
                  <a:lnTo>
                    <a:pt x="574259" y="82074"/>
                  </a:lnTo>
                  <a:lnTo>
                    <a:pt x="574178" y="82274"/>
                  </a:lnTo>
                  <a:lnTo>
                    <a:pt x="569302" y="90537"/>
                  </a:lnTo>
                  <a:close/>
                </a:path>
                <a:path w="577215" h="104775">
                  <a:moveTo>
                    <a:pt x="379630" y="103045"/>
                  </a:moveTo>
                  <a:lnTo>
                    <a:pt x="365023" y="103045"/>
                  </a:lnTo>
                  <a:lnTo>
                    <a:pt x="364500" y="102510"/>
                  </a:lnTo>
                  <a:lnTo>
                    <a:pt x="364500" y="31808"/>
                  </a:lnTo>
                  <a:lnTo>
                    <a:pt x="365032" y="31274"/>
                  </a:lnTo>
                  <a:lnTo>
                    <a:pt x="379631" y="31274"/>
                  </a:lnTo>
                  <a:lnTo>
                    <a:pt x="380155" y="31808"/>
                  </a:lnTo>
                  <a:lnTo>
                    <a:pt x="380155" y="102510"/>
                  </a:lnTo>
                  <a:lnTo>
                    <a:pt x="379630" y="103045"/>
                  </a:lnTo>
                  <a:close/>
                </a:path>
                <a:path w="577215" h="104775">
                  <a:moveTo>
                    <a:pt x="199347" y="42929"/>
                  </a:moveTo>
                  <a:lnTo>
                    <a:pt x="177080" y="42929"/>
                  </a:lnTo>
                  <a:lnTo>
                    <a:pt x="180844" y="34866"/>
                  </a:lnTo>
                  <a:lnTo>
                    <a:pt x="188341" y="30129"/>
                  </a:lnTo>
                  <a:lnTo>
                    <a:pt x="198824" y="30129"/>
                  </a:lnTo>
                  <a:lnTo>
                    <a:pt x="199347" y="30605"/>
                  </a:lnTo>
                  <a:lnTo>
                    <a:pt x="199347" y="42929"/>
                  </a:lnTo>
                  <a:close/>
                </a:path>
                <a:path w="577215" h="104775">
                  <a:moveTo>
                    <a:pt x="176549" y="103045"/>
                  </a:moveTo>
                  <a:lnTo>
                    <a:pt x="161949" y="103045"/>
                  </a:lnTo>
                  <a:lnTo>
                    <a:pt x="161426" y="102510"/>
                  </a:lnTo>
                  <a:lnTo>
                    <a:pt x="161426" y="31825"/>
                  </a:lnTo>
                  <a:lnTo>
                    <a:pt x="161949" y="31290"/>
                  </a:lnTo>
                  <a:lnTo>
                    <a:pt x="176556" y="31290"/>
                  </a:lnTo>
                  <a:lnTo>
                    <a:pt x="177080" y="31825"/>
                  </a:lnTo>
                  <a:lnTo>
                    <a:pt x="177080" y="42929"/>
                  </a:lnTo>
                  <a:lnTo>
                    <a:pt x="199347" y="42929"/>
                  </a:lnTo>
                  <a:lnTo>
                    <a:pt x="199347" y="45427"/>
                  </a:lnTo>
                  <a:lnTo>
                    <a:pt x="198879" y="45903"/>
                  </a:lnTo>
                  <a:lnTo>
                    <a:pt x="198274" y="45903"/>
                  </a:lnTo>
                  <a:lnTo>
                    <a:pt x="189028" y="47745"/>
                  </a:lnTo>
                  <a:lnTo>
                    <a:pt x="182393" y="52307"/>
                  </a:lnTo>
                  <a:lnTo>
                    <a:pt x="178394" y="59217"/>
                  </a:lnTo>
                  <a:lnTo>
                    <a:pt x="177080" y="67945"/>
                  </a:lnTo>
                  <a:lnTo>
                    <a:pt x="177080" y="102510"/>
                  </a:lnTo>
                  <a:lnTo>
                    <a:pt x="176549" y="103045"/>
                  </a:lnTo>
                  <a:close/>
                </a:path>
                <a:path w="577215" h="104775">
                  <a:moveTo>
                    <a:pt x="346629" y="40339"/>
                  </a:moveTo>
                  <a:lnTo>
                    <a:pt x="301392" y="40339"/>
                  </a:lnTo>
                  <a:lnTo>
                    <a:pt x="306301" y="33304"/>
                  </a:lnTo>
                  <a:lnTo>
                    <a:pt x="314509" y="29519"/>
                  </a:lnTo>
                  <a:lnTo>
                    <a:pt x="324197" y="29519"/>
                  </a:lnTo>
                  <a:lnTo>
                    <a:pt x="336084" y="31709"/>
                  </a:lnTo>
                  <a:lnTo>
                    <a:pt x="345159" y="37898"/>
                  </a:lnTo>
                  <a:lnTo>
                    <a:pt x="346629" y="40339"/>
                  </a:lnTo>
                  <a:close/>
                </a:path>
                <a:path w="577215" h="104775">
                  <a:moveTo>
                    <a:pt x="301015" y="103028"/>
                  </a:moveTo>
                  <a:lnTo>
                    <a:pt x="286383" y="103028"/>
                  </a:lnTo>
                  <a:lnTo>
                    <a:pt x="285876" y="102494"/>
                  </a:lnTo>
                  <a:lnTo>
                    <a:pt x="285958" y="31709"/>
                  </a:lnTo>
                  <a:lnTo>
                    <a:pt x="286408" y="31256"/>
                  </a:lnTo>
                  <a:lnTo>
                    <a:pt x="300867" y="31256"/>
                  </a:lnTo>
                  <a:lnTo>
                    <a:pt x="301311" y="31709"/>
                  </a:lnTo>
                  <a:lnTo>
                    <a:pt x="301392" y="40339"/>
                  </a:lnTo>
                  <a:lnTo>
                    <a:pt x="346629" y="40339"/>
                  </a:lnTo>
                  <a:lnTo>
                    <a:pt x="349241" y="44675"/>
                  </a:lnTo>
                  <a:lnTo>
                    <a:pt x="319819" y="44675"/>
                  </a:lnTo>
                  <a:lnTo>
                    <a:pt x="312257" y="46011"/>
                  </a:lnTo>
                  <a:lnTo>
                    <a:pt x="306487" y="49772"/>
                  </a:lnTo>
                  <a:lnTo>
                    <a:pt x="302807" y="55588"/>
                  </a:lnTo>
                  <a:lnTo>
                    <a:pt x="301514" y="63090"/>
                  </a:lnTo>
                  <a:lnTo>
                    <a:pt x="301530" y="102494"/>
                  </a:lnTo>
                  <a:lnTo>
                    <a:pt x="301015" y="103028"/>
                  </a:lnTo>
                  <a:close/>
                </a:path>
                <a:path w="577215" h="104775">
                  <a:moveTo>
                    <a:pt x="352454" y="103028"/>
                  </a:moveTo>
                  <a:lnTo>
                    <a:pt x="337856" y="103028"/>
                  </a:lnTo>
                  <a:lnTo>
                    <a:pt x="337332" y="102494"/>
                  </a:lnTo>
                  <a:lnTo>
                    <a:pt x="337332" y="63090"/>
                  </a:lnTo>
                  <a:lnTo>
                    <a:pt x="336163" y="55588"/>
                  </a:lnTo>
                  <a:lnTo>
                    <a:pt x="332755" y="49772"/>
                  </a:lnTo>
                  <a:lnTo>
                    <a:pt x="327258" y="46011"/>
                  </a:lnTo>
                  <a:lnTo>
                    <a:pt x="319819" y="44675"/>
                  </a:lnTo>
                  <a:lnTo>
                    <a:pt x="349241" y="44675"/>
                  </a:lnTo>
                  <a:lnTo>
                    <a:pt x="350951" y="47513"/>
                  </a:lnTo>
                  <a:lnTo>
                    <a:pt x="352986" y="59982"/>
                  </a:lnTo>
                  <a:lnTo>
                    <a:pt x="352986" y="102494"/>
                  </a:lnTo>
                  <a:lnTo>
                    <a:pt x="352454" y="103028"/>
                  </a:lnTo>
                  <a:close/>
                </a:path>
                <a:path w="577215" h="104775">
                  <a:moveTo>
                    <a:pt x="426782" y="104774"/>
                  </a:moveTo>
                  <a:lnTo>
                    <a:pt x="411757" y="101920"/>
                  </a:lnTo>
                  <a:lnTo>
                    <a:pt x="399780" y="94025"/>
                  </a:lnTo>
                  <a:lnTo>
                    <a:pt x="391857" y="82096"/>
                  </a:lnTo>
                  <a:lnTo>
                    <a:pt x="388996" y="67117"/>
                  </a:lnTo>
                  <a:lnTo>
                    <a:pt x="391857" y="52174"/>
                  </a:lnTo>
                  <a:lnTo>
                    <a:pt x="399780" y="40247"/>
                  </a:lnTo>
                  <a:lnTo>
                    <a:pt x="411757" y="32355"/>
                  </a:lnTo>
                  <a:lnTo>
                    <a:pt x="426782" y="29502"/>
                  </a:lnTo>
                  <a:lnTo>
                    <a:pt x="439628" y="31535"/>
                  </a:lnTo>
                  <a:lnTo>
                    <a:pt x="450398" y="37237"/>
                  </a:lnTo>
                  <a:lnTo>
                    <a:pt x="457201" y="44642"/>
                  </a:lnTo>
                  <a:lnTo>
                    <a:pt x="426775" y="44642"/>
                  </a:lnTo>
                  <a:lnTo>
                    <a:pt x="418216" y="46305"/>
                  </a:lnTo>
                  <a:lnTo>
                    <a:pt x="411268" y="50951"/>
                  </a:lnTo>
                  <a:lnTo>
                    <a:pt x="406622" y="58035"/>
                  </a:lnTo>
                  <a:lnTo>
                    <a:pt x="404900" y="67117"/>
                  </a:lnTo>
                  <a:lnTo>
                    <a:pt x="406481" y="75523"/>
                  </a:lnTo>
                  <a:lnTo>
                    <a:pt x="406597" y="76141"/>
                  </a:lnTo>
                  <a:lnTo>
                    <a:pt x="411265" y="83284"/>
                  </a:lnTo>
                  <a:lnTo>
                    <a:pt x="418213" y="87930"/>
                  </a:lnTo>
                  <a:lnTo>
                    <a:pt x="426775" y="89593"/>
                  </a:lnTo>
                  <a:lnTo>
                    <a:pt x="457215" y="89593"/>
                  </a:lnTo>
                  <a:lnTo>
                    <a:pt x="450343" y="97090"/>
                  </a:lnTo>
                  <a:lnTo>
                    <a:pt x="439608" y="102760"/>
                  </a:lnTo>
                  <a:lnTo>
                    <a:pt x="426782" y="104774"/>
                  </a:lnTo>
                  <a:close/>
                </a:path>
                <a:path w="577215" h="104775">
                  <a:moveTo>
                    <a:pt x="462771" y="58754"/>
                  </a:moveTo>
                  <a:lnTo>
                    <a:pt x="447275" y="58754"/>
                  </a:lnTo>
                  <a:lnTo>
                    <a:pt x="446864" y="58553"/>
                  </a:lnTo>
                  <a:lnTo>
                    <a:pt x="446668" y="58035"/>
                  </a:lnTo>
                  <a:lnTo>
                    <a:pt x="443822" y="49914"/>
                  </a:lnTo>
                  <a:lnTo>
                    <a:pt x="436053" y="44642"/>
                  </a:lnTo>
                  <a:lnTo>
                    <a:pt x="457201" y="44642"/>
                  </a:lnTo>
                  <a:lnTo>
                    <a:pt x="458461" y="46013"/>
                  </a:lnTo>
                  <a:lnTo>
                    <a:pt x="463182" y="57267"/>
                  </a:lnTo>
                  <a:lnTo>
                    <a:pt x="463355" y="58035"/>
                  </a:lnTo>
                  <a:lnTo>
                    <a:pt x="462968" y="58553"/>
                  </a:lnTo>
                  <a:lnTo>
                    <a:pt x="462771" y="58754"/>
                  </a:lnTo>
                  <a:close/>
                </a:path>
                <a:path w="577215" h="104775">
                  <a:moveTo>
                    <a:pt x="457215" y="89593"/>
                  </a:moveTo>
                  <a:lnTo>
                    <a:pt x="436053" y="89593"/>
                  </a:lnTo>
                  <a:lnTo>
                    <a:pt x="443626" y="84330"/>
                  </a:lnTo>
                  <a:lnTo>
                    <a:pt x="446804" y="75799"/>
                  </a:lnTo>
                  <a:lnTo>
                    <a:pt x="447191" y="75523"/>
                  </a:lnTo>
                  <a:lnTo>
                    <a:pt x="462789" y="75523"/>
                  </a:lnTo>
                  <a:lnTo>
                    <a:pt x="463313" y="76141"/>
                  </a:lnTo>
                  <a:lnTo>
                    <a:pt x="463116" y="77010"/>
                  </a:lnTo>
                  <a:lnTo>
                    <a:pt x="458382" y="88320"/>
                  </a:lnTo>
                  <a:lnTo>
                    <a:pt x="457215" y="89593"/>
                  </a:lnTo>
                  <a:close/>
                </a:path>
                <a:path w="577215" h="104775">
                  <a:moveTo>
                    <a:pt x="37786" y="104733"/>
                  </a:moveTo>
                  <a:lnTo>
                    <a:pt x="22761" y="101881"/>
                  </a:lnTo>
                  <a:lnTo>
                    <a:pt x="10784" y="93991"/>
                  </a:lnTo>
                  <a:lnTo>
                    <a:pt x="2861" y="82064"/>
                  </a:lnTo>
                  <a:lnTo>
                    <a:pt x="0" y="67084"/>
                  </a:lnTo>
                  <a:lnTo>
                    <a:pt x="2861" y="52136"/>
                  </a:lnTo>
                  <a:lnTo>
                    <a:pt x="10784" y="40206"/>
                  </a:lnTo>
                  <a:lnTo>
                    <a:pt x="22761" y="32314"/>
                  </a:lnTo>
                  <a:lnTo>
                    <a:pt x="37786" y="29460"/>
                  </a:lnTo>
                  <a:lnTo>
                    <a:pt x="50633" y="31493"/>
                  </a:lnTo>
                  <a:lnTo>
                    <a:pt x="61402" y="37195"/>
                  </a:lnTo>
                  <a:lnTo>
                    <a:pt x="68212" y="44609"/>
                  </a:lnTo>
                  <a:lnTo>
                    <a:pt x="37803" y="44609"/>
                  </a:lnTo>
                  <a:lnTo>
                    <a:pt x="29244" y="46272"/>
                  </a:lnTo>
                  <a:lnTo>
                    <a:pt x="22296" y="50918"/>
                  </a:lnTo>
                  <a:lnTo>
                    <a:pt x="17650" y="58002"/>
                  </a:lnTo>
                  <a:lnTo>
                    <a:pt x="15929" y="67084"/>
                  </a:lnTo>
                  <a:lnTo>
                    <a:pt x="17506" y="75481"/>
                  </a:lnTo>
                  <a:lnTo>
                    <a:pt x="17622" y="76099"/>
                  </a:lnTo>
                  <a:lnTo>
                    <a:pt x="18172" y="76969"/>
                  </a:lnTo>
                  <a:lnTo>
                    <a:pt x="22287" y="83250"/>
                  </a:lnTo>
                  <a:lnTo>
                    <a:pt x="29234" y="87896"/>
                  </a:lnTo>
                  <a:lnTo>
                    <a:pt x="37803" y="89560"/>
                  </a:lnTo>
                  <a:lnTo>
                    <a:pt x="68211" y="89560"/>
                  </a:lnTo>
                  <a:lnTo>
                    <a:pt x="61347" y="97048"/>
                  </a:lnTo>
                  <a:lnTo>
                    <a:pt x="50612" y="102719"/>
                  </a:lnTo>
                  <a:lnTo>
                    <a:pt x="37786" y="104733"/>
                  </a:lnTo>
                  <a:close/>
                </a:path>
                <a:path w="577215" h="104775">
                  <a:moveTo>
                    <a:pt x="73775" y="58712"/>
                  </a:moveTo>
                  <a:lnTo>
                    <a:pt x="58285" y="58712"/>
                  </a:lnTo>
                  <a:lnTo>
                    <a:pt x="57884" y="58511"/>
                  </a:lnTo>
                  <a:lnTo>
                    <a:pt x="54848" y="49881"/>
                  </a:lnTo>
                  <a:lnTo>
                    <a:pt x="47082" y="44609"/>
                  </a:lnTo>
                  <a:lnTo>
                    <a:pt x="68212" y="44609"/>
                  </a:lnTo>
                  <a:lnTo>
                    <a:pt x="69463" y="45971"/>
                  </a:lnTo>
                  <a:lnTo>
                    <a:pt x="74185" y="57225"/>
                  </a:lnTo>
                  <a:lnTo>
                    <a:pt x="74360" y="58002"/>
                  </a:lnTo>
                  <a:lnTo>
                    <a:pt x="73972" y="58511"/>
                  </a:lnTo>
                  <a:lnTo>
                    <a:pt x="73775" y="58712"/>
                  </a:lnTo>
                  <a:close/>
                </a:path>
                <a:path w="577215" h="104775">
                  <a:moveTo>
                    <a:pt x="68211" y="89560"/>
                  </a:moveTo>
                  <a:lnTo>
                    <a:pt x="47099" y="89560"/>
                  </a:lnTo>
                  <a:lnTo>
                    <a:pt x="54651" y="84279"/>
                  </a:lnTo>
                  <a:lnTo>
                    <a:pt x="57835" y="75757"/>
                  </a:lnTo>
                  <a:lnTo>
                    <a:pt x="58220" y="75481"/>
                  </a:lnTo>
                  <a:lnTo>
                    <a:pt x="73792" y="75481"/>
                  </a:lnTo>
                  <a:lnTo>
                    <a:pt x="74315" y="76099"/>
                  </a:lnTo>
                  <a:lnTo>
                    <a:pt x="74119" y="76969"/>
                  </a:lnTo>
                  <a:lnTo>
                    <a:pt x="69386" y="88279"/>
                  </a:lnTo>
                  <a:lnTo>
                    <a:pt x="68211" y="89560"/>
                  </a:lnTo>
                  <a:close/>
                </a:path>
                <a:path w="577215" h="104775">
                  <a:moveTo>
                    <a:pt x="98120" y="102953"/>
                  </a:moveTo>
                  <a:lnTo>
                    <a:pt x="83334" y="102953"/>
                  </a:lnTo>
                  <a:lnTo>
                    <a:pt x="82901" y="102410"/>
                  </a:lnTo>
                  <a:lnTo>
                    <a:pt x="82901" y="2022"/>
                  </a:lnTo>
                  <a:lnTo>
                    <a:pt x="83432" y="1487"/>
                  </a:lnTo>
                  <a:lnTo>
                    <a:pt x="97892" y="1487"/>
                  </a:lnTo>
                  <a:lnTo>
                    <a:pt x="98415" y="2022"/>
                  </a:lnTo>
                  <a:lnTo>
                    <a:pt x="98415" y="40263"/>
                  </a:lnTo>
                  <a:lnTo>
                    <a:pt x="143654" y="40263"/>
                  </a:lnTo>
                  <a:lnTo>
                    <a:pt x="146266" y="44600"/>
                  </a:lnTo>
                  <a:lnTo>
                    <a:pt x="116844" y="44600"/>
                  </a:lnTo>
                  <a:lnTo>
                    <a:pt x="109281" y="45936"/>
                  </a:lnTo>
                  <a:lnTo>
                    <a:pt x="103511" y="49697"/>
                  </a:lnTo>
                  <a:lnTo>
                    <a:pt x="99831" y="55513"/>
                  </a:lnTo>
                  <a:lnTo>
                    <a:pt x="98540" y="63007"/>
                  </a:lnTo>
                  <a:lnTo>
                    <a:pt x="98555" y="102410"/>
                  </a:lnTo>
                  <a:lnTo>
                    <a:pt x="98120" y="102953"/>
                  </a:lnTo>
                  <a:close/>
                </a:path>
                <a:path w="577215" h="104775">
                  <a:moveTo>
                    <a:pt x="143654" y="40263"/>
                  </a:moveTo>
                  <a:lnTo>
                    <a:pt x="98415" y="40263"/>
                  </a:lnTo>
                  <a:lnTo>
                    <a:pt x="103325" y="33229"/>
                  </a:lnTo>
                  <a:lnTo>
                    <a:pt x="111533" y="29444"/>
                  </a:lnTo>
                  <a:lnTo>
                    <a:pt x="121222" y="29444"/>
                  </a:lnTo>
                  <a:lnTo>
                    <a:pt x="133108" y="31634"/>
                  </a:lnTo>
                  <a:lnTo>
                    <a:pt x="142184" y="37823"/>
                  </a:lnTo>
                  <a:lnTo>
                    <a:pt x="143654" y="40263"/>
                  </a:lnTo>
                  <a:close/>
                </a:path>
                <a:path w="577215" h="104775">
                  <a:moveTo>
                    <a:pt x="149479" y="102953"/>
                  </a:moveTo>
                  <a:lnTo>
                    <a:pt x="134880" y="102953"/>
                  </a:lnTo>
                  <a:lnTo>
                    <a:pt x="134355" y="102410"/>
                  </a:lnTo>
                  <a:lnTo>
                    <a:pt x="134354" y="63007"/>
                  </a:lnTo>
                  <a:lnTo>
                    <a:pt x="133186" y="55513"/>
                  </a:lnTo>
                  <a:lnTo>
                    <a:pt x="129779" y="49697"/>
                  </a:lnTo>
                  <a:lnTo>
                    <a:pt x="124282" y="45936"/>
                  </a:lnTo>
                  <a:lnTo>
                    <a:pt x="116844" y="44600"/>
                  </a:lnTo>
                  <a:lnTo>
                    <a:pt x="146266" y="44600"/>
                  </a:lnTo>
                  <a:lnTo>
                    <a:pt x="147975" y="47438"/>
                  </a:lnTo>
                  <a:lnTo>
                    <a:pt x="150011" y="59907"/>
                  </a:lnTo>
                  <a:lnTo>
                    <a:pt x="150011" y="102410"/>
                  </a:lnTo>
                  <a:lnTo>
                    <a:pt x="149479" y="102953"/>
                  </a:lnTo>
                  <a:close/>
                </a:path>
                <a:path w="577215" h="104775">
                  <a:moveTo>
                    <a:pt x="499561" y="102953"/>
                  </a:moveTo>
                  <a:lnTo>
                    <a:pt x="477575" y="102953"/>
                  </a:lnTo>
                  <a:lnTo>
                    <a:pt x="471837" y="97238"/>
                  </a:lnTo>
                  <a:lnTo>
                    <a:pt x="471837" y="2022"/>
                  </a:lnTo>
                  <a:lnTo>
                    <a:pt x="472373" y="1487"/>
                  </a:lnTo>
                  <a:lnTo>
                    <a:pt x="486970" y="1487"/>
                  </a:lnTo>
                  <a:lnTo>
                    <a:pt x="487494" y="2022"/>
                  </a:lnTo>
                  <a:lnTo>
                    <a:pt x="487494" y="86301"/>
                  </a:lnTo>
                  <a:lnTo>
                    <a:pt x="489220" y="88064"/>
                  </a:lnTo>
                  <a:lnTo>
                    <a:pt x="499573" y="88064"/>
                  </a:lnTo>
                  <a:lnTo>
                    <a:pt x="500097" y="88599"/>
                  </a:lnTo>
                  <a:lnTo>
                    <a:pt x="500097" y="102419"/>
                  </a:lnTo>
                  <a:lnTo>
                    <a:pt x="499561" y="102953"/>
                  </a:lnTo>
                  <a:close/>
                </a:path>
                <a:path w="577215" h="104775">
                  <a:moveTo>
                    <a:pt x="381080" y="18974"/>
                  </a:moveTo>
                  <a:lnTo>
                    <a:pt x="366472" y="18974"/>
                  </a:lnTo>
                  <a:lnTo>
                    <a:pt x="363011" y="15432"/>
                  </a:lnTo>
                  <a:lnTo>
                    <a:pt x="363011" y="517"/>
                  </a:lnTo>
                  <a:lnTo>
                    <a:pt x="363517" y="0"/>
                  </a:lnTo>
                  <a:lnTo>
                    <a:pt x="381071" y="0"/>
                  </a:lnTo>
                  <a:lnTo>
                    <a:pt x="381578" y="517"/>
                  </a:lnTo>
                  <a:lnTo>
                    <a:pt x="381578" y="18465"/>
                  </a:lnTo>
                  <a:lnTo>
                    <a:pt x="381080" y="18974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2503" y="230385"/>
              <a:ext cx="128254" cy="1309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3500" y="1003300"/>
            <a:ext cx="4432301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4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sz="44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399" y="3557391"/>
            <a:ext cx="3648710" cy="61912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 marR="5080">
              <a:lnSpc>
                <a:spcPct val="84100"/>
              </a:lnSpc>
              <a:spcBef>
                <a:spcPts val="384"/>
              </a:spcBef>
            </a:pPr>
            <a:r>
              <a:rPr sz="1450" spc="-85" dirty="0">
                <a:solidFill>
                  <a:srgbClr val="F2F2F2"/>
                </a:solidFill>
                <a:latin typeface="Arial MT"/>
                <a:cs typeface="Arial MT"/>
              </a:rPr>
              <a:t>Re</a:t>
            </a:r>
            <a:r>
              <a:rPr sz="1400" spc="-85" dirty="0">
                <a:solidFill>
                  <a:srgbClr val="F2F2F2"/>
                </a:solidFill>
                <a:latin typeface="Arial MT"/>
                <a:cs typeface="Arial MT"/>
              </a:rPr>
              <a:t>v</a:t>
            </a:r>
            <a:r>
              <a:rPr sz="1450" spc="-85" dirty="0">
                <a:solidFill>
                  <a:srgbClr val="F2F2F2"/>
                </a:solidFill>
                <a:latin typeface="Arial MT"/>
                <a:cs typeface="Arial MT"/>
              </a:rPr>
              <a:t>e</a:t>
            </a:r>
            <a:r>
              <a:rPr sz="1400" spc="-85" dirty="0">
                <a:solidFill>
                  <a:srgbClr val="F2F2F2"/>
                </a:solidFill>
                <a:latin typeface="Arial MT"/>
                <a:cs typeface="Arial MT"/>
              </a:rPr>
              <a:t>nu</a:t>
            </a:r>
            <a:r>
              <a:rPr sz="1450" spc="-85" dirty="0">
                <a:solidFill>
                  <a:srgbClr val="F2F2F2"/>
                </a:solidFill>
                <a:latin typeface="Arial MT"/>
                <a:cs typeface="Arial MT"/>
              </a:rPr>
              <a:t>e</a:t>
            </a:r>
            <a:r>
              <a:rPr sz="1450" spc="-5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F2F2F2"/>
                </a:solidFill>
                <a:latin typeface="Arial MT"/>
                <a:cs typeface="Arial MT"/>
              </a:rPr>
              <a:t>mo</a:t>
            </a:r>
            <a:r>
              <a:rPr sz="1450" spc="-30" dirty="0">
                <a:solidFill>
                  <a:srgbClr val="F2F2F2"/>
                </a:solidFill>
                <a:latin typeface="Arial MT"/>
                <a:cs typeface="Arial MT"/>
              </a:rPr>
              <a:t>de</a:t>
            </a:r>
            <a:r>
              <a:rPr sz="1400" spc="-30" dirty="0">
                <a:solidFill>
                  <a:srgbClr val="F2F2F2"/>
                </a:solidFill>
                <a:latin typeface="Arial MT"/>
                <a:cs typeface="Arial MT"/>
              </a:rPr>
              <a:t>l</a:t>
            </a:r>
            <a:r>
              <a:rPr sz="1450" spc="-30" dirty="0">
                <a:solidFill>
                  <a:srgbClr val="F2F2F2"/>
                </a:solidFill>
                <a:latin typeface="Sitka Display"/>
                <a:cs typeface="Sitka Display"/>
              </a:rPr>
              <a:t>, </a:t>
            </a:r>
            <a:r>
              <a:rPr sz="1450" spc="-35" dirty="0">
                <a:solidFill>
                  <a:srgbClr val="F2F2F2"/>
                </a:solidFill>
                <a:latin typeface="Arial MT"/>
                <a:cs typeface="Arial MT"/>
              </a:rPr>
              <a:t>P</a:t>
            </a:r>
            <a:r>
              <a:rPr sz="1400" spc="-35" dirty="0">
                <a:solidFill>
                  <a:srgbClr val="F2F2F2"/>
                </a:solidFill>
                <a:latin typeface="Arial MT"/>
                <a:cs typeface="Arial MT"/>
              </a:rPr>
              <a:t>r</a:t>
            </a:r>
            <a:r>
              <a:rPr sz="1450" spc="-35" dirty="0">
                <a:solidFill>
                  <a:srgbClr val="F2F2F2"/>
                </a:solidFill>
                <a:latin typeface="Arial MT"/>
                <a:cs typeface="Arial MT"/>
              </a:rPr>
              <a:t>ici</a:t>
            </a:r>
            <a:r>
              <a:rPr sz="1400" spc="-35" dirty="0">
                <a:solidFill>
                  <a:srgbClr val="F2F2F2"/>
                </a:solidFill>
                <a:latin typeface="Arial MT"/>
                <a:cs typeface="Arial MT"/>
              </a:rPr>
              <a:t>n</a:t>
            </a:r>
            <a:r>
              <a:rPr sz="1450" spc="-35" dirty="0">
                <a:solidFill>
                  <a:srgbClr val="F2F2F2"/>
                </a:solidFill>
                <a:latin typeface="Arial MT"/>
                <a:cs typeface="Arial MT"/>
              </a:rPr>
              <a:t>g</a:t>
            </a:r>
            <a:r>
              <a:rPr sz="1450" spc="-35" dirty="0">
                <a:solidFill>
                  <a:srgbClr val="F2F2F2"/>
                </a:solidFill>
                <a:latin typeface="Sitka Display"/>
                <a:cs typeface="Sitka Display"/>
              </a:rPr>
              <a:t>,</a:t>
            </a:r>
            <a:r>
              <a:rPr sz="1450" spc="-70" dirty="0">
                <a:solidFill>
                  <a:srgbClr val="F2F2F2"/>
                </a:solidFill>
                <a:latin typeface="Sitka Display"/>
                <a:cs typeface="Sitka Display"/>
              </a:rPr>
              <a:t> </a:t>
            </a:r>
            <a:r>
              <a:rPr sz="1450" spc="-70" dirty="0">
                <a:solidFill>
                  <a:srgbClr val="F2F2F2"/>
                </a:solidFill>
                <a:latin typeface="Arial MT"/>
                <a:cs typeface="Arial MT"/>
              </a:rPr>
              <a:t>A</a:t>
            </a:r>
            <a:r>
              <a:rPr sz="1400" spc="-70" dirty="0">
                <a:solidFill>
                  <a:srgbClr val="F2F2F2"/>
                </a:solidFill>
                <a:latin typeface="Arial MT"/>
                <a:cs typeface="Arial MT"/>
              </a:rPr>
              <a:t>v</a:t>
            </a:r>
            <a:r>
              <a:rPr sz="1450" spc="-70" dirty="0">
                <a:solidFill>
                  <a:srgbClr val="F2F2F2"/>
                </a:solidFill>
                <a:latin typeface="Arial MT"/>
                <a:cs typeface="Arial MT"/>
              </a:rPr>
              <a:t>e</a:t>
            </a:r>
            <a:r>
              <a:rPr sz="1400" spc="-70" dirty="0">
                <a:solidFill>
                  <a:srgbClr val="F2F2F2"/>
                </a:solidFill>
                <a:latin typeface="Arial MT"/>
                <a:cs typeface="Arial MT"/>
              </a:rPr>
              <a:t>r</a:t>
            </a:r>
            <a:r>
              <a:rPr sz="1450" spc="-70" dirty="0">
                <a:solidFill>
                  <a:srgbClr val="F2F2F2"/>
                </a:solidFill>
                <a:latin typeface="Arial MT"/>
                <a:cs typeface="Arial MT"/>
              </a:rPr>
              <a:t>age</a:t>
            </a:r>
            <a:r>
              <a:rPr sz="1450" spc="-5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450" spc="-30" dirty="0">
                <a:solidFill>
                  <a:srgbClr val="F2F2F2"/>
                </a:solidFill>
                <a:latin typeface="Arial MT"/>
                <a:cs typeface="Arial MT"/>
              </a:rPr>
              <a:t>acc</a:t>
            </a:r>
            <a:r>
              <a:rPr sz="1400" spc="-30" dirty="0">
                <a:solidFill>
                  <a:srgbClr val="F2F2F2"/>
                </a:solidFill>
                <a:latin typeface="Arial MT"/>
                <a:cs typeface="Arial MT"/>
              </a:rPr>
              <a:t>ount</a:t>
            </a:r>
            <a:r>
              <a:rPr sz="1400" spc="-3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F2F2F2"/>
                </a:solidFill>
                <a:latin typeface="Arial MT"/>
                <a:cs typeface="Arial MT"/>
              </a:rPr>
              <a:t>s</a:t>
            </a:r>
            <a:r>
              <a:rPr sz="1450" spc="-20" dirty="0">
                <a:solidFill>
                  <a:srgbClr val="F2F2F2"/>
                </a:solidFill>
                <a:latin typeface="Arial MT"/>
                <a:cs typeface="Arial MT"/>
              </a:rPr>
              <a:t>i</a:t>
            </a:r>
            <a:r>
              <a:rPr sz="1400" spc="-20" dirty="0">
                <a:solidFill>
                  <a:srgbClr val="F2F2F2"/>
                </a:solidFill>
                <a:latin typeface="Arial MT"/>
                <a:cs typeface="Arial MT"/>
              </a:rPr>
              <a:t>z</a:t>
            </a:r>
            <a:r>
              <a:rPr sz="1450" spc="-20" dirty="0">
                <a:solidFill>
                  <a:srgbClr val="F2F2F2"/>
                </a:solidFill>
                <a:latin typeface="Arial MT"/>
                <a:cs typeface="Arial MT"/>
              </a:rPr>
              <a:t>e </a:t>
            </a:r>
            <a:r>
              <a:rPr sz="1450" spc="-55" dirty="0">
                <a:solidFill>
                  <a:srgbClr val="F2F2F2"/>
                </a:solidFill>
                <a:latin typeface="Arial MT"/>
                <a:cs typeface="Arial MT"/>
              </a:rPr>
              <a:t>a</a:t>
            </a:r>
            <a:r>
              <a:rPr sz="1400" spc="-55" dirty="0">
                <a:solidFill>
                  <a:srgbClr val="F2F2F2"/>
                </a:solidFill>
                <a:latin typeface="Arial MT"/>
                <a:cs typeface="Arial MT"/>
              </a:rPr>
              <a:t>n</a:t>
            </a:r>
            <a:r>
              <a:rPr sz="1450" spc="-55" dirty="0">
                <a:solidFill>
                  <a:srgbClr val="F2F2F2"/>
                </a:solidFill>
                <a:latin typeface="Arial MT"/>
                <a:cs typeface="Arial MT"/>
              </a:rPr>
              <a:t>d</a:t>
            </a:r>
            <a:r>
              <a:rPr sz="1450" spc="-55" dirty="0">
                <a:solidFill>
                  <a:srgbClr val="F2F2F2"/>
                </a:solidFill>
                <a:latin typeface="Sitka Display"/>
                <a:cs typeface="Sitka Display"/>
              </a:rPr>
              <a:t>/</a:t>
            </a:r>
            <a:r>
              <a:rPr sz="1400" spc="-55" dirty="0">
                <a:solidFill>
                  <a:srgbClr val="F2F2F2"/>
                </a:solidFill>
                <a:latin typeface="Arial MT"/>
                <a:cs typeface="Arial MT"/>
              </a:rPr>
              <a:t>or</a:t>
            </a:r>
            <a:r>
              <a:rPr sz="1400" spc="-9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F2F2F2"/>
                </a:solidFill>
                <a:latin typeface="Arial MT"/>
                <a:cs typeface="Arial MT"/>
              </a:rPr>
              <a:t>l</a:t>
            </a:r>
            <a:r>
              <a:rPr sz="1450" spc="-25" dirty="0">
                <a:solidFill>
                  <a:srgbClr val="F2F2F2"/>
                </a:solidFill>
                <a:latin typeface="Arial MT"/>
                <a:cs typeface="Arial MT"/>
              </a:rPr>
              <a:t>ife</a:t>
            </a:r>
            <a:r>
              <a:rPr sz="1400" spc="-25" dirty="0">
                <a:solidFill>
                  <a:srgbClr val="F2F2F2"/>
                </a:solidFill>
                <a:latin typeface="Arial MT"/>
                <a:cs typeface="Arial MT"/>
              </a:rPr>
              <a:t>t</a:t>
            </a:r>
            <a:r>
              <a:rPr sz="1450" spc="-25" dirty="0">
                <a:solidFill>
                  <a:srgbClr val="F2F2F2"/>
                </a:solidFill>
                <a:latin typeface="Arial MT"/>
                <a:cs typeface="Arial MT"/>
              </a:rPr>
              <a:t>i</a:t>
            </a:r>
            <a:r>
              <a:rPr sz="1400" spc="-25" dirty="0">
                <a:solidFill>
                  <a:srgbClr val="F2F2F2"/>
                </a:solidFill>
                <a:latin typeface="Arial MT"/>
                <a:cs typeface="Arial MT"/>
              </a:rPr>
              <a:t>m</a:t>
            </a:r>
            <a:r>
              <a:rPr sz="1450" spc="-25" dirty="0">
                <a:solidFill>
                  <a:srgbClr val="F2F2F2"/>
                </a:solidFill>
                <a:latin typeface="Arial MT"/>
                <a:cs typeface="Arial MT"/>
              </a:rPr>
              <a:t>e</a:t>
            </a:r>
            <a:r>
              <a:rPr sz="1450" spc="-85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400" spc="-55" dirty="0">
                <a:solidFill>
                  <a:srgbClr val="F2F2F2"/>
                </a:solidFill>
                <a:latin typeface="Arial MT"/>
                <a:cs typeface="Arial MT"/>
              </a:rPr>
              <a:t>v</a:t>
            </a:r>
            <a:r>
              <a:rPr sz="1450" spc="-55" dirty="0">
                <a:solidFill>
                  <a:srgbClr val="F2F2F2"/>
                </a:solidFill>
                <a:latin typeface="Arial MT"/>
                <a:cs typeface="Arial MT"/>
              </a:rPr>
              <a:t>a</a:t>
            </a:r>
            <a:r>
              <a:rPr sz="1400" spc="-55" dirty="0">
                <a:solidFill>
                  <a:srgbClr val="F2F2F2"/>
                </a:solidFill>
                <a:latin typeface="Arial MT"/>
                <a:cs typeface="Arial MT"/>
              </a:rPr>
              <a:t>lu</a:t>
            </a:r>
            <a:r>
              <a:rPr sz="1450" spc="-55" dirty="0">
                <a:solidFill>
                  <a:srgbClr val="F2F2F2"/>
                </a:solidFill>
                <a:latin typeface="Arial MT"/>
                <a:cs typeface="Arial MT"/>
              </a:rPr>
              <a:t>e</a:t>
            </a:r>
            <a:r>
              <a:rPr sz="1450" spc="-55" dirty="0">
                <a:solidFill>
                  <a:srgbClr val="F2F2F2"/>
                </a:solidFill>
                <a:latin typeface="Sitka Display"/>
                <a:cs typeface="Sitka Display"/>
              </a:rPr>
              <a:t>,</a:t>
            </a:r>
            <a:r>
              <a:rPr sz="1450" spc="-45" dirty="0">
                <a:solidFill>
                  <a:srgbClr val="F2F2F2"/>
                </a:solidFill>
                <a:latin typeface="Sitka Display"/>
                <a:cs typeface="Sitka Display"/>
              </a:rPr>
              <a:t> </a:t>
            </a:r>
            <a:r>
              <a:rPr sz="1450" spc="-75" dirty="0">
                <a:solidFill>
                  <a:srgbClr val="F2F2F2"/>
                </a:solidFill>
                <a:latin typeface="Arial MT"/>
                <a:cs typeface="Arial MT"/>
              </a:rPr>
              <a:t>Sa</a:t>
            </a:r>
            <a:r>
              <a:rPr sz="1400" spc="-75" dirty="0">
                <a:solidFill>
                  <a:srgbClr val="F2F2F2"/>
                </a:solidFill>
                <a:latin typeface="Arial MT"/>
                <a:cs typeface="Arial MT"/>
              </a:rPr>
              <a:t>l</a:t>
            </a:r>
            <a:r>
              <a:rPr sz="1450" spc="-75" dirty="0">
                <a:solidFill>
                  <a:srgbClr val="F2F2F2"/>
                </a:solidFill>
                <a:latin typeface="Arial MT"/>
                <a:cs typeface="Arial MT"/>
              </a:rPr>
              <a:t>e</a:t>
            </a:r>
            <a:r>
              <a:rPr sz="1400" spc="-75" dirty="0">
                <a:solidFill>
                  <a:srgbClr val="F2F2F2"/>
                </a:solidFill>
                <a:latin typeface="Arial MT"/>
                <a:cs typeface="Arial MT"/>
              </a:rPr>
              <a:t>s</a:t>
            </a:r>
            <a:r>
              <a:rPr sz="1400" spc="-5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450" spc="-90" dirty="0">
                <a:solidFill>
                  <a:srgbClr val="F2F2F2"/>
                </a:solidFill>
                <a:latin typeface="Sitka Display"/>
                <a:cs typeface="Sitka Display"/>
              </a:rPr>
              <a:t>&amp;</a:t>
            </a:r>
            <a:r>
              <a:rPr sz="1450" spc="-5" dirty="0">
                <a:solidFill>
                  <a:srgbClr val="F2F2F2"/>
                </a:solidFill>
                <a:latin typeface="Sitka Display"/>
                <a:cs typeface="Sitka Display"/>
              </a:rPr>
              <a:t> </a:t>
            </a:r>
            <a:r>
              <a:rPr sz="1450" spc="-10" dirty="0">
                <a:solidFill>
                  <a:srgbClr val="F2F2F2"/>
                </a:solidFill>
                <a:latin typeface="Arial MT"/>
                <a:cs typeface="Arial MT"/>
              </a:rPr>
              <a:t>di</a:t>
            </a:r>
            <a:r>
              <a:rPr sz="1400" spc="-10" dirty="0">
                <a:solidFill>
                  <a:srgbClr val="F2F2F2"/>
                </a:solidFill>
                <a:latin typeface="Arial MT"/>
                <a:cs typeface="Arial MT"/>
              </a:rPr>
              <a:t>str</a:t>
            </a:r>
            <a:r>
              <a:rPr sz="1450" spc="-10" dirty="0">
                <a:solidFill>
                  <a:srgbClr val="F2F2F2"/>
                </a:solidFill>
                <a:latin typeface="Arial MT"/>
                <a:cs typeface="Arial MT"/>
              </a:rPr>
              <a:t>ib</a:t>
            </a:r>
            <a:r>
              <a:rPr sz="1400" spc="-10" dirty="0">
                <a:solidFill>
                  <a:srgbClr val="F2F2F2"/>
                </a:solidFill>
                <a:latin typeface="Arial MT"/>
                <a:cs typeface="Arial MT"/>
              </a:rPr>
              <a:t>ut</a:t>
            </a:r>
            <a:r>
              <a:rPr sz="1450" spc="-10" dirty="0">
                <a:solidFill>
                  <a:srgbClr val="F2F2F2"/>
                </a:solidFill>
                <a:latin typeface="Arial MT"/>
                <a:cs typeface="Arial MT"/>
              </a:rPr>
              <a:t>i</a:t>
            </a:r>
            <a:r>
              <a:rPr sz="1400" spc="-10" dirty="0">
                <a:solidFill>
                  <a:srgbClr val="F2F2F2"/>
                </a:solidFill>
                <a:latin typeface="Arial MT"/>
                <a:cs typeface="Arial MT"/>
              </a:rPr>
              <a:t>on</a:t>
            </a:r>
            <a:r>
              <a:rPr sz="1400" spc="-5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F2F2F2"/>
                </a:solidFill>
                <a:latin typeface="Arial MT"/>
                <a:cs typeface="Arial MT"/>
              </a:rPr>
              <a:t>mo</a:t>
            </a:r>
            <a:r>
              <a:rPr sz="1450" spc="-30" dirty="0">
                <a:solidFill>
                  <a:srgbClr val="F2F2F2"/>
                </a:solidFill>
                <a:latin typeface="Arial MT"/>
                <a:cs typeface="Arial MT"/>
              </a:rPr>
              <a:t>de</a:t>
            </a:r>
            <a:r>
              <a:rPr sz="1400" spc="-30" dirty="0">
                <a:solidFill>
                  <a:srgbClr val="F2F2F2"/>
                </a:solidFill>
                <a:latin typeface="Arial MT"/>
                <a:cs typeface="Arial MT"/>
              </a:rPr>
              <a:t>l</a:t>
            </a:r>
            <a:r>
              <a:rPr sz="1450" spc="-30" dirty="0">
                <a:solidFill>
                  <a:srgbClr val="F2F2F2"/>
                </a:solidFill>
                <a:latin typeface="Sitka Display"/>
                <a:cs typeface="Sitka Display"/>
              </a:rPr>
              <a:t>, </a:t>
            </a:r>
            <a:r>
              <a:rPr sz="1450" spc="-40" dirty="0">
                <a:solidFill>
                  <a:srgbClr val="F2F2F2"/>
                </a:solidFill>
                <a:latin typeface="Arial MT"/>
                <a:cs typeface="Arial MT"/>
              </a:rPr>
              <a:t>C</a:t>
            </a:r>
            <a:r>
              <a:rPr sz="1400" spc="-40" dirty="0">
                <a:solidFill>
                  <a:srgbClr val="F2F2F2"/>
                </a:solidFill>
                <a:latin typeface="Arial MT"/>
                <a:cs typeface="Arial MT"/>
              </a:rPr>
              <a:t>ustom</a:t>
            </a:r>
            <a:r>
              <a:rPr sz="1450" spc="-40" dirty="0">
                <a:solidFill>
                  <a:srgbClr val="F2F2F2"/>
                </a:solidFill>
                <a:latin typeface="Arial MT"/>
                <a:cs typeface="Arial MT"/>
              </a:rPr>
              <a:t>e</a:t>
            </a:r>
            <a:r>
              <a:rPr sz="1400" spc="-40" dirty="0">
                <a:solidFill>
                  <a:srgbClr val="F2F2F2"/>
                </a:solidFill>
                <a:latin typeface="Arial MT"/>
                <a:cs typeface="Arial MT"/>
              </a:rPr>
              <a:t>r</a:t>
            </a:r>
            <a:r>
              <a:rPr sz="1450" spc="-40" dirty="0">
                <a:solidFill>
                  <a:srgbClr val="F2F2F2"/>
                </a:solidFill>
                <a:latin typeface="Sitka Display"/>
                <a:cs typeface="Sitka Display"/>
              </a:rPr>
              <a:t>/</a:t>
            </a:r>
            <a:r>
              <a:rPr sz="1400" spc="-40" dirty="0">
                <a:solidFill>
                  <a:srgbClr val="F2F2F2"/>
                </a:solidFill>
                <a:latin typeface="Arial MT"/>
                <a:cs typeface="Arial MT"/>
              </a:rPr>
              <a:t>p</a:t>
            </a:r>
            <a:r>
              <a:rPr sz="1450" spc="-40" dirty="0">
                <a:solidFill>
                  <a:srgbClr val="F2F2F2"/>
                </a:solidFill>
                <a:latin typeface="Arial MT"/>
                <a:cs typeface="Arial MT"/>
              </a:rPr>
              <a:t>i</a:t>
            </a:r>
            <a:r>
              <a:rPr sz="1400" spc="-40" dirty="0">
                <a:solidFill>
                  <a:srgbClr val="F2F2F2"/>
                </a:solidFill>
                <a:latin typeface="Arial MT"/>
                <a:cs typeface="Arial MT"/>
              </a:rPr>
              <a:t>p</a:t>
            </a:r>
            <a:r>
              <a:rPr sz="1450" spc="-40" dirty="0">
                <a:solidFill>
                  <a:srgbClr val="F2F2F2"/>
                </a:solidFill>
                <a:latin typeface="Arial MT"/>
                <a:cs typeface="Arial MT"/>
              </a:rPr>
              <a:t>e</a:t>
            </a:r>
            <a:r>
              <a:rPr sz="1400" spc="-40" dirty="0">
                <a:solidFill>
                  <a:srgbClr val="F2F2F2"/>
                </a:solidFill>
                <a:latin typeface="Arial MT"/>
                <a:cs typeface="Arial MT"/>
              </a:rPr>
              <a:t>l</a:t>
            </a:r>
            <a:r>
              <a:rPr sz="1450" spc="-40" dirty="0">
                <a:solidFill>
                  <a:srgbClr val="F2F2F2"/>
                </a:solidFill>
                <a:latin typeface="Arial MT"/>
                <a:cs typeface="Arial MT"/>
              </a:rPr>
              <a:t>i</a:t>
            </a:r>
            <a:r>
              <a:rPr sz="1400" spc="-40" dirty="0">
                <a:solidFill>
                  <a:srgbClr val="F2F2F2"/>
                </a:solidFill>
                <a:latin typeface="Arial MT"/>
                <a:cs typeface="Arial MT"/>
              </a:rPr>
              <a:t>n</a:t>
            </a:r>
            <a:r>
              <a:rPr sz="1450" spc="-40" dirty="0">
                <a:solidFill>
                  <a:srgbClr val="F2F2F2"/>
                </a:solidFill>
                <a:latin typeface="Arial MT"/>
                <a:cs typeface="Arial MT"/>
              </a:rPr>
              <a:t>e</a:t>
            </a:r>
            <a:r>
              <a:rPr sz="1450" dirty="0">
                <a:solidFill>
                  <a:srgbClr val="F2F2F2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F2F2F2"/>
                </a:solidFill>
                <a:latin typeface="Arial MT"/>
                <a:cs typeface="Arial MT"/>
              </a:rPr>
              <a:t>l</a:t>
            </a:r>
            <a:r>
              <a:rPr sz="1450" spc="-20" dirty="0">
                <a:solidFill>
                  <a:srgbClr val="F2F2F2"/>
                </a:solidFill>
                <a:latin typeface="Arial MT"/>
                <a:cs typeface="Arial MT"/>
              </a:rPr>
              <a:t>i</a:t>
            </a:r>
            <a:r>
              <a:rPr sz="1400" spc="-20" dirty="0">
                <a:solidFill>
                  <a:srgbClr val="F2F2F2"/>
                </a:solidFill>
                <a:latin typeface="Arial MT"/>
                <a:cs typeface="Arial MT"/>
              </a:rPr>
              <a:t>st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>
            <a:hlinkClick r:id="rId2"/>
          </p:cNvPr>
          <p:cNvSpPr/>
          <p:nvPr/>
        </p:nvSpPr>
        <p:spPr>
          <a:xfrm>
            <a:off x="12553949" y="114299"/>
            <a:ext cx="1733550" cy="381000"/>
          </a:xfrm>
          <a:custGeom>
            <a:avLst/>
            <a:gdLst/>
            <a:ahLst/>
            <a:cxnLst/>
            <a:rect l="l" t="t" r="r" b="b"/>
            <a:pathLst>
              <a:path w="1733550" h="381000">
                <a:moveTo>
                  <a:pt x="1657349" y="380999"/>
                </a:moveTo>
                <a:lnTo>
                  <a:pt x="76199" y="380999"/>
                </a:lnTo>
                <a:lnTo>
                  <a:pt x="68693" y="380637"/>
                </a:lnTo>
                <a:lnTo>
                  <a:pt x="27882" y="363732"/>
                </a:lnTo>
                <a:lnTo>
                  <a:pt x="3262" y="326886"/>
                </a:lnTo>
                <a:lnTo>
                  <a:pt x="0" y="304799"/>
                </a:lnTo>
                <a:lnTo>
                  <a:pt x="0" y="76199"/>
                </a:lnTo>
                <a:lnTo>
                  <a:pt x="12830" y="33857"/>
                </a:lnTo>
                <a:lnTo>
                  <a:pt x="47039" y="5800"/>
                </a:lnTo>
                <a:lnTo>
                  <a:pt x="76199" y="0"/>
                </a:lnTo>
                <a:lnTo>
                  <a:pt x="1657349" y="0"/>
                </a:lnTo>
                <a:lnTo>
                  <a:pt x="1699691" y="12830"/>
                </a:lnTo>
                <a:lnTo>
                  <a:pt x="1727749" y="47039"/>
                </a:lnTo>
                <a:lnTo>
                  <a:pt x="1733549" y="76199"/>
                </a:lnTo>
                <a:lnTo>
                  <a:pt x="1733549" y="304799"/>
                </a:lnTo>
                <a:lnTo>
                  <a:pt x="1720719" y="347142"/>
                </a:lnTo>
                <a:lnTo>
                  <a:pt x="1686509" y="375199"/>
                </a:lnTo>
                <a:lnTo>
                  <a:pt x="1657349" y="380999"/>
                </a:lnTo>
                <a:close/>
              </a:path>
            </a:pathLst>
          </a:custGeom>
          <a:solidFill>
            <a:srgbClr val="FFFFFF">
              <a:alpha val="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672813" y="190415"/>
            <a:ext cx="69278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Made</a:t>
            </a:r>
            <a:r>
              <a:rPr sz="1150" spc="3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w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i</a:t>
            </a:r>
            <a:r>
              <a:rPr sz="10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t</a:t>
            </a:r>
            <a:r>
              <a:rPr sz="1150" spc="-20" dirty="0">
                <a:solidFill>
                  <a:srgbClr val="FFFFFF"/>
                </a:solidFill>
                <a:latin typeface="Trebuchet MS"/>
                <a:cs typeface="Trebuchet MS"/>
                <a:hlinkClick r:id="rId2"/>
              </a:rPr>
              <a:t>h</a:t>
            </a:r>
            <a:endParaRPr sz="11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412503" y="230385"/>
            <a:ext cx="741045" cy="131445"/>
            <a:chOff x="13412503" y="230385"/>
            <a:chExt cx="741045" cy="131445"/>
          </a:xfrm>
        </p:grpSpPr>
        <p:sp>
          <p:nvSpPr>
            <p:cNvPr id="7" name="object 7">
              <a:hlinkClick r:id="rId2"/>
            </p:cNvPr>
            <p:cNvSpPr/>
            <p:nvPr/>
          </p:nvSpPr>
          <p:spPr>
            <a:xfrm>
              <a:off x="13576697" y="243478"/>
              <a:ext cx="577215" cy="104775"/>
            </a:xfrm>
            <a:custGeom>
              <a:avLst/>
              <a:gdLst/>
              <a:ahLst/>
              <a:cxnLst/>
              <a:rect l="l" t="t" r="r" b="b"/>
              <a:pathLst>
                <a:path w="577215" h="104775">
                  <a:moveTo>
                    <a:pt x="239371" y="104749"/>
                  </a:moveTo>
                  <a:lnTo>
                    <a:pt x="224419" y="101895"/>
                  </a:lnTo>
                  <a:lnTo>
                    <a:pt x="212481" y="94000"/>
                  </a:lnTo>
                  <a:lnTo>
                    <a:pt x="204574" y="82071"/>
                  </a:lnTo>
                  <a:lnTo>
                    <a:pt x="201712" y="67109"/>
                  </a:lnTo>
                  <a:lnTo>
                    <a:pt x="204574" y="52144"/>
                  </a:lnTo>
                  <a:lnTo>
                    <a:pt x="212483" y="40215"/>
                  </a:lnTo>
                  <a:lnTo>
                    <a:pt x="224421" y="32322"/>
                  </a:lnTo>
                  <a:lnTo>
                    <a:pt x="239371" y="29469"/>
                  </a:lnTo>
                  <a:lnTo>
                    <a:pt x="254315" y="32322"/>
                  </a:lnTo>
                  <a:lnTo>
                    <a:pt x="266254" y="40215"/>
                  </a:lnTo>
                  <a:lnTo>
                    <a:pt x="269225" y="44692"/>
                  </a:lnTo>
                  <a:lnTo>
                    <a:pt x="239386" y="44692"/>
                  </a:lnTo>
                  <a:lnTo>
                    <a:pt x="230904" y="46355"/>
                  </a:lnTo>
                  <a:lnTo>
                    <a:pt x="223995" y="51001"/>
                  </a:lnTo>
                  <a:lnTo>
                    <a:pt x="219347" y="58111"/>
                  </a:lnTo>
                  <a:lnTo>
                    <a:pt x="217655" y="67109"/>
                  </a:lnTo>
                  <a:lnTo>
                    <a:pt x="219347" y="76224"/>
                  </a:lnTo>
                  <a:lnTo>
                    <a:pt x="223995" y="83334"/>
                  </a:lnTo>
                  <a:lnTo>
                    <a:pt x="230904" y="87980"/>
                  </a:lnTo>
                  <a:lnTo>
                    <a:pt x="239386" y="89643"/>
                  </a:lnTo>
                  <a:lnTo>
                    <a:pt x="269147" y="89643"/>
                  </a:lnTo>
                  <a:lnTo>
                    <a:pt x="266259" y="94000"/>
                  </a:lnTo>
                  <a:lnTo>
                    <a:pt x="254321" y="101895"/>
                  </a:lnTo>
                  <a:lnTo>
                    <a:pt x="239371" y="104749"/>
                  </a:lnTo>
                  <a:close/>
                </a:path>
                <a:path w="577215" h="104775">
                  <a:moveTo>
                    <a:pt x="269147" y="89643"/>
                  </a:moveTo>
                  <a:lnTo>
                    <a:pt x="239386" y="89643"/>
                  </a:lnTo>
                  <a:lnTo>
                    <a:pt x="247870" y="87980"/>
                  </a:lnTo>
                  <a:lnTo>
                    <a:pt x="254779" y="83334"/>
                  </a:lnTo>
                  <a:lnTo>
                    <a:pt x="259428" y="76224"/>
                  </a:lnTo>
                  <a:lnTo>
                    <a:pt x="261119" y="67109"/>
                  </a:lnTo>
                  <a:lnTo>
                    <a:pt x="259430" y="58111"/>
                  </a:lnTo>
                  <a:lnTo>
                    <a:pt x="254785" y="51001"/>
                  </a:lnTo>
                  <a:lnTo>
                    <a:pt x="247876" y="46355"/>
                  </a:lnTo>
                  <a:lnTo>
                    <a:pt x="239386" y="44692"/>
                  </a:lnTo>
                  <a:lnTo>
                    <a:pt x="269225" y="44692"/>
                  </a:lnTo>
                  <a:lnTo>
                    <a:pt x="274166" y="52144"/>
                  </a:lnTo>
                  <a:lnTo>
                    <a:pt x="277030" y="67109"/>
                  </a:lnTo>
                  <a:lnTo>
                    <a:pt x="274168" y="82071"/>
                  </a:lnTo>
                  <a:lnTo>
                    <a:pt x="269147" y="89643"/>
                  </a:lnTo>
                  <a:close/>
                </a:path>
                <a:path w="577215" h="104775">
                  <a:moveTo>
                    <a:pt x="539405" y="104749"/>
                  </a:moveTo>
                  <a:lnTo>
                    <a:pt x="524421" y="101896"/>
                  </a:lnTo>
                  <a:lnTo>
                    <a:pt x="512461" y="94004"/>
                  </a:lnTo>
                  <a:lnTo>
                    <a:pt x="504540" y="82074"/>
                  </a:lnTo>
                  <a:lnTo>
                    <a:pt x="501674" y="67109"/>
                  </a:lnTo>
                  <a:lnTo>
                    <a:pt x="504313" y="53313"/>
                  </a:lnTo>
                  <a:lnTo>
                    <a:pt x="539137" y="29469"/>
                  </a:lnTo>
                  <a:lnTo>
                    <a:pt x="553967" y="32303"/>
                  </a:lnTo>
                  <a:lnTo>
                    <a:pt x="565848" y="40164"/>
                  </a:lnTo>
                  <a:lnTo>
                    <a:pt x="568214" y="43739"/>
                  </a:lnTo>
                  <a:lnTo>
                    <a:pt x="539167" y="43739"/>
                  </a:lnTo>
                  <a:lnTo>
                    <a:pt x="532052" y="44899"/>
                  </a:lnTo>
                  <a:lnTo>
                    <a:pt x="525896" y="48186"/>
                  </a:lnTo>
                  <a:lnTo>
                    <a:pt x="521086" y="53313"/>
                  </a:lnTo>
                  <a:lnTo>
                    <a:pt x="518010" y="59990"/>
                  </a:lnTo>
                  <a:lnTo>
                    <a:pt x="575244" y="59990"/>
                  </a:lnTo>
                  <a:lnTo>
                    <a:pt x="576600" y="67109"/>
                  </a:lnTo>
                  <a:lnTo>
                    <a:pt x="576600" y="68680"/>
                  </a:lnTo>
                  <a:lnTo>
                    <a:pt x="576470" y="70359"/>
                  </a:lnTo>
                  <a:lnTo>
                    <a:pt x="576214" y="72548"/>
                  </a:lnTo>
                  <a:lnTo>
                    <a:pt x="575809" y="72941"/>
                  </a:lnTo>
                  <a:lnTo>
                    <a:pt x="517671" y="72941"/>
                  </a:lnTo>
                  <a:lnTo>
                    <a:pt x="520561" y="80146"/>
                  </a:lnTo>
                  <a:lnTo>
                    <a:pt x="525442" y="85700"/>
                  </a:lnTo>
                  <a:lnTo>
                    <a:pt x="531877" y="89273"/>
                  </a:lnTo>
                  <a:lnTo>
                    <a:pt x="539429" y="90537"/>
                  </a:lnTo>
                  <a:lnTo>
                    <a:pt x="569302" y="90537"/>
                  </a:lnTo>
                  <a:lnTo>
                    <a:pt x="568724" y="91521"/>
                  </a:lnTo>
                  <a:lnTo>
                    <a:pt x="560856" y="98609"/>
                  </a:lnTo>
                  <a:lnTo>
                    <a:pt x="550949" y="103149"/>
                  </a:lnTo>
                  <a:lnTo>
                    <a:pt x="539405" y="104749"/>
                  </a:lnTo>
                  <a:close/>
                </a:path>
                <a:path w="577215" h="104775">
                  <a:moveTo>
                    <a:pt x="575244" y="59990"/>
                  </a:moveTo>
                  <a:lnTo>
                    <a:pt x="560390" y="59990"/>
                  </a:lnTo>
                  <a:lnTo>
                    <a:pt x="557299" y="53313"/>
                  </a:lnTo>
                  <a:lnTo>
                    <a:pt x="552469" y="48186"/>
                  </a:lnTo>
                  <a:lnTo>
                    <a:pt x="546293" y="44899"/>
                  </a:lnTo>
                  <a:lnTo>
                    <a:pt x="539167" y="43739"/>
                  </a:lnTo>
                  <a:lnTo>
                    <a:pt x="568214" y="43739"/>
                  </a:lnTo>
                  <a:lnTo>
                    <a:pt x="573739" y="52088"/>
                  </a:lnTo>
                  <a:lnTo>
                    <a:pt x="575244" y="59990"/>
                  </a:lnTo>
                  <a:close/>
                </a:path>
                <a:path w="577215" h="104775">
                  <a:moveTo>
                    <a:pt x="569302" y="90537"/>
                  </a:moveTo>
                  <a:lnTo>
                    <a:pt x="547174" y="90537"/>
                  </a:lnTo>
                  <a:lnTo>
                    <a:pt x="554008" y="86953"/>
                  </a:lnTo>
                  <a:lnTo>
                    <a:pt x="557991" y="80653"/>
                  </a:lnTo>
                  <a:lnTo>
                    <a:pt x="558265" y="80511"/>
                  </a:lnTo>
                  <a:lnTo>
                    <a:pt x="574041" y="80511"/>
                  </a:lnTo>
                  <a:lnTo>
                    <a:pt x="574565" y="81321"/>
                  </a:lnTo>
                  <a:lnTo>
                    <a:pt x="574259" y="82074"/>
                  </a:lnTo>
                  <a:lnTo>
                    <a:pt x="574178" y="82274"/>
                  </a:lnTo>
                  <a:lnTo>
                    <a:pt x="569302" y="90537"/>
                  </a:lnTo>
                  <a:close/>
                </a:path>
                <a:path w="577215" h="104775">
                  <a:moveTo>
                    <a:pt x="379630" y="103045"/>
                  </a:moveTo>
                  <a:lnTo>
                    <a:pt x="365023" y="103045"/>
                  </a:lnTo>
                  <a:lnTo>
                    <a:pt x="364500" y="102510"/>
                  </a:lnTo>
                  <a:lnTo>
                    <a:pt x="364500" y="31808"/>
                  </a:lnTo>
                  <a:lnTo>
                    <a:pt x="365032" y="31274"/>
                  </a:lnTo>
                  <a:lnTo>
                    <a:pt x="379631" y="31274"/>
                  </a:lnTo>
                  <a:lnTo>
                    <a:pt x="380155" y="31808"/>
                  </a:lnTo>
                  <a:lnTo>
                    <a:pt x="380155" y="102510"/>
                  </a:lnTo>
                  <a:lnTo>
                    <a:pt x="379630" y="103045"/>
                  </a:lnTo>
                  <a:close/>
                </a:path>
                <a:path w="577215" h="104775">
                  <a:moveTo>
                    <a:pt x="199347" y="42929"/>
                  </a:moveTo>
                  <a:lnTo>
                    <a:pt x="177080" y="42929"/>
                  </a:lnTo>
                  <a:lnTo>
                    <a:pt x="180844" y="34866"/>
                  </a:lnTo>
                  <a:lnTo>
                    <a:pt x="188341" y="30129"/>
                  </a:lnTo>
                  <a:lnTo>
                    <a:pt x="198824" y="30129"/>
                  </a:lnTo>
                  <a:lnTo>
                    <a:pt x="199347" y="30605"/>
                  </a:lnTo>
                  <a:lnTo>
                    <a:pt x="199347" y="42929"/>
                  </a:lnTo>
                  <a:close/>
                </a:path>
                <a:path w="577215" h="104775">
                  <a:moveTo>
                    <a:pt x="176549" y="103045"/>
                  </a:moveTo>
                  <a:lnTo>
                    <a:pt x="161949" y="103045"/>
                  </a:lnTo>
                  <a:lnTo>
                    <a:pt x="161426" y="102510"/>
                  </a:lnTo>
                  <a:lnTo>
                    <a:pt x="161426" y="31825"/>
                  </a:lnTo>
                  <a:lnTo>
                    <a:pt x="161949" y="31290"/>
                  </a:lnTo>
                  <a:lnTo>
                    <a:pt x="176556" y="31290"/>
                  </a:lnTo>
                  <a:lnTo>
                    <a:pt x="177080" y="31825"/>
                  </a:lnTo>
                  <a:lnTo>
                    <a:pt x="177080" y="42929"/>
                  </a:lnTo>
                  <a:lnTo>
                    <a:pt x="199347" y="42929"/>
                  </a:lnTo>
                  <a:lnTo>
                    <a:pt x="199347" y="45427"/>
                  </a:lnTo>
                  <a:lnTo>
                    <a:pt x="198879" y="45903"/>
                  </a:lnTo>
                  <a:lnTo>
                    <a:pt x="198274" y="45903"/>
                  </a:lnTo>
                  <a:lnTo>
                    <a:pt x="189028" y="47745"/>
                  </a:lnTo>
                  <a:lnTo>
                    <a:pt x="182393" y="52307"/>
                  </a:lnTo>
                  <a:lnTo>
                    <a:pt x="178394" y="59217"/>
                  </a:lnTo>
                  <a:lnTo>
                    <a:pt x="177080" y="67945"/>
                  </a:lnTo>
                  <a:lnTo>
                    <a:pt x="177080" y="102510"/>
                  </a:lnTo>
                  <a:lnTo>
                    <a:pt x="176549" y="103045"/>
                  </a:lnTo>
                  <a:close/>
                </a:path>
                <a:path w="577215" h="104775">
                  <a:moveTo>
                    <a:pt x="346629" y="40339"/>
                  </a:moveTo>
                  <a:lnTo>
                    <a:pt x="301392" y="40339"/>
                  </a:lnTo>
                  <a:lnTo>
                    <a:pt x="306301" y="33304"/>
                  </a:lnTo>
                  <a:lnTo>
                    <a:pt x="314509" y="29519"/>
                  </a:lnTo>
                  <a:lnTo>
                    <a:pt x="324197" y="29519"/>
                  </a:lnTo>
                  <a:lnTo>
                    <a:pt x="336084" y="31709"/>
                  </a:lnTo>
                  <a:lnTo>
                    <a:pt x="345159" y="37898"/>
                  </a:lnTo>
                  <a:lnTo>
                    <a:pt x="346629" y="40339"/>
                  </a:lnTo>
                  <a:close/>
                </a:path>
                <a:path w="577215" h="104775">
                  <a:moveTo>
                    <a:pt x="301015" y="103028"/>
                  </a:moveTo>
                  <a:lnTo>
                    <a:pt x="286383" y="103028"/>
                  </a:lnTo>
                  <a:lnTo>
                    <a:pt x="285876" y="102494"/>
                  </a:lnTo>
                  <a:lnTo>
                    <a:pt x="285958" y="31709"/>
                  </a:lnTo>
                  <a:lnTo>
                    <a:pt x="286408" y="31256"/>
                  </a:lnTo>
                  <a:lnTo>
                    <a:pt x="300867" y="31256"/>
                  </a:lnTo>
                  <a:lnTo>
                    <a:pt x="301311" y="31709"/>
                  </a:lnTo>
                  <a:lnTo>
                    <a:pt x="301392" y="40339"/>
                  </a:lnTo>
                  <a:lnTo>
                    <a:pt x="346629" y="40339"/>
                  </a:lnTo>
                  <a:lnTo>
                    <a:pt x="349241" y="44675"/>
                  </a:lnTo>
                  <a:lnTo>
                    <a:pt x="319819" y="44675"/>
                  </a:lnTo>
                  <a:lnTo>
                    <a:pt x="312257" y="46011"/>
                  </a:lnTo>
                  <a:lnTo>
                    <a:pt x="306487" y="49772"/>
                  </a:lnTo>
                  <a:lnTo>
                    <a:pt x="302807" y="55588"/>
                  </a:lnTo>
                  <a:lnTo>
                    <a:pt x="301514" y="63090"/>
                  </a:lnTo>
                  <a:lnTo>
                    <a:pt x="301530" y="102494"/>
                  </a:lnTo>
                  <a:lnTo>
                    <a:pt x="301015" y="103028"/>
                  </a:lnTo>
                  <a:close/>
                </a:path>
                <a:path w="577215" h="104775">
                  <a:moveTo>
                    <a:pt x="352454" y="103028"/>
                  </a:moveTo>
                  <a:lnTo>
                    <a:pt x="337856" y="103028"/>
                  </a:lnTo>
                  <a:lnTo>
                    <a:pt x="337332" y="102494"/>
                  </a:lnTo>
                  <a:lnTo>
                    <a:pt x="337332" y="63090"/>
                  </a:lnTo>
                  <a:lnTo>
                    <a:pt x="336163" y="55588"/>
                  </a:lnTo>
                  <a:lnTo>
                    <a:pt x="332755" y="49772"/>
                  </a:lnTo>
                  <a:lnTo>
                    <a:pt x="327258" y="46011"/>
                  </a:lnTo>
                  <a:lnTo>
                    <a:pt x="319819" y="44675"/>
                  </a:lnTo>
                  <a:lnTo>
                    <a:pt x="349241" y="44675"/>
                  </a:lnTo>
                  <a:lnTo>
                    <a:pt x="350951" y="47513"/>
                  </a:lnTo>
                  <a:lnTo>
                    <a:pt x="352986" y="59982"/>
                  </a:lnTo>
                  <a:lnTo>
                    <a:pt x="352986" y="102494"/>
                  </a:lnTo>
                  <a:lnTo>
                    <a:pt x="352454" y="103028"/>
                  </a:lnTo>
                  <a:close/>
                </a:path>
                <a:path w="577215" h="104775">
                  <a:moveTo>
                    <a:pt x="426782" y="104774"/>
                  </a:moveTo>
                  <a:lnTo>
                    <a:pt x="411757" y="101920"/>
                  </a:lnTo>
                  <a:lnTo>
                    <a:pt x="399780" y="94025"/>
                  </a:lnTo>
                  <a:lnTo>
                    <a:pt x="391857" y="82096"/>
                  </a:lnTo>
                  <a:lnTo>
                    <a:pt x="388996" y="67117"/>
                  </a:lnTo>
                  <a:lnTo>
                    <a:pt x="391857" y="52174"/>
                  </a:lnTo>
                  <a:lnTo>
                    <a:pt x="399780" y="40247"/>
                  </a:lnTo>
                  <a:lnTo>
                    <a:pt x="411757" y="32355"/>
                  </a:lnTo>
                  <a:lnTo>
                    <a:pt x="426782" y="29502"/>
                  </a:lnTo>
                  <a:lnTo>
                    <a:pt x="439628" y="31535"/>
                  </a:lnTo>
                  <a:lnTo>
                    <a:pt x="450398" y="37237"/>
                  </a:lnTo>
                  <a:lnTo>
                    <a:pt x="457201" y="44642"/>
                  </a:lnTo>
                  <a:lnTo>
                    <a:pt x="426775" y="44642"/>
                  </a:lnTo>
                  <a:lnTo>
                    <a:pt x="418216" y="46305"/>
                  </a:lnTo>
                  <a:lnTo>
                    <a:pt x="411268" y="50951"/>
                  </a:lnTo>
                  <a:lnTo>
                    <a:pt x="406622" y="58035"/>
                  </a:lnTo>
                  <a:lnTo>
                    <a:pt x="404900" y="67117"/>
                  </a:lnTo>
                  <a:lnTo>
                    <a:pt x="406481" y="75523"/>
                  </a:lnTo>
                  <a:lnTo>
                    <a:pt x="406597" y="76141"/>
                  </a:lnTo>
                  <a:lnTo>
                    <a:pt x="411265" y="83284"/>
                  </a:lnTo>
                  <a:lnTo>
                    <a:pt x="418213" y="87930"/>
                  </a:lnTo>
                  <a:lnTo>
                    <a:pt x="426775" y="89593"/>
                  </a:lnTo>
                  <a:lnTo>
                    <a:pt x="457215" y="89593"/>
                  </a:lnTo>
                  <a:lnTo>
                    <a:pt x="450343" y="97090"/>
                  </a:lnTo>
                  <a:lnTo>
                    <a:pt x="439608" y="102760"/>
                  </a:lnTo>
                  <a:lnTo>
                    <a:pt x="426782" y="104774"/>
                  </a:lnTo>
                  <a:close/>
                </a:path>
                <a:path w="577215" h="104775">
                  <a:moveTo>
                    <a:pt x="462771" y="58754"/>
                  </a:moveTo>
                  <a:lnTo>
                    <a:pt x="447275" y="58754"/>
                  </a:lnTo>
                  <a:lnTo>
                    <a:pt x="446864" y="58553"/>
                  </a:lnTo>
                  <a:lnTo>
                    <a:pt x="446668" y="58035"/>
                  </a:lnTo>
                  <a:lnTo>
                    <a:pt x="443822" y="49914"/>
                  </a:lnTo>
                  <a:lnTo>
                    <a:pt x="436053" y="44642"/>
                  </a:lnTo>
                  <a:lnTo>
                    <a:pt x="457201" y="44642"/>
                  </a:lnTo>
                  <a:lnTo>
                    <a:pt x="458461" y="46013"/>
                  </a:lnTo>
                  <a:lnTo>
                    <a:pt x="463182" y="57267"/>
                  </a:lnTo>
                  <a:lnTo>
                    <a:pt x="463355" y="58035"/>
                  </a:lnTo>
                  <a:lnTo>
                    <a:pt x="462968" y="58553"/>
                  </a:lnTo>
                  <a:lnTo>
                    <a:pt x="462771" y="58754"/>
                  </a:lnTo>
                  <a:close/>
                </a:path>
                <a:path w="577215" h="104775">
                  <a:moveTo>
                    <a:pt x="457215" y="89593"/>
                  </a:moveTo>
                  <a:lnTo>
                    <a:pt x="436053" y="89593"/>
                  </a:lnTo>
                  <a:lnTo>
                    <a:pt x="443626" y="84330"/>
                  </a:lnTo>
                  <a:lnTo>
                    <a:pt x="446804" y="75799"/>
                  </a:lnTo>
                  <a:lnTo>
                    <a:pt x="447191" y="75523"/>
                  </a:lnTo>
                  <a:lnTo>
                    <a:pt x="462789" y="75523"/>
                  </a:lnTo>
                  <a:lnTo>
                    <a:pt x="463313" y="76141"/>
                  </a:lnTo>
                  <a:lnTo>
                    <a:pt x="463116" y="77010"/>
                  </a:lnTo>
                  <a:lnTo>
                    <a:pt x="458382" y="88320"/>
                  </a:lnTo>
                  <a:lnTo>
                    <a:pt x="457215" y="89593"/>
                  </a:lnTo>
                  <a:close/>
                </a:path>
                <a:path w="577215" h="104775">
                  <a:moveTo>
                    <a:pt x="37786" y="104733"/>
                  </a:moveTo>
                  <a:lnTo>
                    <a:pt x="22761" y="101881"/>
                  </a:lnTo>
                  <a:lnTo>
                    <a:pt x="10784" y="93991"/>
                  </a:lnTo>
                  <a:lnTo>
                    <a:pt x="2861" y="82064"/>
                  </a:lnTo>
                  <a:lnTo>
                    <a:pt x="0" y="67084"/>
                  </a:lnTo>
                  <a:lnTo>
                    <a:pt x="2861" y="52136"/>
                  </a:lnTo>
                  <a:lnTo>
                    <a:pt x="10784" y="40206"/>
                  </a:lnTo>
                  <a:lnTo>
                    <a:pt x="22761" y="32314"/>
                  </a:lnTo>
                  <a:lnTo>
                    <a:pt x="37786" y="29460"/>
                  </a:lnTo>
                  <a:lnTo>
                    <a:pt x="50633" y="31493"/>
                  </a:lnTo>
                  <a:lnTo>
                    <a:pt x="61402" y="37195"/>
                  </a:lnTo>
                  <a:lnTo>
                    <a:pt x="68212" y="44609"/>
                  </a:lnTo>
                  <a:lnTo>
                    <a:pt x="37803" y="44609"/>
                  </a:lnTo>
                  <a:lnTo>
                    <a:pt x="29244" y="46272"/>
                  </a:lnTo>
                  <a:lnTo>
                    <a:pt x="22296" y="50918"/>
                  </a:lnTo>
                  <a:lnTo>
                    <a:pt x="17650" y="58002"/>
                  </a:lnTo>
                  <a:lnTo>
                    <a:pt x="15929" y="67084"/>
                  </a:lnTo>
                  <a:lnTo>
                    <a:pt x="17506" y="75481"/>
                  </a:lnTo>
                  <a:lnTo>
                    <a:pt x="17622" y="76099"/>
                  </a:lnTo>
                  <a:lnTo>
                    <a:pt x="18172" y="76969"/>
                  </a:lnTo>
                  <a:lnTo>
                    <a:pt x="22287" y="83250"/>
                  </a:lnTo>
                  <a:lnTo>
                    <a:pt x="29234" y="87896"/>
                  </a:lnTo>
                  <a:lnTo>
                    <a:pt x="37803" y="89560"/>
                  </a:lnTo>
                  <a:lnTo>
                    <a:pt x="68211" y="89560"/>
                  </a:lnTo>
                  <a:lnTo>
                    <a:pt x="61347" y="97048"/>
                  </a:lnTo>
                  <a:lnTo>
                    <a:pt x="50612" y="102719"/>
                  </a:lnTo>
                  <a:lnTo>
                    <a:pt x="37786" y="104733"/>
                  </a:lnTo>
                  <a:close/>
                </a:path>
                <a:path w="577215" h="104775">
                  <a:moveTo>
                    <a:pt x="73775" y="58712"/>
                  </a:moveTo>
                  <a:lnTo>
                    <a:pt x="58285" y="58712"/>
                  </a:lnTo>
                  <a:lnTo>
                    <a:pt x="57884" y="58511"/>
                  </a:lnTo>
                  <a:lnTo>
                    <a:pt x="54848" y="49881"/>
                  </a:lnTo>
                  <a:lnTo>
                    <a:pt x="47082" y="44609"/>
                  </a:lnTo>
                  <a:lnTo>
                    <a:pt x="68212" y="44609"/>
                  </a:lnTo>
                  <a:lnTo>
                    <a:pt x="69463" y="45971"/>
                  </a:lnTo>
                  <a:lnTo>
                    <a:pt x="74185" y="57225"/>
                  </a:lnTo>
                  <a:lnTo>
                    <a:pt x="74360" y="58002"/>
                  </a:lnTo>
                  <a:lnTo>
                    <a:pt x="73972" y="58511"/>
                  </a:lnTo>
                  <a:lnTo>
                    <a:pt x="73775" y="58712"/>
                  </a:lnTo>
                  <a:close/>
                </a:path>
                <a:path w="577215" h="104775">
                  <a:moveTo>
                    <a:pt x="68211" y="89560"/>
                  </a:moveTo>
                  <a:lnTo>
                    <a:pt x="47099" y="89560"/>
                  </a:lnTo>
                  <a:lnTo>
                    <a:pt x="54651" y="84279"/>
                  </a:lnTo>
                  <a:lnTo>
                    <a:pt x="57835" y="75757"/>
                  </a:lnTo>
                  <a:lnTo>
                    <a:pt x="58220" y="75481"/>
                  </a:lnTo>
                  <a:lnTo>
                    <a:pt x="73792" y="75481"/>
                  </a:lnTo>
                  <a:lnTo>
                    <a:pt x="74315" y="76099"/>
                  </a:lnTo>
                  <a:lnTo>
                    <a:pt x="74119" y="76969"/>
                  </a:lnTo>
                  <a:lnTo>
                    <a:pt x="69386" y="88279"/>
                  </a:lnTo>
                  <a:lnTo>
                    <a:pt x="68211" y="89560"/>
                  </a:lnTo>
                  <a:close/>
                </a:path>
                <a:path w="577215" h="104775">
                  <a:moveTo>
                    <a:pt x="98120" y="102953"/>
                  </a:moveTo>
                  <a:lnTo>
                    <a:pt x="83334" y="102953"/>
                  </a:lnTo>
                  <a:lnTo>
                    <a:pt x="82901" y="102410"/>
                  </a:lnTo>
                  <a:lnTo>
                    <a:pt x="82901" y="2022"/>
                  </a:lnTo>
                  <a:lnTo>
                    <a:pt x="83432" y="1487"/>
                  </a:lnTo>
                  <a:lnTo>
                    <a:pt x="97892" y="1487"/>
                  </a:lnTo>
                  <a:lnTo>
                    <a:pt x="98415" y="2022"/>
                  </a:lnTo>
                  <a:lnTo>
                    <a:pt x="98415" y="40263"/>
                  </a:lnTo>
                  <a:lnTo>
                    <a:pt x="143654" y="40263"/>
                  </a:lnTo>
                  <a:lnTo>
                    <a:pt x="146266" y="44600"/>
                  </a:lnTo>
                  <a:lnTo>
                    <a:pt x="116844" y="44600"/>
                  </a:lnTo>
                  <a:lnTo>
                    <a:pt x="109281" y="45936"/>
                  </a:lnTo>
                  <a:lnTo>
                    <a:pt x="103511" y="49697"/>
                  </a:lnTo>
                  <a:lnTo>
                    <a:pt x="99831" y="55513"/>
                  </a:lnTo>
                  <a:lnTo>
                    <a:pt x="98540" y="63007"/>
                  </a:lnTo>
                  <a:lnTo>
                    <a:pt x="98555" y="102410"/>
                  </a:lnTo>
                  <a:lnTo>
                    <a:pt x="98120" y="102953"/>
                  </a:lnTo>
                  <a:close/>
                </a:path>
                <a:path w="577215" h="104775">
                  <a:moveTo>
                    <a:pt x="143654" y="40263"/>
                  </a:moveTo>
                  <a:lnTo>
                    <a:pt x="98415" y="40263"/>
                  </a:lnTo>
                  <a:lnTo>
                    <a:pt x="103325" y="33229"/>
                  </a:lnTo>
                  <a:lnTo>
                    <a:pt x="111533" y="29444"/>
                  </a:lnTo>
                  <a:lnTo>
                    <a:pt x="121222" y="29444"/>
                  </a:lnTo>
                  <a:lnTo>
                    <a:pt x="133108" y="31634"/>
                  </a:lnTo>
                  <a:lnTo>
                    <a:pt x="142184" y="37823"/>
                  </a:lnTo>
                  <a:lnTo>
                    <a:pt x="143654" y="40263"/>
                  </a:lnTo>
                  <a:close/>
                </a:path>
                <a:path w="577215" h="104775">
                  <a:moveTo>
                    <a:pt x="149479" y="102953"/>
                  </a:moveTo>
                  <a:lnTo>
                    <a:pt x="134880" y="102953"/>
                  </a:lnTo>
                  <a:lnTo>
                    <a:pt x="134355" y="102410"/>
                  </a:lnTo>
                  <a:lnTo>
                    <a:pt x="134354" y="63007"/>
                  </a:lnTo>
                  <a:lnTo>
                    <a:pt x="133186" y="55513"/>
                  </a:lnTo>
                  <a:lnTo>
                    <a:pt x="129779" y="49697"/>
                  </a:lnTo>
                  <a:lnTo>
                    <a:pt x="124282" y="45936"/>
                  </a:lnTo>
                  <a:lnTo>
                    <a:pt x="116844" y="44600"/>
                  </a:lnTo>
                  <a:lnTo>
                    <a:pt x="146266" y="44600"/>
                  </a:lnTo>
                  <a:lnTo>
                    <a:pt x="147975" y="47438"/>
                  </a:lnTo>
                  <a:lnTo>
                    <a:pt x="150011" y="59907"/>
                  </a:lnTo>
                  <a:lnTo>
                    <a:pt x="150011" y="102410"/>
                  </a:lnTo>
                  <a:lnTo>
                    <a:pt x="149479" y="102953"/>
                  </a:lnTo>
                  <a:close/>
                </a:path>
                <a:path w="577215" h="104775">
                  <a:moveTo>
                    <a:pt x="499561" y="102953"/>
                  </a:moveTo>
                  <a:lnTo>
                    <a:pt x="477575" y="102953"/>
                  </a:lnTo>
                  <a:lnTo>
                    <a:pt x="471837" y="97238"/>
                  </a:lnTo>
                  <a:lnTo>
                    <a:pt x="471837" y="2022"/>
                  </a:lnTo>
                  <a:lnTo>
                    <a:pt x="472373" y="1487"/>
                  </a:lnTo>
                  <a:lnTo>
                    <a:pt x="486970" y="1487"/>
                  </a:lnTo>
                  <a:lnTo>
                    <a:pt x="487494" y="2022"/>
                  </a:lnTo>
                  <a:lnTo>
                    <a:pt x="487494" y="86301"/>
                  </a:lnTo>
                  <a:lnTo>
                    <a:pt x="489220" y="88064"/>
                  </a:lnTo>
                  <a:lnTo>
                    <a:pt x="499573" y="88064"/>
                  </a:lnTo>
                  <a:lnTo>
                    <a:pt x="500097" y="88599"/>
                  </a:lnTo>
                  <a:lnTo>
                    <a:pt x="500097" y="102419"/>
                  </a:lnTo>
                  <a:lnTo>
                    <a:pt x="499561" y="102953"/>
                  </a:lnTo>
                  <a:close/>
                </a:path>
                <a:path w="577215" h="104775">
                  <a:moveTo>
                    <a:pt x="381080" y="18974"/>
                  </a:moveTo>
                  <a:lnTo>
                    <a:pt x="366472" y="18974"/>
                  </a:lnTo>
                  <a:lnTo>
                    <a:pt x="363011" y="15432"/>
                  </a:lnTo>
                  <a:lnTo>
                    <a:pt x="363011" y="517"/>
                  </a:lnTo>
                  <a:lnTo>
                    <a:pt x="363517" y="0"/>
                  </a:lnTo>
                  <a:lnTo>
                    <a:pt x="381071" y="0"/>
                  </a:lnTo>
                  <a:lnTo>
                    <a:pt x="381578" y="517"/>
                  </a:lnTo>
                  <a:lnTo>
                    <a:pt x="381578" y="18465"/>
                  </a:lnTo>
                  <a:lnTo>
                    <a:pt x="381080" y="18974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2503" y="230385"/>
              <a:ext cx="128254" cy="1309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445</Words>
  <Application>Microsoft Office PowerPoint</Application>
  <PresentationFormat>Custom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Microsoft JhengHei Light</vt:lpstr>
      <vt:lpstr>Arial</vt:lpstr>
      <vt:lpstr>Arial MT</vt:lpstr>
      <vt:lpstr>Calibri</vt:lpstr>
      <vt:lpstr>Sitka Display</vt:lpstr>
      <vt:lpstr>Times New Roman</vt:lpstr>
      <vt:lpstr>Trebuchet MS</vt:lpstr>
      <vt:lpstr>Office Theme</vt:lpstr>
      <vt:lpstr>        MESHMESS                                                                          by   Janice  D’souza</vt:lpstr>
      <vt:lpstr>Company Purpose</vt:lpstr>
      <vt:lpstr>Problem</vt:lpstr>
      <vt:lpstr>Solution</vt:lpstr>
      <vt:lpstr>Why Now</vt:lpstr>
      <vt:lpstr>Market Size</vt:lpstr>
      <vt:lpstr>Competition</vt:lpstr>
      <vt:lpstr>Product</vt:lpstr>
      <vt:lpstr>Business Model</vt:lpstr>
      <vt:lpstr>Presented by Janice Carmel D’souza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MESHMESS                                                                          by   Janice  D’souza</dc:title>
  <cp:lastModifiedBy>Nissi Dsouza</cp:lastModifiedBy>
  <cp:revision>1</cp:revision>
  <dcterms:created xsi:type="dcterms:W3CDTF">2025-09-14T16:18:21Z</dcterms:created>
  <dcterms:modified xsi:type="dcterms:W3CDTF">2025-09-14T18:13:56Z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2025-09-12T00:00:00Z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2025-09-14T00:00:00Z</vt:filetime>
  </property>
  <property fmtid="{D5CDD505-2E9C-101B-9397-08002B2CF9AE}" pid="5" name="Producer">
    <vt:lpwstr>pdf-lib (https://github.com/Hopding/pdf-lib)</vt:lpwstr>
  </property>
</Properties>
</file>