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E4208F-7B5E-4BF3-92F6-3CA70A8719B6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DC4248-F4C5-4EFC-9A6B-DD27CBDD94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图像识别专题测试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6344" y="6072206"/>
            <a:ext cx="4057656" cy="5715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廖常鉴</a:t>
            </a:r>
            <a:r>
              <a:rPr lang="en-US" altLang="zh-CN" dirty="0" smtClean="0"/>
              <a:t>2017-2-9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相似</a:t>
            </a:r>
            <a:r>
              <a:rPr lang="zh-CN" altLang="en-US" dirty="0" smtClean="0"/>
              <a:t>图片、不同饱和度、不同清晰度、不同像素、不同色彩图片、变形图片、不同分辨率、图像叠加、图像裁剪的</a:t>
            </a:r>
            <a:r>
              <a:rPr lang="zh-CN" altLang="en-US" dirty="0" smtClean="0"/>
              <a:t>识别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图形相似图片（类似厂商商标）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偏高、适中、偏低饱和度图片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高清晰度、低清晰度图片</a:t>
            </a:r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高像素、适中、低像素图片（参考广告图片）</a:t>
            </a:r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 smtClean="0"/>
              <a:t>黑白、鲜艳、平淡图片</a:t>
            </a:r>
          </a:p>
          <a:p>
            <a:pPr lvl="1"/>
            <a:r>
              <a:rPr lang="en-US" altLang="zh-CN" dirty="0" smtClean="0"/>
              <a:t>6.</a:t>
            </a:r>
            <a:r>
              <a:rPr lang="zh-CN" altLang="en-US" dirty="0" smtClean="0"/>
              <a:t>高分辨率、常见分辨率、低分辨率图片</a:t>
            </a:r>
          </a:p>
          <a:p>
            <a:pPr lvl="1"/>
            <a:r>
              <a:rPr lang="en-US" altLang="zh-CN" dirty="0" smtClean="0"/>
              <a:t>7.</a:t>
            </a:r>
            <a:r>
              <a:rPr lang="zh-CN" altLang="en-US" dirty="0" smtClean="0"/>
              <a:t>叠加组合图片（数据库已存在组合中一部分）</a:t>
            </a:r>
          </a:p>
          <a:p>
            <a:pPr lvl="1"/>
            <a:r>
              <a:rPr lang="en-US" altLang="zh-CN" dirty="0" smtClean="0"/>
              <a:t>8.</a:t>
            </a:r>
            <a:r>
              <a:rPr lang="zh-CN" altLang="en-US" dirty="0" smtClean="0"/>
              <a:t>图形裁剪（数据库已存在完整主题）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6215082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数据路径：</a:t>
            </a:r>
            <a:r>
              <a:rPr lang="en-US" altLang="zh-CN" dirty="0" smtClean="0"/>
              <a:t>\\10.0.0.89\qa\11_</a:t>
            </a:r>
            <a:r>
              <a:rPr lang="zh-CN" altLang="en-US" dirty="0" smtClean="0"/>
              <a:t>测试数据</a:t>
            </a:r>
            <a:r>
              <a:rPr lang="en-US" altLang="zh-CN" dirty="0" smtClean="0"/>
              <a:t>\</a:t>
            </a:r>
            <a:r>
              <a:rPr lang="zh-CN" altLang="en-US" dirty="0" smtClean="0"/>
              <a:t>不同属性图片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</a:t>
            </a:r>
            <a:r>
              <a:rPr lang="zh-CN" altLang="en-US" dirty="0" smtClean="0"/>
              <a:t>算法测试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CN" altLang="en-US" dirty="0" smtClean="0"/>
              <a:t>平移测试</a:t>
            </a:r>
          </a:p>
          <a:p>
            <a:pPr lvl="1"/>
            <a:r>
              <a:rPr lang="zh-CN" altLang="en-US" dirty="0" smtClean="0"/>
              <a:t>相机画面和模板图像保持平行，测试不同移动速度下的跟踪效果。</a:t>
            </a:r>
          </a:p>
          <a:p>
            <a:pPr lvl="0"/>
            <a:r>
              <a:rPr lang="zh-CN" altLang="en-US" dirty="0" smtClean="0"/>
              <a:t>旋转测试</a:t>
            </a:r>
          </a:p>
          <a:p>
            <a:pPr lvl="1"/>
            <a:r>
              <a:rPr lang="zh-CN" altLang="en-US" dirty="0" smtClean="0"/>
              <a:t>以手机屏的垂直对称轴为旋转轴，测试不同旋转速度下的跟踪效果</a:t>
            </a:r>
          </a:p>
          <a:p>
            <a:pPr lvl="0"/>
            <a:r>
              <a:rPr lang="zh-CN" altLang="en-US" dirty="0" smtClean="0"/>
              <a:t>光照测试</a:t>
            </a:r>
          </a:p>
          <a:p>
            <a:pPr lvl="1"/>
            <a:r>
              <a:rPr lang="zh-CN" altLang="en-US" dirty="0" smtClean="0"/>
              <a:t>测试不同反光情况下的跟踪效果。（反光亮度、反光面积）</a:t>
            </a:r>
          </a:p>
          <a:p>
            <a:pPr lvl="0"/>
            <a:r>
              <a:rPr lang="zh-CN" altLang="en-US" dirty="0" smtClean="0"/>
              <a:t>遮挡测试</a:t>
            </a:r>
          </a:p>
          <a:p>
            <a:pPr lvl="1"/>
            <a:r>
              <a:rPr lang="zh-CN" altLang="en-US" dirty="0" smtClean="0"/>
              <a:t>测试不同比例的可见模板图像区域的情况下的跟踪效果。</a:t>
            </a:r>
          </a:p>
          <a:p>
            <a:pPr lvl="0"/>
            <a:r>
              <a:rPr lang="zh-CN" altLang="en-US" dirty="0" smtClean="0"/>
              <a:t>倾斜测试</a:t>
            </a:r>
          </a:p>
          <a:p>
            <a:pPr lvl="1"/>
            <a:r>
              <a:rPr lang="zh-CN" altLang="en-US" dirty="0" smtClean="0"/>
              <a:t>最大倾斜角度测试。（大概给出能正常跟踪的最大倾斜角度，以及临界区域的跟踪效果）</a:t>
            </a:r>
          </a:p>
          <a:p>
            <a:pPr lvl="0"/>
            <a:r>
              <a:rPr lang="zh-CN" altLang="en-US" dirty="0" smtClean="0"/>
              <a:t>手机测试</a:t>
            </a:r>
          </a:p>
          <a:p>
            <a:pPr lvl="1"/>
            <a:r>
              <a:rPr lang="zh-CN" altLang="en-US" dirty="0" smtClean="0"/>
              <a:t>不同手机</a:t>
            </a:r>
            <a:r>
              <a:rPr lang="en-US" altLang="zh-CN" dirty="0" smtClean="0"/>
              <a:t>AR</a:t>
            </a:r>
            <a:r>
              <a:rPr lang="zh-CN" altLang="en-US" dirty="0" smtClean="0"/>
              <a:t>跟踪效果测试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</TotalTime>
  <Words>243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顶峰</vt:lpstr>
      <vt:lpstr>图像识别专题测试</vt:lpstr>
      <vt:lpstr>图像分类</vt:lpstr>
      <vt:lpstr>AR算法测试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图像识别专题测试</dc:title>
  <dc:creator>Fred_liaochangjian</dc:creator>
  <cp:lastModifiedBy>Fred_liaochangjian</cp:lastModifiedBy>
  <cp:revision>8</cp:revision>
  <dcterms:created xsi:type="dcterms:W3CDTF">2017-02-09T01:38:30Z</dcterms:created>
  <dcterms:modified xsi:type="dcterms:W3CDTF">2017-02-09T01:50:44Z</dcterms:modified>
</cp:coreProperties>
</file>