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012B-9608-4D15-821B-A78E028A751A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BC35-9D20-4F27-932A-94757D8F43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012B-9608-4D15-821B-A78E028A751A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BC35-9D20-4F27-932A-94757D8F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012B-9608-4D15-821B-A78E028A751A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BC35-9D20-4F27-932A-94757D8F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012B-9608-4D15-821B-A78E028A751A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BC35-9D20-4F27-932A-94757D8F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012B-9608-4D15-821B-A78E028A751A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D3BC35-9D20-4F27-932A-94757D8F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012B-9608-4D15-821B-A78E028A751A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BC35-9D20-4F27-932A-94757D8F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012B-9608-4D15-821B-A78E028A751A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BC35-9D20-4F27-932A-94757D8F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012B-9608-4D15-821B-A78E028A751A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BC35-9D20-4F27-932A-94757D8F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012B-9608-4D15-821B-A78E028A751A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BC35-9D20-4F27-932A-94757D8F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012B-9608-4D15-821B-A78E028A751A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BC35-9D20-4F27-932A-94757D8F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012B-9608-4D15-821B-A78E028A751A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BC35-9D20-4F27-932A-94757D8F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C42012B-9608-4D15-821B-A78E028A751A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D3BC35-9D20-4F27-932A-94757D8F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.91weather.com/api/plot_air?key=aqtgkiagm5gfoabcd&amp;areaName" TargetMode="External"/><Relationship Id="rId2" Type="http://schemas.openxmlformats.org/officeDocument/2006/relationships/hyperlink" Target="http://open.91weather.com/api/sevd_poi?key=aqtgkiagm5gfoabcd&amp;areaNa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ixun.idealsee.com/api/weather/info?area_name" TargetMode="External"/><Relationship Id="rId5" Type="http://schemas.openxmlformats.org/officeDocument/2006/relationships/hyperlink" Target="http://open.91weather.com/api/plot_station?key=aqtgkiagm5gfoabcd&amp;areaName" TargetMode="External"/><Relationship Id="rId4" Type="http://schemas.openxmlformats.org/officeDocument/2006/relationships/hyperlink" Target="http://open.91weather.com/api/sevm_poi?key=aqtgkiagm5gfoabcd&amp;areaNam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与服务器通信相关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86248" y="5429264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廖常鉴</a:t>
            </a:r>
            <a:endParaRPr lang="en-US" altLang="zh-CN" dirty="0" smtClean="0"/>
          </a:p>
          <a:p>
            <a:r>
              <a:rPr lang="en-US" altLang="zh-CN" dirty="0" smtClean="0"/>
              <a:t>2017-2-8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</a:t>
            </a:r>
            <a:r>
              <a:rPr lang="zh-CN" altLang="en-US" dirty="0" smtClean="0"/>
              <a:t>天气数据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solidFill>
                  <a:srgbClr val="FFCC66"/>
                </a:solidFill>
              </a:rPr>
              <a:t>AR</a:t>
            </a:r>
            <a:r>
              <a:rPr lang="zh-CN" altLang="en-US" dirty="0" smtClean="0">
                <a:solidFill>
                  <a:srgbClr val="FFCC66"/>
                </a:solidFill>
              </a:rPr>
              <a:t>天气数据是服务器从</a:t>
            </a:r>
            <a:r>
              <a:rPr lang="en-US" altLang="zh-CN" dirty="0" smtClean="0">
                <a:solidFill>
                  <a:srgbClr val="FFCC66"/>
                </a:solidFill>
              </a:rPr>
              <a:t>91</a:t>
            </a:r>
            <a:r>
              <a:rPr lang="zh-CN" altLang="en-US" dirty="0" smtClean="0">
                <a:solidFill>
                  <a:srgbClr val="FFCC66"/>
                </a:solidFill>
              </a:rPr>
              <a:t>上分别获取</a:t>
            </a:r>
            <a:r>
              <a:rPr lang="en-US" altLang="zh-CN" dirty="0" smtClean="0">
                <a:solidFill>
                  <a:srgbClr val="FFCC66"/>
                </a:solidFill>
              </a:rPr>
              <a:t>4</a:t>
            </a:r>
            <a:r>
              <a:rPr lang="zh-CN" altLang="en-US" dirty="0" smtClean="0">
                <a:solidFill>
                  <a:srgbClr val="FFCC66"/>
                </a:solidFill>
              </a:rPr>
              <a:t>个数据，客户端获取的是服务器存储的数据汇总</a:t>
            </a:r>
            <a:endParaRPr lang="en-US" altLang="zh-CN" dirty="0" smtClean="0">
              <a:solidFill>
                <a:srgbClr val="FFCC66"/>
              </a:solidFill>
            </a:endParaRPr>
          </a:p>
          <a:p>
            <a:pPr lvl="1"/>
            <a:r>
              <a:rPr lang="en-US" altLang="zh-CN" dirty="0" smtClean="0"/>
              <a:t>91</a:t>
            </a:r>
            <a:r>
              <a:rPr lang="zh-CN" altLang="en-US" dirty="0" smtClean="0"/>
              <a:t>未来天气：</a:t>
            </a:r>
            <a:r>
              <a:rPr lang="arn-CL" dirty="0" smtClean="0">
                <a:hlinkClick r:id="rId2"/>
              </a:rPr>
              <a:t>http://open.91weather.com/api/sevd_poi?key=aqtgkiagm5gfoabcd&amp;areaName</a:t>
            </a:r>
            <a:r>
              <a:rPr lang="arn-CL" dirty="0" smtClean="0"/>
              <a:t>=</a:t>
            </a:r>
            <a:r>
              <a:rPr lang="zh-CN" altLang="en-US" dirty="0" smtClean="0"/>
              <a:t>成都</a:t>
            </a:r>
            <a:endParaRPr lang="arn-CL" dirty="0" smtClean="0"/>
          </a:p>
          <a:p>
            <a:pPr lvl="1"/>
            <a:r>
              <a:rPr lang="en-US" altLang="zh-CN" dirty="0" smtClean="0"/>
              <a:t>91</a:t>
            </a:r>
            <a:r>
              <a:rPr lang="zh-CN" altLang="en-US" dirty="0" smtClean="0"/>
              <a:t>实时空气质量：</a:t>
            </a:r>
            <a:r>
              <a:rPr lang="arn-CL" dirty="0" smtClean="0">
                <a:hlinkClick r:id="rId3"/>
              </a:rPr>
              <a:t>http://</a:t>
            </a:r>
            <a:r>
              <a:rPr lang="arn-CL" dirty="0" smtClean="0">
                <a:hlinkClick r:id="rId3"/>
              </a:rPr>
              <a:t>open.91weather.com/api/plot_air?key=aqtgkiagm5gfoabcd&amp;area</a:t>
            </a:r>
            <a:r>
              <a:rPr lang="en-US" altLang="zh-CN" dirty="0" smtClean="0">
                <a:hlinkClick r:id="rId3"/>
              </a:rPr>
              <a:t>Name</a:t>
            </a:r>
            <a:r>
              <a:rPr lang="arn-CL" dirty="0" smtClean="0"/>
              <a:t>=</a:t>
            </a:r>
            <a:r>
              <a:rPr lang="zh-CN" altLang="en-US" dirty="0" smtClean="0"/>
              <a:t>成都</a:t>
            </a:r>
            <a:r>
              <a:rPr lang="arn-CL" dirty="0" smtClean="0"/>
              <a:t> </a:t>
            </a:r>
            <a:endParaRPr lang="arn-CL" dirty="0" smtClean="0"/>
          </a:p>
          <a:p>
            <a:pPr lvl="1"/>
            <a:r>
              <a:rPr lang="en-US" altLang="zh-CN" dirty="0" smtClean="0"/>
              <a:t>91 24</a:t>
            </a:r>
            <a:r>
              <a:rPr lang="zh-CN" altLang="en-US" dirty="0" smtClean="0"/>
              <a:t>小时分时天气：</a:t>
            </a:r>
            <a:r>
              <a:rPr lang="arn-CL" dirty="0" smtClean="0">
                <a:hlinkClick r:id="rId4"/>
              </a:rPr>
              <a:t>http://open.91weather.com/api/sevm_poi?key=aqtgkiagm5gfoabcd&amp;areaName</a:t>
            </a:r>
            <a:r>
              <a:rPr lang="arn-CL" dirty="0" smtClean="0"/>
              <a:t>=</a:t>
            </a:r>
            <a:r>
              <a:rPr lang="zh-CN" altLang="en-US" dirty="0" smtClean="0"/>
              <a:t>成都</a:t>
            </a:r>
            <a:r>
              <a:rPr lang="arn-CL" dirty="0" smtClean="0"/>
              <a:t> </a:t>
            </a:r>
            <a:endParaRPr lang="arn-CL" dirty="0" smtClean="0"/>
          </a:p>
          <a:p>
            <a:pPr lvl="1"/>
            <a:r>
              <a:rPr lang="en-US" altLang="zh-CN" dirty="0" smtClean="0"/>
              <a:t>91 </a:t>
            </a:r>
            <a:r>
              <a:rPr lang="zh-CN" altLang="en-US" dirty="0" smtClean="0"/>
              <a:t>当天实时天气数据：</a:t>
            </a:r>
            <a:r>
              <a:rPr lang="arn-CL" dirty="0" smtClean="0">
                <a:hlinkClick r:id="rId5"/>
              </a:rPr>
              <a:t>http://</a:t>
            </a:r>
            <a:r>
              <a:rPr lang="arn-CL" dirty="0" smtClean="0">
                <a:hlinkClick r:id="rId5"/>
              </a:rPr>
              <a:t>open.91weather.com/api/plot_station?key=aqtgkiagm5gfoabcd&amp;areaName</a:t>
            </a:r>
            <a:r>
              <a:rPr lang="arn-CL" dirty="0" smtClean="0"/>
              <a:t>=</a:t>
            </a:r>
            <a:r>
              <a:rPr lang="zh-CN" altLang="en-US" dirty="0" smtClean="0"/>
              <a:t>成都</a:t>
            </a:r>
            <a:r>
              <a:rPr lang="arn-CL" dirty="0" smtClean="0"/>
              <a:t> </a:t>
            </a:r>
          </a:p>
          <a:p>
            <a:pPr lvl="1"/>
            <a:r>
              <a:rPr lang="zh-CN" altLang="en-US" dirty="0" smtClean="0"/>
              <a:t>幻视汇合</a:t>
            </a:r>
            <a:r>
              <a:rPr lang="arn-CL" dirty="0" smtClean="0"/>
              <a:t>URL：</a:t>
            </a:r>
            <a:r>
              <a:rPr lang="arn-CL" dirty="0" smtClean="0">
                <a:hlinkClick r:id="rId6"/>
              </a:rPr>
              <a:t>http://yixun.idealsee.com/api/weather/info?area_name</a:t>
            </a:r>
            <a:r>
              <a:rPr lang="arn-CL" dirty="0" smtClean="0"/>
              <a:t>=</a:t>
            </a:r>
            <a:r>
              <a:rPr lang="zh-CN" altLang="en-US" dirty="0" smtClean="0"/>
              <a:t>成都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</a:t>
            </a:r>
            <a:r>
              <a:rPr lang="arn-CL" dirty="0" smtClean="0"/>
              <a:t>areaName=</a:t>
            </a:r>
            <a:r>
              <a:rPr lang="zh-CN" altLang="en-US" dirty="0" smtClean="0"/>
              <a:t>城市名，</a:t>
            </a:r>
            <a:r>
              <a:rPr lang="arn-CL" dirty="0" smtClean="0"/>
              <a:t>areaID=</a:t>
            </a:r>
            <a:r>
              <a:rPr lang="zh-CN" altLang="en-US" dirty="0" smtClean="0"/>
              <a:t>城市</a:t>
            </a:r>
            <a:r>
              <a:rPr lang="arn-CL" dirty="0" smtClean="0"/>
              <a:t>ID  </a:t>
            </a:r>
          </a:p>
          <a:p>
            <a:pPr lvl="1"/>
            <a:endParaRPr lang="arn-CL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</a:t>
            </a:r>
            <a:r>
              <a:rPr lang="zh-CN" altLang="en-US" dirty="0" smtClean="0"/>
              <a:t>天气城市数据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CC66"/>
                </a:solidFill>
              </a:rPr>
              <a:t>客户端获取</a:t>
            </a:r>
            <a:r>
              <a:rPr lang="en-US" altLang="zh-CN" dirty="0" smtClean="0">
                <a:solidFill>
                  <a:srgbClr val="FFCC66"/>
                </a:solidFill>
              </a:rPr>
              <a:t>91</a:t>
            </a:r>
            <a:r>
              <a:rPr lang="zh-CN" altLang="en-US" dirty="0" smtClean="0">
                <a:solidFill>
                  <a:srgbClr val="FFCC66"/>
                </a:solidFill>
              </a:rPr>
              <a:t>天气城市列表</a:t>
            </a:r>
            <a:endParaRPr lang="en-US" altLang="zh-CN" dirty="0" smtClean="0">
              <a:solidFill>
                <a:srgbClr val="FFCC66"/>
              </a:solidFill>
            </a:endParaRPr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/weather/91/cities</a:t>
            </a:r>
          </a:p>
          <a:p>
            <a:r>
              <a:rPr lang="zh-CN" altLang="en-US" dirty="0" smtClean="0">
                <a:solidFill>
                  <a:srgbClr val="FFCC66"/>
                </a:solidFill>
              </a:rPr>
              <a:t>客户端获取城市天气信息</a:t>
            </a:r>
            <a:endParaRPr lang="en-US" altLang="zh-CN" dirty="0" smtClean="0">
              <a:solidFill>
                <a:srgbClr val="FFCC66"/>
              </a:solidFill>
            </a:endParaRPr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/weather/info</a:t>
            </a:r>
            <a:endParaRPr lang="en-US" altLang="zh-CN" dirty="0" smtClean="0"/>
          </a:p>
          <a:p>
            <a:r>
              <a:rPr lang="zh-CN" altLang="en-US" dirty="0" smtClean="0"/>
              <a:t>客户端获取城市信息完毕之后，则缓存到本地，不再从服务器获取。注意：清楚缓存也不会清楚客户端的城市列表数据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红包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CC66"/>
                </a:solidFill>
              </a:rPr>
              <a:t>红包注意点：</a:t>
            </a:r>
            <a:endParaRPr lang="en-US" altLang="zh-CN" dirty="0" smtClean="0">
              <a:solidFill>
                <a:srgbClr val="FFCC66"/>
              </a:solidFill>
            </a:endParaRPr>
          </a:p>
          <a:p>
            <a:pPr lvl="1"/>
            <a:r>
              <a:rPr lang="zh-CN" altLang="en-US" dirty="0" smtClean="0"/>
              <a:t>授权方式：微信，设备号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红包发放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红包游戏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红包总额，余额，次数，统计功能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备注：近期白良俊会整理一套完整的</a:t>
            </a:r>
            <a:r>
              <a:rPr lang="zh-CN" altLang="en-US" dirty="0" smtClean="0"/>
              <a:t>红包</a:t>
            </a:r>
            <a:r>
              <a:rPr lang="zh-CN" altLang="en-US" dirty="0" smtClean="0"/>
              <a:t>方案，可以再参考他的红包方案，最终按照他的红包方案为准再进行深入测试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FFCC66"/>
                </a:solidFill>
              </a:rPr>
              <a:t>本地模板</a:t>
            </a:r>
            <a:endParaRPr lang="en-US" altLang="zh-CN" dirty="0" smtClean="0">
              <a:solidFill>
                <a:srgbClr val="FFCC66"/>
              </a:solidFill>
            </a:endParaRPr>
          </a:p>
          <a:p>
            <a:pPr lvl="1"/>
            <a:r>
              <a:rPr lang="zh-CN" altLang="en-US" dirty="0" smtClean="0"/>
              <a:t>下载的模板文件为</a:t>
            </a:r>
            <a:r>
              <a:rPr lang="en-US" altLang="zh-CN" dirty="0" smtClean="0"/>
              <a:t>zip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CC66"/>
                </a:solidFill>
              </a:rPr>
              <a:t>高通模板（目前已停用）</a:t>
            </a:r>
            <a:endParaRPr lang="en-US" altLang="zh-CN" dirty="0" smtClean="0">
              <a:solidFill>
                <a:srgbClr val="FFCC66"/>
              </a:solidFill>
            </a:endParaRPr>
          </a:p>
          <a:p>
            <a:pPr lvl="1"/>
            <a:r>
              <a:rPr lang="zh-CN" altLang="en-US" dirty="0" smtClean="0"/>
              <a:t>下载的模板文件为</a:t>
            </a:r>
            <a:r>
              <a:rPr lang="en-US" altLang="zh-CN" dirty="0" err="1" smtClean="0"/>
              <a:t>dat+xml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CC66"/>
                </a:solidFill>
              </a:rPr>
              <a:t>如何区分本地模板和高通模板</a:t>
            </a:r>
            <a:endParaRPr lang="en-US" altLang="zh-CN" dirty="0" smtClean="0">
              <a:solidFill>
                <a:srgbClr val="FFCC66"/>
              </a:solidFill>
            </a:endParaRPr>
          </a:p>
          <a:p>
            <a:pPr lvl="1"/>
            <a:r>
              <a:rPr lang="zh-CN" altLang="en-US" dirty="0" smtClean="0"/>
              <a:t>主观上本地模板叠加稳定性和算法识别率比高通要低很多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服务器中会设置</a:t>
            </a:r>
            <a:r>
              <a:rPr lang="arn-CL" dirty="0" smtClean="0"/>
              <a:t>APP_VERSION_TO_USE_LOCAL_TEMPLATE</a:t>
            </a:r>
            <a:r>
              <a:rPr lang="arn-CL" dirty="0" smtClean="0"/>
              <a:t> = 4.0 </a:t>
            </a:r>
            <a:endParaRPr lang="arn-CL" dirty="0" smtClean="0"/>
          </a:p>
          <a:p>
            <a:pPr lvl="1">
              <a:buNone/>
            </a:pPr>
            <a:r>
              <a:rPr lang="en-US" altLang="zh-CN" dirty="0" smtClean="0"/>
              <a:t># </a:t>
            </a:r>
            <a:r>
              <a:rPr lang="zh-CN" altLang="en-US" dirty="0" smtClean="0"/>
              <a:t>当客户端版本号大于此值时，使用本地模板，否则使用 高通模板</a:t>
            </a:r>
            <a:endParaRPr lang="arn-CL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模型的解析配置在本地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上，也经常会遇到解析失败的情况，稳定性不高</a:t>
            </a:r>
            <a:endParaRPr lang="en-US" altLang="zh-CN" dirty="0" smtClean="0"/>
          </a:p>
          <a:p>
            <a:r>
              <a:rPr lang="en-US" altLang="zh-CN" dirty="0" smtClean="0"/>
              <a:t>3D</a:t>
            </a:r>
            <a:r>
              <a:rPr lang="zh-CN" altLang="en-US" dirty="0" smtClean="0"/>
              <a:t>模型格式需严格按照内容创建中说明来创建，不然客户端无法解析显示</a:t>
            </a:r>
            <a:r>
              <a:rPr lang="en-US" altLang="zh-CN" dirty="0" smtClean="0"/>
              <a:t>3D</a:t>
            </a:r>
            <a:r>
              <a:rPr lang="zh-CN" altLang="en-US" dirty="0" smtClean="0"/>
              <a:t>模型，若不能显示，需要查看是否符合规则，分析不准确容易误报</a:t>
            </a:r>
            <a:r>
              <a:rPr lang="en-US" altLang="zh-CN" dirty="0" smtClean="0"/>
              <a:t>bug</a:t>
            </a:r>
          </a:p>
          <a:p>
            <a:r>
              <a:rPr lang="en-US" altLang="zh-CN" dirty="0" smtClean="0"/>
              <a:t>3D</a:t>
            </a:r>
            <a:r>
              <a:rPr lang="zh-CN" altLang="en-US" dirty="0" smtClean="0"/>
              <a:t>模型支持动作和贴图，通过服务器解析成功后在客户端做展示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围观对话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围观对话的聊天数据保存在环信，客户端端需要从环信提取数据</a:t>
            </a:r>
            <a:endParaRPr lang="en-US" altLang="zh-CN" dirty="0" smtClean="0"/>
          </a:p>
          <a:p>
            <a:r>
              <a:rPr lang="zh-CN" altLang="en-US" dirty="0" smtClean="0"/>
              <a:t>围观组件的登录授权也通过环信完成，作为三方接口，有一定风险，并不是很稳定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强制更新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Admin</a:t>
            </a:r>
            <a:r>
              <a:rPr lang="zh-CN" altLang="en-US" dirty="0" smtClean="0"/>
              <a:t>端可以设置强制更新和可选更新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 smtClean="0"/>
              <a:t>后端设置，客户端实现强制更新或可选更新，例如现在版本设置的</a:t>
            </a:r>
            <a:r>
              <a:rPr lang="en-US" altLang="zh-CN" dirty="0" smtClean="0"/>
              <a:t>3.1</a:t>
            </a:r>
            <a:r>
              <a:rPr lang="zh-CN" altLang="en-US" dirty="0" smtClean="0"/>
              <a:t>，强制更新，则线上的</a:t>
            </a:r>
            <a:r>
              <a:rPr lang="en-US" altLang="zh-CN" dirty="0" smtClean="0"/>
              <a:t>3.1</a:t>
            </a:r>
            <a:r>
              <a:rPr lang="zh-CN" altLang="en-US" dirty="0" smtClean="0"/>
              <a:t>的版本所有都必须弹出强制更新提示框，更新之后升级到</a:t>
            </a:r>
            <a:r>
              <a:rPr lang="en-US" altLang="zh-CN" dirty="0" smtClean="0"/>
              <a:t>3.2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64" y="2071678"/>
            <a:ext cx="8715436" cy="228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首页推广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Admin</a:t>
            </a:r>
            <a:r>
              <a:rPr lang="zh-CN" altLang="en-US" dirty="0" smtClean="0"/>
              <a:t>端可以设置首页推广内容和活动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143116"/>
            <a:ext cx="46196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</TotalTime>
  <Words>403</Words>
  <Application>Microsoft Office PowerPoint</Application>
  <PresentationFormat>全屏显示(4:3)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顶峰</vt:lpstr>
      <vt:lpstr>APP与服务器通信相关</vt:lpstr>
      <vt:lpstr>AR天气数据</vt:lpstr>
      <vt:lpstr>AR天气城市数据</vt:lpstr>
      <vt:lpstr>红包</vt:lpstr>
      <vt:lpstr>AR模板</vt:lpstr>
      <vt:lpstr>3D模型</vt:lpstr>
      <vt:lpstr>围观对话</vt:lpstr>
      <vt:lpstr>强制更新</vt:lpstr>
      <vt:lpstr>首页推广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APP与服务器通信相关</dc:title>
  <dc:creator>Fred_liaochangjian</dc:creator>
  <cp:lastModifiedBy>Fred_liaochangjian</cp:lastModifiedBy>
  <cp:revision>36</cp:revision>
  <dcterms:created xsi:type="dcterms:W3CDTF">2017-02-08T01:30:36Z</dcterms:created>
  <dcterms:modified xsi:type="dcterms:W3CDTF">2017-02-08T02:07:42Z</dcterms:modified>
</cp:coreProperties>
</file>