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C11E83D-5557-4C2D-B6DB-60D5051C45D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48E9A6F-84F3-4617-ACD4-84818E9ABF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smtClean="0"/>
              <a:t>APP</a:t>
            </a:r>
            <a:r>
              <a:rPr lang="zh-CN" altLang="en-US" dirty="0" smtClean="0"/>
              <a:t>性能监控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62504" y="6215082"/>
            <a:ext cx="1781496" cy="38399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廖常鉴 </a:t>
            </a:r>
            <a:r>
              <a:rPr lang="en-US" altLang="zh-CN" dirty="0" smtClean="0"/>
              <a:t>2017-2-9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Studio 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Android Studio</a:t>
            </a:r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Tool-&gt;Android-&gt;Enable ADB Integration</a:t>
            </a:r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界面，选择手机，</a:t>
            </a:r>
            <a:r>
              <a:rPr lang="en-US" altLang="zh-CN" dirty="0" err="1" smtClean="0"/>
              <a:t>com.idealsee.yixun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256"/>
            <a:ext cx="6429420" cy="244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Monitor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399697"/>
            <a:ext cx="7886474" cy="281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实时监控到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内存，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动态变化，例如：当操作某个动作时，内存只涨不降或达到峰值的话，可以知道此处很可能或出现内存泄漏的情况，则可以对此模块进行深入测试，容易发现问题。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的监控需要手机的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性能分析请参考</a:t>
            </a:r>
            <a:endParaRPr lang="en-US" altLang="zh-CN" dirty="0" smtClean="0"/>
          </a:p>
          <a:p>
            <a:pPr lvl="1"/>
            <a:r>
              <a:rPr lang="arn-CL" altLang="zh-CN" dirty="0" smtClean="0"/>
              <a:t>\\</a:t>
            </a:r>
            <a:r>
              <a:rPr lang="arn-CL" altLang="zh-CN" dirty="0" smtClean="0"/>
              <a:t>10.0.0.89\qa\08_</a:t>
            </a:r>
            <a:r>
              <a:rPr lang="zh-CN" altLang="en-US" dirty="0" smtClean="0"/>
              <a:t>部门培训</a:t>
            </a:r>
            <a:r>
              <a:rPr lang="en-US" altLang="zh-CN" dirty="0" smtClean="0"/>
              <a:t>\</a:t>
            </a:r>
            <a:r>
              <a:rPr lang="arn-CL" altLang="zh-CN" dirty="0" smtClean="0"/>
              <a:t>WEB&amp;APP\ </a:t>
            </a:r>
            <a:r>
              <a:rPr lang="arn-CL" altLang="zh-CN" dirty="0" smtClean="0"/>
              <a:t>\Android</a:t>
            </a:r>
            <a:r>
              <a:rPr lang="zh-CN" altLang="en-US" dirty="0" smtClean="0"/>
              <a:t>性能优化之内存篇</a:t>
            </a:r>
            <a:r>
              <a:rPr lang="en-US" altLang="zh-CN" dirty="0" smtClean="0"/>
              <a:t>.</a:t>
            </a:r>
            <a:r>
              <a:rPr lang="arn-CL" altLang="zh-CN" dirty="0" smtClean="0"/>
              <a:t>pptx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辅助测试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手机温度检测可以直接在网上下载相关手机温度测试软件即可，网上很多</a:t>
            </a:r>
            <a:endParaRPr lang="en-US" altLang="zh-CN" dirty="0" smtClean="0"/>
          </a:p>
          <a:p>
            <a:r>
              <a:rPr lang="zh-CN" altLang="en-US" dirty="0" smtClean="0"/>
              <a:t>腾讯</a:t>
            </a:r>
            <a:r>
              <a:rPr lang="en-US" altLang="zh-CN" dirty="0" smtClean="0"/>
              <a:t>GT</a:t>
            </a:r>
            <a:r>
              <a:rPr lang="zh-CN" altLang="en-US" dirty="0" smtClean="0"/>
              <a:t>工具可以检测相关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，内存，网络，温度等，也可以尝试使用。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</TotalTime>
  <Words>168</Words>
  <Application>Microsoft Office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技巧</vt:lpstr>
      <vt:lpstr>APP性能监控</vt:lpstr>
      <vt:lpstr>Android Studio Monitor</vt:lpstr>
      <vt:lpstr>Monitor监控</vt:lpstr>
      <vt:lpstr>APP性能分析</vt:lpstr>
      <vt:lpstr>三方APP辅助测试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APP性能监控</dc:title>
  <dc:creator>Fred_liaochangjian</dc:creator>
  <cp:lastModifiedBy>Fred_liaochangjian</cp:lastModifiedBy>
  <cp:revision>11</cp:revision>
  <dcterms:created xsi:type="dcterms:W3CDTF">2017-02-09T03:20:58Z</dcterms:created>
  <dcterms:modified xsi:type="dcterms:W3CDTF">2017-02-09T03:42:03Z</dcterms:modified>
</cp:coreProperties>
</file>