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F83-673A-4919-9C5B-2B7AB7FD9012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44A-68DA-421E-9068-AC8105B6D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F83-673A-4919-9C5B-2B7AB7FD9012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44A-68DA-421E-9068-AC8105B6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F83-673A-4919-9C5B-2B7AB7FD9012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44A-68DA-421E-9068-AC8105B6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F83-673A-4919-9C5B-2B7AB7FD9012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44A-68DA-421E-9068-AC8105B6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F83-673A-4919-9C5B-2B7AB7FD9012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F6844A-68DA-421E-9068-AC8105B6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F83-673A-4919-9C5B-2B7AB7FD9012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44A-68DA-421E-9068-AC8105B6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F83-673A-4919-9C5B-2B7AB7FD9012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44A-68DA-421E-9068-AC8105B6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F83-673A-4919-9C5B-2B7AB7FD9012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44A-68DA-421E-9068-AC8105B6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F83-673A-4919-9C5B-2B7AB7FD9012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44A-68DA-421E-9068-AC8105B6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F83-673A-4919-9C5B-2B7AB7FD9012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44A-68DA-421E-9068-AC8105B6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7F83-673A-4919-9C5B-2B7AB7FD9012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844A-68DA-421E-9068-AC8105B6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4C87F83-673A-4919-9C5B-2B7AB7FD9012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F6844A-68DA-421E-9068-AC8105B6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幻视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重点功能测试建议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15206" y="5429264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廖常鉴</a:t>
            </a:r>
            <a:endParaRPr lang="en-US" altLang="zh-CN" dirty="0" smtClean="0"/>
          </a:p>
          <a:p>
            <a:r>
              <a:rPr lang="en-US" altLang="zh-CN" dirty="0" smtClean="0"/>
              <a:t>2017-2-6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红包功能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>
                <a:solidFill>
                  <a:srgbClr val="FFCC66"/>
                </a:solidFill>
              </a:rPr>
              <a:t>红包属性检查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内容创建平台所有设置</a:t>
            </a:r>
            <a:endParaRPr lang="en-US" altLang="zh-CN" dirty="0" smtClean="0"/>
          </a:p>
          <a:p>
            <a:r>
              <a:rPr lang="zh-CN" altLang="en-US" sz="2900" dirty="0" smtClean="0">
                <a:solidFill>
                  <a:srgbClr val="FFCC66"/>
                </a:solidFill>
              </a:rPr>
              <a:t>微信授权认证</a:t>
            </a:r>
            <a:endParaRPr lang="en-US" altLang="zh-CN" sz="2900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微</a:t>
            </a:r>
            <a:r>
              <a:rPr lang="zh-CN" altLang="en-US" dirty="0" smtClean="0"/>
              <a:t>信授权认证，有时候会出现其他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授权成功，幻视红包授权失败的情况，一般情况是服务器的问题，需要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结合服务器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查看具体原因</a:t>
            </a:r>
            <a:endParaRPr lang="en-US" altLang="zh-CN" dirty="0" smtClean="0"/>
          </a:p>
          <a:p>
            <a:r>
              <a:rPr lang="zh-CN" altLang="en-US" sz="2900" dirty="0" smtClean="0">
                <a:solidFill>
                  <a:srgbClr val="FFCC66"/>
                </a:solidFill>
              </a:rPr>
              <a:t>红包游戏</a:t>
            </a:r>
            <a:r>
              <a:rPr lang="en-US" altLang="zh-CN" sz="2900" dirty="0" smtClean="0">
                <a:solidFill>
                  <a:srgbClr val="FFCC66"/>
                </a:solidFill>
              </a:rPr>
              <a:t>unity</a:t>
            </a:r>
            <a:r>
              <a:rPr lang="zh-CN" altLang="en-US" sz="2900" dirty="0" smtClean="0">
                <a:solidFill>
                  <a:srgbClr val="FFCC66"/>
                </a:solidFill>
              </a:rPr>
              <a:t>资源下载，</a:t>
            </a:r>
            <a:r>
              <a:rPr lang="en-US" altLang="zh-CN" sz="2900" dirty="0" smtClean="0">
                <a:solidFill>
                  <a:srgbClr val="FFCC66"/>
                </a:solidFill>
              </a:rPr>
              <a:t>unity</a:t>
            </a:r>
            <a:r>
              <a:rPr lang="zh-CN" altLang="en-US" sz="2900" dirty="0" smtClean="0">
                <a:solidFill>
                  <a:srgbClr val="FFCC66"/>
                </a:solidFill>
              </a:rPr>
              <a:t>兼容性</a:t>
            </a:r>
            <a:endParaRPr lang="en-US" altLang="zh-CN" sz="2900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资源下载有时候会出现失败的情况，</a:t>
            </a:r>
            <a:r>
              <a:rPr lang="zh-CN" altLang="en-US" dirty="0" smtClean="0"/>
              <a:t>一般情况是服务器的问题，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结合服务器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查看具体原因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Unity</a:t>
            </a:r>
            <a:r>
              <a:rPr lang="zh-CN" altLang="en-US" dirty="0" smtClean="0"/>
              <a:t>兼容性，若幻视的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更新了版本，红包游戏有可能会受到影响，需要重点测试</a:t>
            </a:r>
            <a:endParaRPr lang="en-US" altLang="zh-CN" dirty="0" smtClean="0"/>
          </a:p>
          <a:p>
            <a:r>
              <a:rPr lang="zh-CN" altLang="en-US" sz="2900" dirty="0" smtClean="0">
                <a:solidFill>
                  <a:srgbClr val="FFCC66"/>
                </a:solidFill>
              </a:rPr>
              <a:t>游戏结果分享</a:t>
            </a:r>
            <a:endParaRPr lang="en-US" altLang="zh-CN" sz="2900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游戏分享文案，分享结果和实际结果一致性</a:t>
            </a:r>
            <a:endParaRPr lang="en-US" altLang="zh-CN" dirty="0" smtClean="0"/>
          </a:p>
          <a:p>
            <a:r>
              <a:rPr lang="zh-CN" altLang="en-US" sz="2900" dirty="0" smtClean="0">
                <a:solidFill>
                  <a:srgbClr val="FFCC66"/>
                </a:solidFill>
              </a:rPr>
              <a:t>游戏暂停，中断测试，游戏过程中异常操作</a:t>
            </a:r>
            <a:endParaRPr lang="en-US" altLang="zh-CN" sz="2900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中断测试打断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，可能会出现问题</a:t>
            </a:r>
            <a:endParaRPr lang="en-US" altLang="zh-CN" dirty="0" smtClean="0"/>
          </a:p>
          <a:p>
            <a:r>
              <a:rPr lang="zh-CN" altLang="en-US" sz="2900" dirty="0" smtClean="0">
                <a:solidFill>
                  <a:srgbClr val="FFCC66"/>
                </a:solidFill>
              </a:rPr>
              <a:t>领取红包（实名认证，未实名认证，余额不足，时间金额限制，游戏过期</a:t>
            </a:r>
            <a:r>
              <a:rPr lang="zh-CN" altLang="en-US" sz="2900" dirty="0" smtClean="0">
                <a:solidFill>
                  <a:srgbClr val="FFCC66"/>
                </a:solidFill>
              </a:rPr>
              <a:t>）</a:t>
            </a:r>
            <a:endParaRPr lang="en-US" altLang="zh-CN" sz="2900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领取红包老白会重新整理领取红包方案，可以根据最终他们整理的方案再更改测试策略或增加测试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</a:t>
            </a:r>
            <a:r>
              <a:rPr lang="zh-CN" altLang="en-US" dirty="0" smtClean="0"/>
              <a:t>天气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solidFill>
                  <a:srgbClr val="FFCC66"/>
                </a:solidFill>
              </a:rPr>
              <a:t>AR</a:t>
            </a:r>
            <a:r>
              <a:rPr lang="zh-CN" altLang="en-US" dirty="0" smtClean="0">
                <a:solidFill>
                  <a:srgbClr val="FFCC66"/>
                </a:solidFill>
              </a:rPr>
              <a:t>天气数据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城市天气信息数据下载，有可能是我们服务器出现问题，有可能是三方数据出现问题，需要根据具体情况分析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城市数据下载只下载一次，其他时候均从本地获取，不再重新下载</a:t>
            </a:r>
            <a:endParaRPr lang="en-US" altLang="zh-CN" dirty="0" smtClean="0"/>
          </a:p>
          <a:p>
            <a:r>
              <a:rPr lang="en-US" altLang="zh-CN" sz="2900" dirty="0" smtClean="0">
                <a:solidFill>
                  <a:srgbClr val="FFCC66"/>
                </a:solidFill>
              </a:rPr>
              <a:t>AR</a:t>
            </a:r>
            <a:r>
              <a:rPr lang="zh-CN" altLang="en-US" sz="2900" dirty="0" smtClean="0">
                <a:solidFill>
                  <a:srgbClr val="FFCC66"/>
                </a:solidFill>
              </a:rPr>
              <a:t>天气截图，录制视频</a:t>
            </a:r>
            <a:endParaRPr lang="en-US" altLang="zh-CN" sz="2900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天气截图，录制视频为用户最常使用的功能</a:t>
            </a:r>
            <a:endParaRPr lang="en-US" altLang="zh-CN" dirty="0" smtClean="0"/>
          </a:p>
          <a:p>
            <a:r>
              <a:rPr lang="en-US" altLang="zh-CN" sz="2900" dirty="0" smtClean="0">
                <a:solidFill>
                  <a:srgbClr val="FFCC66"/>
                </a:solidFill>
              </a:rPr>
              <a:t>AR</a:t>
            </a:r>
            <a:r>
              <a:rPr lang="zh-CN" altLang="en-US" sz="2900" dirty="0" smtClean="0">
                <a:solidFill>
                  <a:srgbClr val="FFCC66"/>
                </a:solidFill>
              </a:rPr>
              <a:t>天气</a:t>
            </a:r>
            <a:r>
              <a:rPr lang="en-US" altLang="zh-CN" sz="2900" dirty="0" smtClean="0">
                <a:solidFill>
                  <a:srgbClr val="FFCC66"/>
                </a:solidFill>
              </a:rPr>
              <a:t>unity</a:t>
            </a:r>
            <a:r>
              <a:rPr lang="zh-CN" altLang="en-US" sz="2900" dirty="0" smtClean="0">
                <a:solidFill>
                  <a:srgbClr val="FFCC66"/>
                </a:solidFill>
              </a:rPr>
              <a:t>数据下载，</a:t>
            </a:r>
            <a:r>
              <a:rPr lang="en-US" altLang="zh-CN" sz="2900" dirty="0" smtClean="0">
                <a:solidFill>
                  <a:srgbClr val="FFCC66"/>
                </a:solidFill>
              </a:rPr>
              <a:t>unity</a:t>
            </a:r>
            <a:r>
              <a:rPr lang="zh-CN" altLang="en-US" sz="2900" dirty="0" smtClean="0">
                <a:solidFill>
                  <a:srgbClr val="FFCC66"/>
                </a:solidFill>
              </a:rPr>
              <a:t>兼容性</a:t>
            </a:r>
            <a:endParaRPr lang="en-US" altLang="zh-CN" sz="2900" dirty="0" smtClean="0">
              <a:solidFill>
                <a:srgbClr val="FFCC66"/>
              </a:solidFill>
            </a:endParaRPr>
          </a:p>
          <a:p>
            <a:pPr lvl="1"/>
            <a:r>
              <a:rPr lang="en-US" altLang="zh-CN" dirty="0" smtClean="0"/>
              <a:t>unity</a:t>
            </a:r>
            <a:r>
              <a:rPr lang="zh-CN" altLang="en-US" dirty="0" smtClean="0"/>
              <a:t>资源</a:t>
            </a:r>
            <a:r>
              <a:rPr lang="zh-CN" altLang="en-US" dirty="0" smtClean="0"/>
              <a:t>下载有时候会出现失败的情况，一般情况是服务器的问题，需要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结合服务器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查看具体原因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unity</a:t>
            </a:r>
            <a:r>
              <a:rPr lang="zh-CN" altLang="en-US" dirty="0" smtClean="0"/>
              <a:t>兼容性，若幻视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更新了版本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</a:t>
            </a:r>
            <a:r>
              <a:rPr lang="zh-CN" altLang="en-US" dirty="0" smtClean="0"/>
              <a:t>天气有</a:t>
            </a:r>
            <a:r>
              <a:rPr lang="zh-CN" altLang="en-US" dirty="0" smtClean="0"/>
              <a:t>可能会受到影响，需要重点测试</a:t>
            </a:r>
            <a:endParaRPr lang="en-US" altLang="zh-CN" dirty="0" smtClean="0"/>
          </a:p>
          <a:p>
            <a:r>
              <a:rPr lang="en-US" altLang="zh-CN" sz="2900" dirty="0" smtClean="0">
                <a:solidFill>
                  <a:srgbClr val="FFCC66"/>
                </a:solidFill>
              </a:rPr>
              <a:t>AR</a:t>
            </a:r>
            <a:r>
              <a:rPr lang="zh-CN" altLang="en-US" sz="2900" dirty="0" smtClean="0">
                <a:solidFill>
                  <a:srgbClr val="FFCC66"/>
                </a:solidFill>
              </a:rPr>
              <a:t>天气分享</a:t>
            </a:r>
            <a:endParaRPr lang="en-US" altLang="zh-CN" sz="2900" dirty="0" smtClean="0">
              <a:solidFill>
                <a:srgbClr val="FFCC66"/>
              </a:solidFill>
            </a:endParaRPr>
          </a:p>
          <a:p>
            <a:pPr lvl="1"/>
            <a:r>
              <a:rPr lang="en-US" altLang="zh-CN" dirty="0" smtClean="0"/>
              <a:t>AR</a:t>
            </a:r>
            <a:r>
              <a:rPr lang="zh-CN" altLang="en-US" dirty="0" smtClean="0"/>
              <a:t>天气分享文案，分享界面与需求保持一致</a:t>
            </a:r>
            <a:endParaRPr lang="en-US" altLang="zh-CN" dirty="0" smtClean="0"/>
          </a:p>
          <a:p>
            <a:r>
              <a:rPr lang="en-US" altLang="zh-CN" sz="2900" dirty="0" smtClean="0">
                <a:solidFill>
                  <a:srgbClr val="FFCC66"/>
                </a:solidFill>
              </a:rPr>
              <a:t>AR</a:t>
            </a:r>
            <a:r>
              <a:rPr lang="zh-CN" altLang="en-US" sz="2900" dirty="0" smtClean="0">
                <a:solidFill>
                  <a:srgbClr val="FFCC66"/>
                </a:solidFill>
              </a:rPr>
              <a:t>天气彩蛋，音效功能</a:t>
            </a:r>
            <a:endParaRPr lang="en-US" altLang="zh-CN" sz="2900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彩蛋，音效功能测试</a:t>
            </a:r>
            <a:endParaRPr lang="en-US" altLang="zh-CN" dirty="0" smtClean="0"/>
          </a:p>
          <a:p>
            <a:r>
              <a:rPr lang="en-US" altLang="zh-CN" sz="2900" dirty="0" smtClean="0">
                <a:solidFill>
                  <a:srgbClr val="FFCC66"/>
                </a:solidFill>
              </a:rPr>
              <a:t>AR</a:t>
            </a:r>
            <a:r>
              <a:rPr lang="zh-CN" altLang="en-US" sz="2900" dirty="0" smtClean="0">
                <a:solidFill>
                  <a:srgbClr val="FFCC66"/>
                </a:solidFill>
              </a:rPr>
              <a:t>天气添加，删除城市</a:t>
            </a:r>
            <a:endParaRPr lang="en-US" altLang="zh-CN" sz="2900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若客户端无法获取城市列表时，有可能是资源下载错误，也有可能是服务器端有两条城市列表数据，客户端无法成功获取</a:t>
            </a:r>
            <a:endParaRPr lang="en-US" altLang="zh-CN" dirty="0" smtClean="0"/>
          </a:p>
          <a:p>
            <a:r>
              <a:rPr lang="en-US" altLang="zh-CN" sz="2900" dirty="0" smtClean="0">
                <a:solidFill>
                  <a:srgbClr val="FFCC66"/>
                </a:solidFill>
              </a:rPr>
              <a:t>AR</a:t>
            </a:r>
            <a:r>
              <a:rPr lang="zh-CN" altLang="en-US" sz="2900" dirty="0" smtClean="0">
                <a:solidFill>
                  <a:srgbClr val="FFCC66"/>
                </a:solidFill>
              </a:rPr>
              <a:t>天气城市</a:t>
            </a:r>
            <a:r>
              <a:rPr lang="zh-CN" altLang="en-US" sz="2900" dirty="0" smtClean="0">
                <a:solidFill>
                  <a:srgbClr val="FFCC66"/>
                </a:solidFill>
              </a:rPr>
              <a:t>切换</a:t>
            </a:r>
            <a:endParaRPr lang="en-US" altLang="zh-CN" sz="2900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sz="2500" dirty="0" smtClean="0"/>
              <a:t>城市切换，翻页，都可能会有</a:t>
            </a:r>
            <a:r>
              <a:rPr lang="en-US" altLang="zh-CN" sz="2500" dirty="0" smtClean="0"/>
              <a:t>unity</a:t>
            </a:r>
            <a:r>
              <a:rPr lang="zh-CN" altLang="en-US" sz="2500" dirty="0" smtClean="0"/>
              <a:t>残留文件没有被销毁的情况</a:t>
            </a:r>
            <a:endParaRPr lang="en-US" altLang="zh-CN" sz="2500" dirty="0" smtClean="0"/>
          </a:p>
          <a:p>
            <a:endParaRPr lang="zh-CN" altLang="en-US" sz="2900" dirty="0" smtClean="0">
              <a:solidFill>
                <a:srgbClr val="FFCC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发现页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FFCC66"/>
                </a:solidFill>
              </a:rPr>
              <a:t>发现页的</a:t>
            </a:r>
            <a:r>
              <a:rPr lang="en-US" altLang="zh-CN" dirty="0" smtClean="0">
                <a:solidFill>
                  <a:srgbClr val="FFCC66"/>
                </a:solidFill>
              </a:rPr>
              <a:t>AR</a:t>
            </a:r>
            <a:r>
              <a:rPr lang="zh-CN" altLang="en-US" dirty="0" smtClean="0">
                <a:solidFill>
                  <a:srgbClr val="FFCC66"/>
                </a:solidFill>
              </a:rPr>
              <a:t>为虚拟</a:t>
            </a:r>
            <a:r>
              <a:rPr lang="en-US" altLang="zh-CN" dirty="0" smtClean="0">
                <a:solidFill>
                  <a:srgbClr val="FFCC66"/>
                </a:solidFill>
              </a:rPr>
              <a:t>AR</a:t>
            </a:r>
          </a:p>
          <a:p>
            <a:pPr lvl="1"/>
            <a:r>
              <a:rPr lang="zh-CN" altLang="en-US" dirty="0" smtClean="0"/>
              <a:t>虚拟</a:t>
            </a:r>
            <a:r>
              <a:rPr lang="en-US" altLang="zh-CN" dirty="0" smtClean="0"/>
              <a:t>AR</a:t>
            </a:r>
            <a:r>
              <a:rPr lang="zh-CN" altLang="en-US" dirty="0" smtClean="0"/>
              <a:t>中不能玩红包游戏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</a:t>
            </a:r>
            <a:r>
              <a:rPr lang="en-US" altLang="zh-CN" dirty="0" smtClean="0"/>
              <a:t>AR</a:t>
            </a:r>
            <a:r>
              <a:rPr lang="zh-CN" altLang="en-US" dirty="0" smtClean="0"/>
              <a:t>支持手势交互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</a:t>
            </a:r>
            <a:r>
              <a:rPr lang="en-US" altLang="zh-CN" dirty="0" smtClean="0"/>
              <a:t>AR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AR</a:t>
            </a:r>
            <a:r>
              <a:rPr lang="zh-CN" altLang="en-US" dirty="0" smtClean="0"/>
              <a:t>叠加效果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</a:t>
            </a:r>
            <a:r>
              <a:rPr lang="en-US" altLang="zh-CN" dirty="0" smtClean="0"/>
              <a:t>AR</a:t>
            </a:r>
            <a:r>
              <a:rPr lang="zh-CN" altLang="en-US" dirty="0" smtClean="0"/>
              <a:t>支持截图，分享，录制视频等操作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C66"/>
                </a:solidFill>
              </a:rPr>
              <a:t>发现页赞，历史记录数据统计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赞，历史记录数据统计有时候不准确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清除缓存会清除历史记录，赞的数据不应该被清除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C66"/>
                </a:solidFill>
              </a:rPr>
              <a:t>发现页数据一致性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内容创建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端设置的主题与发现页保持一致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C66"/>
                </a:solidFill>
              </a:rPr>
              <a:t>发现页进入品牌主页，主题信息页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发现</a:t>
            </a:r>
            <a:r>
              <a:rPr lang="zh-CN" altLang="en-US" dirty="0" smtClean="0"/>
              <a:t>页进入品牌主页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发现页进入主题信息页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solidFill>
                  <a:srgbClr val="FFCC66"/>
                </a:solidFill>
              </a:rPr>
              <a:t>各个元件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所有元件大小，颜色，形状的一致性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无任何元件时，显示主题信息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C66"/>
                </a:solidFill>
              </a:rPr>
              <a:t>图片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en-US" altLang="zh-CN" dirty="0" err="1" smtClean="0"/>
              <a:t>iOS</a:t>
            </a:r>
            <a:r>
              <a:rPr lang="zh-CN" altLang="en-US" dirty="0" smtClean="0"/>
              <a:t>上处理</a:t>
            </a:r>
            <a:r>
              <a:rPr lang="en-US" altLang="zh-CN" dirty="0" smtClean="0"/>
              <a:t>GIF</a:t>
            </a:r>
            <a:r>
              <a:rPr lang="zh-CN" altLang="en-US" dirty="0" smtClean="0"/>
              <a:t>图片容易出现问题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iOS</a:t>
            </a:r>
            <a:r>
              <a:rPr lang="en-US" altLang="zh-CN" dirty="0" smtClean="0"/>
              <a:t> 10</a:t>
            </a:r>
            <a:r>
              <a:rPr lang="zh-CN" altLang="en-US" dirty="0" smtClean="0"/>
              <a:t>系统对透明图片处理容易出现问题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C66"/>
                </a:solidFill>
              </a:rPr>
              <a:t>视频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透明视频在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上容易掉帧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视频的循环播放，中断操作容易出现问题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C66"/>
                </a:solidFill>
              </a:rPr>
              <a:t>音频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音频循环播放，中断操作容易出现问题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动效中设置的音效需要注意，第二个音效开始，第一个音效应该停止以及一些特殊场景需要覆盖，需求中没有说明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C66"/>
                </a:solidFill>
              </a:rPr>
              <a:t>动</a:t>
            </a:r>
            <a:r>
              <a:rPr lang="zh-CN" altLang="en-US" dirty="0" smtClean="0">
                <a:solidFill>
                  <a:srgbClr val="FFCC66"/>
                </a:solidFill>
              </a:rPr>
              <a:t>效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动</a:t>
            </a:r>
            <a:r>
              <a:rPr lang="zh-CN" altLang="en-US" dirty="0" smtClean="0"/>
              <a:t>效的一致性，动效的组合容易出现问题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手势交互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C66"/>
                </a:solidFill>
              </a:rPr>
              <a:t>手势交互</a:t>
            </a:r>
            <a:endParaRPr lang="en-US" altLang="zh-CN" dirty="0" smtClean="0">
              <a:solidFill>
                <a:srgbClr val="FFCC66"/>
              </a:solidFill>
            </a:endParaRPr>
          </a:p>
          <a:p>
            <a:pPr lvl="1"/>
            <a:r>
              <a:rPr lang="zh-CN" altLang="en-US" dirty="0" smtClean="0"/>
              <a:t>离开主题图片，才可以对主题进行手势交互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对准主题图片，可以对</a:t>
            </a:r>
            <a:r>
              <a:rPr lang="en-US" altLang="zh-CN" dirty="0" smtClean="0"/>
              <a:t>3D</a:t>
            </a:r>
            <a:r>
              <a:rPr lang="zh-CN" altLang="en-US" dirty="0" smtClean="0"/>
              <a:t>模型进行移动，缩放手势交互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3D</a:t>
            </a:r>
            <a:r>
              <a:rPr lang="zh-CN" altLang="en-US" dirty="0" smtClean="0"/>
              <a:t>模型手势交互触发有震动，录制的过程中无震动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手势交互支持移动，缩放，暂不支持旋转，</a:t>
            </a:r>
            <a:r>
              <a:rPr lang="en-US" altLang="zh-CN" dirty="0" smtClean="0"/>
              <a:t>SDK</a:t>
            </a:r>
            <a:r>
              <a:rPr lang="zh-CN" altLang="en-US" dirty="0" smtClean="0"/>
              <a:t>支持</a:t>
            </a:r>
            <a:r>
              <a:rPr lang="zh-CN" altLang="en-US" dirty="0" smtClean="0"/>
              <a:t>旋转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手势交互由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控制，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升级了，可能会对手势交互造成影响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模型支持</a:t>
            </a:r>
            <a:r>
              <a:rPr lang="en-US" altLang="zh-CN" dirty="0" smtClean="0"/>
              <a:t>Unity3D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fbx</a:t>
            </a:r>
            <a:r>
              <a:rPr lang="zh-CN" altLang="en-US" dirty="0" smtClean="0"/>
              <a:t>打包的</a:t>
            </a:r>
            <a:r>
              <a:rPr lang="en-US" altLang="zh-CN" dirty="0" smtClean="0"/>
              <a:t>ZIP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dirty="0" smtClean="0"/>
              <a:t>模型的动作，贴图，需要符合内容创建平台规则才可使用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dirty="0" smtClean="0"/>
              <a:t>模型支持手势交互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dirty="0" smtClean="0"/>
              <a:t>模型的光照强度，大小，动效容易出现问题</a:t>
            </a:r>
            <a:endParaRPr lang="en-US" altLang="zh-CN" dirty="0" smtClean="0"/>
          </a:p>
          <a:p>
            <a:r>
              <a:rPr lang="zh-CN" altLang="en-US" dirty="0" smtClean="0"/>
              <a:t>触发</a:t>
            </a:r>
            <a:r>
              <a:rPr lang="en-US" altLang="zh-CN" dirty="0" smtClean="0"/>
              <a:t>3D</a:t>
            </a:r>
            <a:r>
              <a:rPr lang="zh-CN" altLang="en-US" dirty="0" smtClean="0"/>
              <a:t>模型动效容易出现问题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截图、录制、分享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截图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</a:t>
            </a:r>
            <a:r>
              <a:rPr lang="zh-CN" altLang="en-US" dirty="0" smtClean="0"/>
              <a:t>天气截图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主题截图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</a:t>
            </a:r>
            <a:r>
              <a:rPr lang="en-US" altLang="zh-CN" dirty="0" smtClean="0"/>
              <a:t>AR</a:t>
            </a:r>
            <a:r>
              <a:rPr lang="zh-CN" altLang="en-US" dirty="0" smtClean="0"/>
              <a:t>截图</a:t>
            </a:r>
            <a:endParaRPr lang="en-US" altLang="zh-CN" dirty="0" smtClean="0"/>
          </a:p>
          <a:p>
            <a:r>
              <a:rPr lang="zh-CN" altLang="en-US" dirty="0" smtClean="0"/>
              <a:t>录制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</a:t>
            </a:r>
            <a:r>
              <a:rPr lang="zh-CN" altLang="en-US" dirty="0" smtClean="0"/>
              <a:t>天气录制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主题录制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</a:t>
            </a:r>
            <a:r>
              <a:rPr lang="en-US" altLang="zh-CN" dirty="0" smtClean="0"/>
              <a:t>AR</a:t>
            </a:r>
            <a:r>
              <a:rPr lang="zh-CN" altLang="en-US" dirty="0" smtClean="0"/>
              <a:t>录制</a:t>
            </a:r>
            <a:endParaRPr lang="en-US" altLang="zh-CN" dirty="0" smtClean="0"/>
          </a:p>
          <a:p>
            <a:r>
              <a:rPr lang="zh-CN" altLang="en-US" dirty="0" smtClean="0"/>
              <a:t>分享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</a:t>
            </a:r>
            <a:r>
              <a:rPr lang="zh-CN" altLang="en-US" dirty="0" smtClean="0"/>
              <a:t>天气分享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主题分享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截</a:t>
            </a:r>
            <a:r>
              <a:rPr lang="zh-CN" altLang="en-US" dirty="0" smtClean="0"/>
              <a:t>图分享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H5</a:t>
            </a:r>
            <a:r>
              <a:rPr lang="zh-CN" altLang="en-US" dirty="0" smtClean="0"/>
              <a:t>分享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红包分享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围观分享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</a:t>
            </a:r>
            <a:r>
              <a:rPr lang="en-US" altLang="zh-CN" dirty="0" smtClean="0"/>
              <a:t>AR</a:t>
            </a:r>
            <a:r>
              <a:rPr lang="zh-CN" altLang="en-US" dirty="0" smtClean="0"/>
              <a:t>分享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1430</TotalTime>
  <Words>613</Words>
  <Application>Microsoft Office PowerPoint</Application>
  <PresentationFormat>全屏显示(4:3)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顶峰</vt:lpstr>
      <vt:lpstr>幻视APP重点功能测试建议</vt:lpstr>
      <vt:lpstr>红包功能</vt:lpstr>
      <vt:lpstr>AR天气</vt:lpstr>
      <vt:lpstr>发现页</vt:lpstr>
      <vt:lpstr>数据下载</vt:lpstr>
      <vt:lpstr>手势交互</vt:lpstr>
      <vt:lpstr>3D模型</vt:lpstr>
      <vt:lpstr>截图、录制、分享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幻视APP重点功能测试建议</dc:title>
  <dc:creator>Fred_liaochangjian</dc:creator>
  <cp:lastModifiedBy>Fred_liaochangjian</cp:lastModifiedBy>
  <cp:revision>45</cp:revision>
  <dcterms:created xsi:type="dcterms:W3CDTF">2017-02-07T01:36:54Z</dcterms:created>
  <dcterms:modified xsi:type="dcterms:W3CDTF">2017-02-08T01:27:45Z</dcterms:modified>
</cp:coreProperties>
</file>