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47F7-9D63-45C9-99AB-663ADD11344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2038-A7B6-45D2-9359-DD282DE2AC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47F7-9D63-45C9-99AB-663ADD11344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2038-A7B6-45D2-9359-DD282DE2AC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47F7-9D63-45C9-99AB-663ADD11344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2038-A7B6-45D2-9359-DD282DE2AC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47F7-9D63-45C9-99AB-663ADD11344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2038-A7B6-45D2-9359-DD282DE2AC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47F7-9D63-45C9-99AB-663ADD11344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2038-A7B6-45D2-9359-DD282DE2AC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47F7-9D63-45C9-99AB-663ADD11344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2038-A7B6-45D2-9359-DD282DE2AC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47F7-9D63-45C9-99AB-663ADD11344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2038-A7B6-45D2-9359-DD282DE2AC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47F7-9D63-45C9-99AB-663ADD11344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612038-A7B6-45D2-9359-DD282DE2AC7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47F7-9D63-45C9-99AB-663ADD11344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2038-A7B6-45D2-9359-DD282DE2AC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47F7-9D63-45C9-99AB-663ADD11344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4612038-A7B6-45D2-9359-DD282DE2AC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58747F7-9D63-45C9-99AB-663ADD11344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2038-A7B6-45D2-9359-DD282DE2AC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58747F7-9D63-45C9-99AB-663ADD11344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4612038-A7B6-45D2-9359-DD282DE2AC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626" y="3286124"/>
            <a:ext cx="8286340" cy="2301240"/>
          </a:xfrm>
        </p:spPr>
        <p:txBody>
          <a:bodyPr/>
          <a:lstStyle/>
          <a:p>
            <a:r>
              <a:rPr lang="zh-CN" altLang="en-US" dirty="0" smtClean="0"/>
              <a:t>测试计划、测试报告注意事项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15074" y="5929330"/>
            <a:ext cx="2781628" cy="669742"/>
          </a:xfrm>
        </p:spPr>
        <p:txBody>
          <a:bodyPr/>
          <a:lstStyle/>
          <a:p>
            <a:r>
              <a:rPr lang="zh-CN" altLang="en-US" dirty="0" smtClean="0"/>
              <a:t>廖常鉴 </a:t>
            </a:r>
            <a:r>
              <a:rPr lang="en-US" altLang="zh-CN" dirty="0" smtClean="0"/>
              <a:t>2017-2-9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测试报告顺序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参考质量控制部测试报告模板</a:t>
            </a:r>
            <a:r>
              <a:rPr lang="en-US" altLang="zh-CN" dirty="0" smtClean="0"/>
              <a:t>.</a:t>
            </a:r>
            <a:r>
              <a:rPr lang="en-US" altLang="zh-CN" dirty="0" smtClean="0"/>
              <a:t>doc</a:t>
            </a:r>
            <a:r>
              <a:rPr lang="zh-CN" altLang="en-US" dirty="0" smtClean="0"/>
              <a:t>输出每一轮需要报告的内容</a:t>
            </a:r>
            <a:endParaRPr lang="en-US" altLang="zh-CN" dirty="0" smtClean="0"/>
          </a:p>
          <a:p>
            <a:r>
              <a:rPr lang="zh-CN" altLang="en-US" dirty="0" smtClean="0"/>
              <a:t>产品和开发关心的是测试结果，遗留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严重程度，期望提测时间，以及项目风险，故以上内容请排列在测试报告前面</a:t>
            </a:r>
            <a:endParaRPr lang="en-US" altLang="zh-CN" dirty="0" smtClean="0"/>
          </a:p>
          <a:p>
            <a:r>
              <a:rPr lang="zh-CN" altLang="en-US" dirty="0" smtClean="0"/>
              <a:t>幻视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测试，无法兼容所有手机，以及目前还没有</a:t>
            </a:r>
            <a:r>
              <a:rPr lang="en-US" altLang="zh-CN" dirty="0" smtClean="0"/>
              <a:t>IPhone7</a:t>
            </a:r>
            <a:r>
              <a:rPr lang="zh-CN" altLang="en-US" dirty="0" smtClean="0"/>
              <a:t>及以上设备，此问题请一定要在测试报告中说明。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测试报告发送人员名单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928935"/>
            <a:ext cx="7467600" cy="292895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除开项目组的成员以外，请所有邮件均抄送</a:t>
            </a:r>
            <a:r>
              <a:rPr lang="en-US" altLang="zh-CN" dirty="0" err="1" smtClean="0"/>
              <a:t>tom.idealsee.cn;dengxu.idealsee.cn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测试计划按照测试计划模板即可</a:t>
            </a:r>
            <a:endParaRPr lang="en-US" altLang="zh-CN" dirty="0" smtClean="0"/>
          </a:p>
          <a:p>
            <a:r>
              <a:rPr lang="zh-CN" altLang="en-US" dirty="0" smtClean="0"/>
              <a:t>测试计划中，请在第一轮测试完毕之后，增加一项需求确认计划，目的是跟产品经理确认所有需求点在第一轮的时候已经全部完成</a:t>
            </a:r>
            <a:endParaRPr lang="en-US" altLang="zh-CN" dirty="0" smtClean="0"/>
          </a:p>
          <a:p>
            <a:r>
              <a:rPr lang="zh-CN" altLang="en-US" dirty="0" smtClean="0"/>
              <a:t>测试时间：目前全量测试需要</a:t>
            </a:r>
            <a:r>
              <a:rPr lang="en-US" altLang="zh-CN" dirty="0" smtClean="0"/>
              <a:t>4-6</a:t>
            </a:r>
            <a:r>
              <a:rPr lang="zh-CN" altLang="en-US" dirty="0" smtClean="0"/>
              <a:t>人天，兼容性测试需要</a:t>
            </a:r>
            <a:r>
              <a:rPr lang="en-US" altLang="zh-CN" dirty="0" smtClean="0"/>
              <a:t>2-4</a:t>
            </a:r>
            <a:r>
              <a:rPr lang="zh-CN" altLang="en-US" dirty="0" smtClean="0"/>
              <a:t>人天，回归测试现阶段是执行全量测试，以后可以根据项目具体情况而定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测试过程记录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在验证</a:t>
            </a:r>
            <a:r>
              <a:rPr lang="en-US" altLang="zh-CN" dirty="0" smtClean="0"/>
              <a:t>bug</a:t>
            </a:r>
            <a:r>
              <a:rPr lang="zh-CN" altLang="en-US" dirty="0" smtClean="0"/>
              <a:t>阶段，若有</a:t>
            </a:r>
            <a:r>
              <a:rPr lang="en-US" altLang="zh-CN" dirty="0" smtClean="0"/>
              <a:t>reopen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请一定记录在</a:t>
            </a:r>
            <a:r>
              <a:rPr lang="arn-CL" altLang="zh-CN" dirty="0" smtClean="0"/>
              <a:t>\\10.0.0.89\qa\14_</a:t>
            </a:r>
            <a:r>
              <a:rPr lang="zh-CN" altLang="en-US" dirty="0" smtClean="0"/>
              <a:t>幻视项目</a:t>
            </a:r>
            <a:r>
              <a:rPr lang="en-US" altLang="zh-CN" dirty="0" smtClean="0"/>
              <a:t>\</a:t>
            </a:r>
            <a:r>
              <a:rPr lang="arn-CL" altLang="zh-CN" dirty="0" smtClean="0"/>
              <a:t>Reopen Bug</a:t>
            </a:r>
            <a:r>
              <a:rPr lang="zh-CN" altLang="en-US" dirty="0" smtClean="0"/>
              <a:t>统计</a:t>
            </a:r>
            <a:endParaRPr lang="en-US" altLang="zh-CN" dirty="0" smtClean="0"/>
          </a:p>
          <a:p>
            <a:r>
              <a:rPr lang="zh-CN" altLang="en-US" dirty="0" smtClean="0"/>
              <a:t>测试计划中，请做好每轮实际提测时间的记录，如：期望提测时间</a:t>
            </a:r>
            <a:r>
              <a:rPr lang="en-US" altLang="zh-CN" dirty="0" smtClean="0"/>
              <a:t>11:00</a:t>
            </a:r>
            <a:r>
              <a:rPr lang="zh-CN" altLang="en-US" dirty="0" smtClean="0"/>
              <a:t>，实际提测时间</a:t>
            </a:r>
            <a:r>
              <a:rPr lang="en-US" altLang="zh-CN" dirty="0" smtClean="0"/>
              <a:t>13:30</a:t>
            </a:r>
            <a:r>
              <a:rPr lang="zh-CN" altLang="en-US" dirty="0" smtClean="0"/>
              <a:t>，延迟</a:t>
            </a:r>
            <a:r>
              <a:rPr lang="en-US" altLang="zh-CN" dirty="0" smtClean="0"/>
              <a:t>2.5H</a:t>
            </a:r>
          </a:p>
          <a:p>
            <a:r>
              <a:rPr lang="zh-CN" altLang="en-US" dirty="0" smtClean="0"/>
              <a:t>版本有打回或者不满足入测标准的时候，请也一并做好记录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新增需求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新增的需求目前一般产品经理会先告知测试，由测试完成需求理解后通过邮件发送项目组成员，以后若产品经理更改，请讲此工作转交给新的产品经理。不过测试也需要第一之间得知需求变更情况。</a:t>
            </a:r>
            <a:endParaRPr lang="en-US" altLang="zh-CN" dirty="0" smtClean="0"/>
          </a:p>
          <a:p>
            <a:r>
              <a:rPr lang="zh-CN" altLang="en-US" dirty="0" smtClean="0"/>
              <a:t>若口头的需求，请也做好记录，通过邮件发送项目组成员。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项目组扯皮相关事宜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若产品或者开发抱怨测试时间过长，先检查是否由于测试原因导致出现</a:t>
            </a:r>
            <a:r>
              <a:rPr lang="en-US" altLang="zh-CN" dirty="0" smtClean="0"/>
              <a:t>delay</a:t>
            </a:r>
            <a:r>
              <a:rPr lang="zh-CN" altLang="en-US" dirty="0" smtClean="0"/>
              <a:t>的情况，若没有则直接质问代码质量是否满足要求，直接拿出</a:t>
            </a:r>
            <a:r>
              <a:rPr lang="en-US" altLang="zh-CN" dirty="0" smtClean="0"/>
              <a:t>reopen</a:t>
            </a:r>
            <a:r>
              <a:rPr lang="zh-CN" altLang="en-US" dirty="0" smtClean="0"/>
              <a:t>记录，拿出提测时间偏差，拿出测试过程偏差，并统计测试总体占用时间，告知项目负责人，并非是测试耽误进度，而是代码质量或者是其他原因导致项目</a:t>
            </a:r>
            <a:r>
              <a:rPr lang="en-US" altLang="zh-CN" dirty="0" smtClean="0"/>
              <a:t>delay</a:t>
            </a:r>
            <a:r>
              <a:rPr lang="zh-CN" altLang="en-US" dirty="0" smtClean="0"/>
              <a:t>，测试不背锅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82</TotalTime>
  <Words>412</Words>
  <Application>Microsoft Office PowerPoint</Application>
  <PresentationFormat>全屏显示(4:3)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技巧</vt:lpstr>
      <vt:lpstr>测试计划、测试报告注意事项</vt:lpstr>
      <vt:lpstr>测试报告顺序</vt:lpstr>
      <vt:lpstr>测试报告发送人员名单</vt:lpstr>
      <vt:lpstr>测试计划</vt:lpstr>
      <vt:lpstr>测试过程记录</vt:lpstr>
      <vt:lpstr>新增需求</vt:lpstr>
      <vt:lpstr>项目组扯皮相关事宜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测试报告注意事项</dc:title>
  <dc:creator>Fred_liaochangjian</dc:creator>
  <cp:lastModifiedBy>Fred_liaochangjian</cp:lastModifiedBy>
  <cp:revision>22</cp:revision>
  <dcterms:created xsi:type="dcterms:W3CDTF">2017-02-09T01:51:25Z</dcterms:created>
  <dcterms:modified xsi:type="dcterms:W3CDTF">2017-02-09T03:14:21Z</dcterms:modified>
</cp:coreProperties>
</file>