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64" r:id="rId3"/>
    <p:sldId id="276" r:id="rId4"/>
    <p:sldId id="281" r:id="rId5"/>
    <p:sldId id="277" r:id="rId6"/>
    <p:sldId id="278" r:id="rId7"/>
    <p:sldId id="279" r:id="rId8"/>
    <p:sldId id="266" r:id="rId9"/>
    <p:sldId id="268" r:id="rId10"/>
    <p:sldId id="269" r:id="rId11"/>
    <p:sldId id="270" r:id="rId12"/>
    <p:sldId id="280" r:id="rId13"/>
    <p:sldId id="27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035600"/>
        <c:axId val="418034480"/>
      </c:lineChart>
      <c:catAx>
        <c:axId val="41803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8034480"/>
        <c:crosses val="autoZero"/>
        <c:auto val="1"/>
        <c:lblAlgn val="ctr"/>
        <c:lblOffset val="100"/>
        <c:noMultiLvlLbl val="0"/>
      </c:catAx>
      <c:valAx>
        <c:axId val="41803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803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AD35F-38F2-4CB7-9A6D-B04FFD8A51FD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9ED9DC-E391-4C6C-B788-93F1C2EFB6FD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6B7442-0B72-4EF2-9F13-1325B51AFF9F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0A3CAE-D039-42F2-AF12-1E6F6793A633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9/6/2016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2016/9/6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2016/9/6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2016/9/6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2016/9/6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2016/9/6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2016/9/6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2016/9/6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2016/9/6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2016/9/6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2016/9/6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9/6/2016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HTML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CSS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JS</a:t>
            </a:r>
            <a:r>
              <a:rPr lang="zh-CN" altLang="en-US" sz="4400" dirty="0" smtClean="0"/>
              <a:t>学习总结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----IDEALENS </a:t>
            </a:r>
            <a:r>
              <a:rPr lang="zh-CN" altLang="en-US" dirty="0"/>
              <a:t> </a:t>
            </a:r>
            <a:r>
              <a:rPr lang="zh-CN" altLang="en-US" dirty="0" smtClean="0"/>
              <a:t>田花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CSS</a:t>
            </a:r>
            <a:endParaRPr lang="zh-CN" dirty="0"/>
          </a:p>
          <a:p>
            <a:r>
              <a:rPr lang="en-US" altLang="zh-CN" dirty="0" smtClean="0"/>
              <a:t>JS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 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392964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两栏内容版式与表格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086549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/>
                <a:gridCol w="1658937"/>
                <a:gridCol w="1658937"/>
              </a:tblGrid>
              <a:tr h="60325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1159856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95</Words>
  <Application>Microsoft Office PowerPoint</Application>
  <PresentationFormat>自定义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幼圆</vt:lpstr>
      <vt:lpstr>Arial</vt:lpstr>
      <vt:lpstr>Century Gothic</vt:lpstr>
      <vt:lpstr>Books_16x9</vt:lpstr>
      <vt:lpstr>HTML、CSS、JS学习总结  </vt:lpstr>
      <vt:lpstr>目录</vt:lpstr>
      <vt:lpstr>PowerPoint 演示文稿</vt:lpstr>
      <vt:lpstr>标题和内容版式与图表 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2016-09-06T12:06:22Z</dcterms:created>
  <dcterms:modified xsi:type="dcterms:W3CDTF">2016-09-07T12:37:53Z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