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56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8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9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4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7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0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BF30-B620-42EF-8333-D08345B270B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3848-746A-400A-AB10-257D25C55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陀螺仪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K2-</a:t>
            </a:r>
            <a:r>
              <a:rPr lang="zh-CN" altLang="en-US" dirty="0"/>
              <a:t>六轴陀螺仪</a:t>
            </a:r>
            <a:endParaRPr lang="en-US" altLang="zh-CN" dirty="0"/>
          </a:p>
          <a:p>
            <a:r>
              <a:rPr lang="en-US" altLang="zh-CN" dirty="0"/>
              <a:t>MPU-6500</a:t>
            </a:r>
            <a:r>
              <a:rPr lang="zh-CN" altLang="en-US" dirty="0"/>
              <a:t>单芯片集成了一个</a:t>
            </a:r>
            <a:r>
              <a:rPr lang="en-US" altLang="zh-CN" dirty="0"/>
              <a:t>3</a:t>
            </a:r>
            <a:r>
              <a:rPr lang="zh-CN" altLang="en-US" dirty="0"/>
              <a:t>轴加速度计，</a:t>
            </a:r>
            <a:r>
              <a:rPr lang="en-US" altLang="zh-CN" dirty="0"/>
              <a:t>3</a:t>
            </a:r>
            <a:r>
              <a:rPr lang="zh-CN" altLang="en-US" dirty="0"/>
              <a:t>轴陀螺仪，以及一个内建数字运动处理器（</a:t>
            </a:r>
            <a:r>
              <a:rPr lang="en-US" altLang="zh-CN" dirty="0"/>
              <a:t>DMP</a:t>
            </a:r>
            <a:r>
              <a:rPr lang="zh-CN" altLang="en-US" dirty="0"/>
              <a:t>）在一个小型</a:t>
            </a:r>
            <a:r>
              <a:rPr lang="en-US" altLang="zh-CN" dirty="0"/>
              <a:t>3x3x0.9mm QFN</a:t>
            </a:r>
            <a:r>
              <a:rPr lang="zh-CN" altLang="en-US" dirty="0"/>
              <a:t>封装。 新的</a:t>
            </a:r>
            <a:r>
              <a:rPr lang="en-US" altLang="zh-CN" dirty="0"/>
              <a:t>6</a:t>
            </a:r>
            <a:r>
              <a:rPr lang="zh-CN" altLang="en-US" dirty="0"/>
              <a:t>轴装置是世界上第一个运动传感器工作在</a:t>
            </a:r>
            <a:r>
              <a:rPr lang="en-US" altLang="zh-CN" dirty="0"/>
              <a:t>1.8</a:t>
            </a:r>
            <a:r>
              <a:rPr lang="zh-CN" altLang="en-US" dirty="0"/>
              <a:t>伏，在整个工作模式下仅消耗</a:t>
            </a:r>
            <a:r>
              <a:rPr lang="en-US" altLang="zh-CN" dirty="0"/>
              <a:t>6.1mW</a:t>
            </a:r>
            <a:r>
              <a:rPr lang="zh-CN" altLang="en-US" dirty="0"/>
              <a:t>功率，它采用了突破性的陀螺仪性能只有</a:t>
            </a:r>
            <a:r>
              <a:rPr lang="en-US" altLang="zh-CN" dirty="0"/>
              <a:t>±5DPS</a:t>
            </a:r>
            <a:r>
              <a:rPr lang="zh-CN" altLang="en-US" dirty="0"/>
              <a:t>零利率输出和</a:t>
            </a:r>
            <a:r>
              <a:rPr lang="en-US" altLang="zh-CN" dirty="0"/>
              <a:t>0.01dps /√Hz</a:t>
            </a:r>
            <a:r>
              <a:rPr lang="zh-CN" altLang="en-US" dirty="0"/>
              <a:t>的噪音，并提供了显着提高加速度规格包括一个典型的偏移只有</a:t>
            </a:r>
            <a:r>
              <a:rPr lang="en-US" altLang="zh-CN" dirty="0"/>
              <a:t>±60mg</a:t>
            </a:r>
            <a:r>
              <a:rPr lang="zh-CN" altLang="en-US" dirty="0"/>
              <a:t>，每日</a:t>
            </a:r>
            <a:r>
              <a:rPr lang="en-US" altLang="zh-CN" dirty="0"/>
              <a:t>250μg/√Hz</a:t>
            </a:r>
            <a:r>
              <a:rPr lang="zh-CN" altLang="en-US" dirty="0"/>
              <a:t>的噪声，在低功耗模式下电流只有</a:t>
            </a:r>
            <a:r>
              <a:rPr lang="en-US" altLang="zh-CN" dirty="0"/>
              <a:t>18μA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5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即温度控制，通过控制</a:t>
            </a:r>
            <a:r>
              <a:rPr lang="en-US" altLang="zh-CN" dirty="0"/>
              <a:t>CPU,GPU</a:t>
            </a:r>
            <a:r>
              <a:rPr lang="zh-CN" altLang="en-US" dirty="0"/>
              <a:t>频率和风扇转速来达到降温的目的。</a:t>
            </a:r>
          </a:p>
        </p:txBody>
      </p:sp>
    </p:spTree>
    <p:extLst>
      <p:ext uri="{BB962C8B-B14F-4D97-AF65-F5344CB8AC3E}">
        <p14:creationId xmlns:p14="http://schemas.microsoft.com/office/powerpoint/2010/main" val="316040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285" y="2429865"/>
            <a:ext cx="4171429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52" y="1169869"/>
            <a:ext cx="7276190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07" y="1455394"/>
            <a:ext cx="7790476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2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632" y="1413837"/>
            <a:ext cx="7571428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九轴陀螺仪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（三轴磁场 </a:t>
            </a:r>
            <a:r>
              <a:rPr lang="en-US" altLang="zh-CN" dirty="0"/>
              <a:t>+ </a:t>
            </a:r>
            <a:r>
              <a:rPr lang="zh-CN" altLang="en-US" dirty="0"/>
              <a:t>三轴加速度</a:t>
            </a:r>
            <a:r>
              <a:rPr lang="en-US" altLang="zh-CN" dirty="0"/>
              <a:t>+</a:t>
            </a:r>
            <a:r>
              <a:rPr lang="zh-CN" altLang="en-US" dirty="0"/>
              <a:t>三 轴陀）螺仪所谓的九轴是重力加速传感器，磁场传感器和三轴陀螺仪进行数据融合后得到的一个九轴的数据。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18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锂聚合物电池（</a:t>
            </a:r>
            <a:r>
              <a:rPr lang="en-US" altLang="zh-CN" dirty="0"/>
              <a:t>Li-polymer</a:t>
            </a:r>
            <a:r>
              <a:rPr lang="zh-CN" altLang="en-US" dirty="0"/>
              <a:t>，又称高分子锂电池）：相对以前的电池，来说、能量高、小型化、轻量化，是一种化学性质的电池。在形状上，锂聚合物电池具有超薄化特征，可以配合一些产品的需要，制作成不同形状与容量的电池。该类电池，理论上的最小厚度可达</a:t>
            </a:r>
            <a:r>
              <a:rPr lang="en-US" altLang="zh-CN" dirty="0"/>
              <a:t>0.5mm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46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39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电池充放电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95130"/>
            <a:ext cx="9144000" cy="316267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缺陷 </a:t>
            </a:r>
            <a:r>
              <a:rPr lang="en-US" altLang="zh-CN" b="1" dirty="0"/>
              <a:t>#14199 [FN][P3][7420_master_Release201611031214]</a:t>
            </a:r>
            <a:r>
              <a:rPr lang="zh-CN" altLang="en-US" b="1" dirty="0"/>
              <a:t>设备显示充电满后，无法达到电池标称容量（</a:t>
            </a:r>
            <a:r>
              <a:rPr lang="en-US" altLang="zh-CN" b="1" dirty="0"/>
              <a:t>5/10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缺陷 </a:t>
            </a:r>
            <a:r>
              <a:rPr lang="en-US" altLang="zh-CN" b="1" dirty="0"/>
              <a:t>#14197[FN][P3][7420_master_Release201611031214]</a:t>
            </a:r>
            <a:r>
              <a:rPr lang="zh-CN" altLang="en-US" b="1" dirty="0"/>
              <a:t>设备充电，从刚显示</a:t>
            </a:r>
            <a:r>
              <a:rPr lang="en-US" altLang="zh-CN" b="1" dirty="0"/>
              <a:t>100%</a:t>
            </a:r>
            <a:r>
              <a:rPr lang="zh-CN" altLang="en-US" b="1" dirty="0"/>
              <a:t>到完全停止充电的时间不一致（</a:t>
            </a:r>
            <a:r>
              <a:rPr lang="en-US" altLang="zh-CN" b="1" dirty="0"/>
              <a:t>5/10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缺陷 </a:t>
            </a:r>
            <a:r>
              <a:rPr lang="en-US" altLang="zh-CN" b="1" dirty="0"/>
              <a:t>#14196[FN][P3][7420_master_Release201611031214]</a:t>
            </a:r>
            <a:r>
              <a:rPr lang="zh-CN" altLang="en-US" b="1" dirty="0"/>
              <a:t>设备放电，在某一百分比持续较长时间（</a:t>
            </a:r>
            <a:r>
              <a:rPr lang="en-US" altLang="zh-CN" b="1" dirty="0"/>
              <a:t>7/10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缺陷 </a:t>
            </a:r>
            <a:r>
              <a:rPr lang="en-US" altLang="zh-CN" b="1" dirty="0"/>
              <a:t>#13412[UI][P3][7420_user_P3_P4_201610240254]</a:t>
            </a:r>
            <a:r>
              <a:rPr lang="zh-CN" altLang="en-US" b="1" dirty="0"/>
              <a:t>刚开机时总是会由</a:t>
            </a:r>
            <a:r>
              <a:rPr lang="en-US" altLang="zh-CN" b="1" dirty="0"/>
              <a:t>99%</a:t>
            </a:r>
            <a:r>
              <a:rPr lang="zh-CN" altLang="en-US" b="1" dirty="0"/>
              <a:t>跳变到正常电量值</a:t>
            </a:r>
            <a:r>
              <a:rPr lang="en-US" altLang="zh-CN" b="1" dirty="0"/>
              <a:t>(10/10)</a:t>
            </a:r>
          </a:p>
          <a:p>
            <a:r>
              <a:rPr lang="zh-CN" altLang="en-US" b="1" dirty="0"/>
              <a:t>缺陷 </a:t>
            </a:r>
            <a:r>
              <a:rPr lang="en-US" altLang="zh-CN" b="1" dirty="0"/>
              <a:t>#13217[FN][P3][7420_user_P3_P4_201610190254]</a:t>
            </a:r>
            <a:r>
              <a:rPr lang="zh-CN" altLang="en-US" b="1" dirty="0"/>
              <a:t>充电异常，电量计错误见图</a:t>
            </a:r>
            <a:r>
              <a:rPr lang="en-US" altLang="zh-CN" b="1" dirty="0"/>
              <a:t>1</a:t>
            </a:r>
            <a:r>
              <a:rPr lang="zh-CN" altLang="en-US" b="1" dirty="0"/>
              <a:t>（</a:t>
            </a:r>
            <a:r>
              <a:rPr lang="en-US" altLang="zh-CN" b="1" dirty="0"/>
              <a:t>1/10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缺陷 </a:t>
            </a:r>
            <a:r>
              <a:rPr lang="en-US" altLang="zh-CN" b="1" dirty="0"/>
              <a:t>#13209[FN][P3][7420_user_P3_P4_201610190254]</a:t>
            </a:r>
            <a:r>
              <a:rPr lang="zh-CN" altLang="en-US" b="1" dirty="0"/>
              <a:t>电量低于</a:t>
            </a:r>
            <a:r>
              <a:rPr lang="en-US" altLang="zh-CN" b="1" dirty="0"/>
              <a:t>20%</a:t>
            </a:r>
            <a:r>
              <a:rPr lang="zh-CN" altLang="en-US" b="1" dirty="0"/>
              <a:t>时，电池计数曲线异常，见附图（</a:t>
            </a:r>
            <a:r>
              <a:rPr lang="en-US" altLang="zh-CN" b="1" dirty="0"/>
              <a:t>10/10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缺陷 </a:t>
            </a:r>
            <a:r>
              <a:rPr lang="en-US" altLang="zh-CN" b="1" dirty="0"/>
              <a:t>#13194[FN][P3][7420_user_P3_P4_201610190254]</a:t>
            </a:r>
            <a:r>
              <a:rPr lang="zh-CN" altLang="en-US" b="1" dirty="0"/>
              <a:t>插拔电池后电量计出现跳变（</a:t>
            </a:r>
            <a:r>
              <a:rPr lang="en-US" altLang="zh-CN" b="1" dirty="0"/>
              <a:t>2/10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58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电池测试方法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电流：充入电池电流，线上电流</a:t>
            </a:r>
            <a:endParaRPr lang="en-US" altLang="zh-CN" dirty="0"/>
          </a:p>
          <a:p>
            <a:r>
              <a:rPr lang="zh-CN" altLang="en-US" dirty="0"/>
              <a:t>电压：电池电压，充电器电压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905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360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陀螺仪</vt:lpstr>
      <vt:lpstr>PowerPoint 演示文稿</vt:lpstr>
      <vt:lpstr>PowerPoint 演示文稿</vt:lpstr>
      <vt:lpstr>PowerPoint 演示文稿</vt:lpstr>
      <vt:lpstr>PowerPoint 演示文稿</vt:lpstr>
      <vt:lpstr>九轴陀螺仪</vt:lpstr>
      <vt:lpstr>电池</vt:lpstr>
      <vt:lpstr>电池充放电</vt:lpstr>
      <vt:lpstr>电池测试方法</vt:lpstr>
      <vt:lpstr>温控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电池充放电</dc:title>
  <dc:creator>风如野</dc:creator>
  <cp:lastModifiedBy>风如野</cp:lastModifiedBy>
  <cp:revision>7</cp:revision>
  <dcterms:created xsi:type="dcterms:W3CDTF">2016-11-14T01:35:57Z</dcterms:created>
  <dcterms:modified xsi:type="dcterms:W3CDTF">2016-11-15T10:58:11Z</dcterms:modified>
</cp:coreProperties>
</file>