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D69A-CE39-402F-AC1A-A32C3B2459B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B93F-282B-4B19-A60A-8229B5790C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1B93F-282B-4B19-A60A-8229B5790CA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688317-3EF5-4B7E-BBD5-17E3670F9D04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97F2EF-D415-4FDD-9C20-D4733A9F1B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Android/IOS APP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测试分享</a:t>
            </a:r>
            <a:r>
              <a:rPr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85786" y="2786058"/>
            <a:ext cx="7694494" cy="230124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Thank you for your time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8868"/>
            <a:ext cx="4515687" cy="2357454"/>
          </a:xfrm>
        </p:spPr>
      </p:pic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1928802"/>
            <a:ext cx="5143536" cy="364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测试复杂性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环境（</a:t>
            </a:r>
            <a:r>
              <a:rPr lang="zh-CN" altLang="en-US" sz="2400" dirty="0" smtClean="0"/>
              <a:t>大量的设备，各种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变化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设备（</a:t>
            </a:r>
            <a:r>
              <a:rPr lang="zh-CN" altLang="en-US" sz="2400" dirty="0" smtClean="0"/>
              <a:t>内存容量，电池耗电量等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网络（</a:t>
            </a:r>
            <a:r>
              <a:rPr lang="zh-CN" altLang="en-US" sz="2400" dirty="0" smtClean="0"/>
              <a:t>不同运营商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可用性（</a:t>
            </a:r>
            <a:r>
              <a:rPr lang="zh-CN" altLang="en-US" sz="2400" dirty="0" smtClean="0"/>
              <a:t>方向，触摸，多触摸，缩放，分页和导航的局限性，各种干扰，如来电，来电短信，闹钟，和低电量警报</a:t>
            </a:r>
            <a:r>
              <a:rPr lang="zh-CN" altLang="en-US" dirty="0" smtClean="0"/>
              <a:t>） </a:t>
            </a:r>
            <a:endParaRPr lang="en-US" altLang="zh-CN" dirty="0" smtClean="0"/>
          </a:p>
          <a:p>
            <a:r>
              <a:rPr lang="zh-CN" altLang="en-US" dirty="0" smtClean="0"/>
              <a:t>场景（</a:t>
            </a:r>
            <a:r>
              <a:rPr lang="zh-CN" altLang="en-US" sz="2400" dirty="0" smtClean="0"/>
              <a:t>不同用户人群的使用场景，用户习惯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测试方法一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安装、卸载测试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升级测试</a:t>
            </a:r>
            <a:endParaRPr lang="en-US" altLang="zh-CN" dirty="0" smtClean="0"/>
          </a:p>
          <a:p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各种网络状态下进行的测试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测试方法二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手机特性测试（</a:t>
            </a:r>
            <a:r>
              <a:rPr lang="zh-CN" altLang="en-US" sz="3200" dirty="0" smtClean="0"/>
              <a:t>横竖屏幕，</a:t>
            </a:r>
            <a:r>
              <a:rPr lang="en-US" altLang="zh-CN" sz="3200" dirty="0" smtClean="0"/>
              <a:t>Home</a:t>
            </a:r>
            <a:r>
              <a:rPr lang="zh-CN" altLang="en-US" sz="3200" dirty="0" smtClean="0"/>
              <a:t>，音量，</a:t>
            </a:r>
            <a:r>
              <a:rPr lang="en-US" altLang="zh-CN" sz="3200" dirty="0" smtClean="0"/>
              <a:t>Power</a:t>
            </a:r>
            <a:r>
              <a:rPr lang="zh-CN" altLang="en-US" sz="3200" dirty="0" smtClean="0"/>
              <a:t>键</a:t>
            </a:r>
            <a:r>
              <a:rPr lang="zh-CN" altLang="en-US" sz="3200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中断性测试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之间的交互测试</a:t>
            </a:r>
            <a:endParaRPr lang="en-US" altLang="zh-CN" dirty="0" smtClean="0"/>
          </a:p>
          <a:p>
            <a:r>
              <a:rPr lang="zh-CN" altLang="en-US" dirty="0" smtClean="0"/>
              <a:t>兼容性测试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对资源的占用</a:t>
            </a:r>
            <a:endParaRPr lang="en-US" altLang="zh-CN" dirty="0" smtClean="0"/>
          </a:p>
          <a:p>
            <a:r>
              <a:rPr lang="zh-CN" altLang="en-US" dirty="0" smtClean="0"/>
              <a:t>压力测试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图像识别</a:t>
            </a:r>
            <a:endParaRPr lang="en-US" altLang="zh-CN" sz="2400" dirty="0" smtClean="0"/>
          </a:p>
          <a:p>
            <a:r>
              <a:rPr lang="en-US" altLang="zh-CN" dirty="0" smtClean="0"/>
              <a:t>Unity </a:t>
            </a:r>
            <a:r>
              <a:rPr lang="zh-CN" altLang="en-US" dirty="0" smtClean="0"/>
              <a:t>层（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版本兼容性，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特性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Android/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的交互测试思路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与手机系统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相机，摄像头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视频播放器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麦克风</a:t>
            </a:r>
            <a:endParaRPr lang="en-US" altLang="zh-CN" dirty="0" smtClean="0"/>
          </a:p>
          <a:p>
            <a:r>
              <a:rPr lang="zh-CN" altLang="en-US" dirty="0" smtClean="0"/>
              <a:t>与其他</a:t>
            </a:r>
            <a:r>
              <a:rPr lang="en-US" altLang="zh-CN" dirty="0" smtClean="0"/>
              <a:t>3rd APP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微信</a:t>
            </a:r>
            <a:endParaRPr lang="en-US" altLang="zh-CN" dirty="0" smtClean="0"/>
          </a:p>
          <a:p>
            <a:r>
              <a:rPr lang="zh-CN" altLang="en-US" dirty="0" smtClean="0"/>
              <a:t>与服务器的交互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数据上传下载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数据统计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算法核心专题测试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平移测试</a:t>
            </a:r>
            <a:endParaRPr lang="en-US" altLang="zh-CN" dirty="0" smtClean="0"/>
          </a:p>
          <a:p>
            <a:r>
              <a:rPr lang="zh-CN" altLang="en-US" dirty="0" smtClean="0"/>
              <a:t>旋转测试</a:t>
            </a:r>
            <a:endParaRPr lang="en-US" altLang="zh-CN" dirty="0" smtClean="0"/>
          </a:p>
          <a:p>
            <a:r>
              <a:rPr lang="zh-CN" altLang="en-US" dirty="0" smtClean="0"/>
              <a:t>遮挡测试</a:t>
            </a:r>
            <a:endParaRPr lang="en-US" altLang="zh-CN" dirty="0" smtClean="0"/>
          </a:p>
          <a:p>
            <a:r>
              <a:rPr lang="zh-CN" altLang="en-US" dirty="0" smtClean="0"/>
              <a:t>光照测试</a:t>
            </a:r>
            <a:endParaRPr lang="en-US" altLang="zh-CN" dirty="0" smtClean="0"/>
          </a:p>
          <a:p>
            <a:r>
              <a:rPr lang="zh-CN" altLang="en-US" dirty="0" smtClean="0"/>
              <a:t>倾斜测试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图像识别专题测试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饱和度</a:t>
            </a:r>
            <a:endParaRPr lang="en-US" altLang="zh-CN" dirty="0" smtClean="0"/>
          </a:p>
          <a:p>
            <a:r>
              <a:rPr lang="zh-CN" altLang="en-US" dirty="0" smtClean="0"/>
              <a:t>分辨率</a:t>
            </a:r>
            <a:endParaRPr lang="en-US" altLang="zh-CN" dirty="0" smtClean="0"/>
          </a:p>
          <a:p>
            <a:r>
              <a:rPr lang="zh-CN" altLang="en-US" dirty="0" smtClean="0"/>
              <a:t>像素</a:t>
            </a:r>
            <a:endParaRPr lang="en-US" altLang="zh-CN" dirty="0" smtClean="0"/>
          </a:p>
          <a:p>
            <a:r>
              <a:rPr lang="zh-CN" altLang="en-US" dirty="0" smtClean="0"/>
              <a:t>清晰度</a:t>
            </a:r>
            <a:endParaRPr lang="en-US" altLang="zh-CN" dirty="0" smtClean="0"/>
          </a:p>
          <a:p>
            <a:r>
              <a:rPr lang="zh-CN" altLang="en-US" dirty="0" smtClean="0"/>
              <a:t>相似图片</a:t>
            </a:r>
            <a:endParaRPr lang="en-US" altLang="zh-CN" dirty="0" smtClean="0"/>
          </a:p>
          <a:p>
            <a:r>
              <a:rPr lang="zh-CN" altLang="en-US" dirty="0" smtClean="0"/>
              <a:t>颜色区分</a:t>
            </a:r>
            <a:endParaRPr lang="en-US" altLang="zh-CN" dirty="0" smtClean="0"/>
          </a:p>
          <a:p>
            <a:r>
              <a:rPr lang="zh-CN" altLang="en-US" dirty="0" smtClean="0"/>
              <a:t>图形裁剪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215</TotalTime>
  <Words>224</Words>
  <Application>Microsoft Office PowerPoint</Application>
  <PresentationFormat>全屏显示(4:3)</PresentationFormat>
  <Paragraphs>56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技巧</vt:lpstr>
      <vt:lpstr>Android/IOS APP测试分享 </vt:lpstr>
      <vt:lpstr>iOS、Android系统架构</vt:lpstr>
      <vt:lpstr>APP测试复杂性</vt:lpstr>
      <vt:lpstr>APP测试方法一</vt:lpstr>
      <vt:lpstr>APP测试方法二</vt:lpstr>
      <vt:lpstr>幻视APP结构</vt:lpstr>
      <vt:lpstr>幻视APP的交互测试思路</vt:lpstr>
      <vt:lpstr>算法核心专题测试</vt:lpstr>
      <vt:lpstr>图像识别专题测试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Android/IOS APP测试培训 </dc:title>
  <dc:creator>Fred_liaochangjian</dc:creator>
  <cp:lastModifiedBy>Fred_liaochangjian</cp:lastModifiedBy>
  <cp:revision>78</cp:revision>
  <dcterms:created xsi:type="dcterms:W3CDTF">2016-08-20T08:45:29Z</dcterms:created>
  <dcterms:modified xsi:type="dcterms:W3CDTF">2016-08-24T10:56:49Z</dcterms:modified>
</cp:coreProperties>
</file>