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6" r:id="rId7"/>
    <p:sldId id="2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EDED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60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372" y="-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50028" y="2032003"/>
            <a:ext cx="53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年项目测试总结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8913" y="2615711"/>
            <a:ext cx="53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2016.1-2016.12</a:t>
            </a:r>
          </a:p>
        </p:txBody>
      </p:sp>
    </p:spTree>
    <p:extLst>
      <p:ext uri="{BB962C8B-B14F-4D97-AF65-F5344CB8AC3E}">
        <p14:creationId xmlns="" xmlns:p14="http://schemas.microsoft.com/office/powerpoint/2010/main" val="1851874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线测试总结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4484163"/>
              </p:ext>
            </p:extLst>
          </p:nvPr>
        </p:nvGraphicFramePr>
        <p:xfrm>
          <a:off x="1230810" y="1172512"/>
          <a:ext cx="9959704" cy="321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7"/>
                <a:gridCol w="2648351"/>
                <a:gridCol w="2071969"/>
                <a:gridCol w="2515961"/>
                <a:gridCol w="1315536"/>
              </a:tblGrid>
              <a:tr h="35148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项目名称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测试用例数量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需求覆盖率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用例有效性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资源投入</a:t>
                      </a:r>
                      <a:endParaRPr lang="zh-CN" altLang="en-US" sz="1600" dirty="0"/>
                    </a:p>
                  </a:txBody>
                  <a:tcPr/>
                </a:tc>
              </a:tr>
              <a:tr h="71706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暂无法统计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</a:t>
                      </a:r>
                      <a:r>
                        <a:rPr lang="zh-CN" altLang="en-US" sz="1600" dirty="0" smtClean="0"/>
                        <a:t>人天</a:t>
                      </a:r>
                      <a:endParaRPr lang="zh-CN" altLang="en-US" sz="1600" dirty="0"/>
                    </a:p>
                  </a:txBody>
                  <a:tcPr/>
                </a:tc>
              </a:tr>
              <a:tr h="71706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美行思远</a:t>
                      </a:r>
                      <a:r>
                        <a:rPr lang="en-US" altLang="zh-CN" sz="1600" dirty="0" smtClean="0"/>
                        <a:t>_Demo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189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87/189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10</a:t>
                      </a:r>
                      <a:r>
                        <a:rPr lang="zh-CN" altLang="en-US" sz="1600" smtClean="0"/>
                        <a:t>人天</a:t>
                      </a:r>
                      <a:endParaRPr lang="zh-CN" altLang="en-US" sz="1600" dirty="0"/>
                    </a:p>
                  </a:txBody>
                  <a:tcPr/>
                </a:tc>
              </a:tr>
              <a:tr h="71706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美行思远</a:t>
                      </a:r>
                      <a:r>
                        <a:rPr lang="en-US" altLang="zh-CN" sz="1600" dirty="0" smtClean="0"/>
                        <a:t>_1.0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657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版本未发布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64/657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30</a:t>
                      </a:r>
                      <a:r>
                        <a:rPr lang="zh-CN" altLang="en-US" sz="1600" dirty="0" smtClean="0"/>
                        <a:t>人天</a:t>
                      </a:r>
                    </a:p>
                  </a:txBody>
                  <a:tcPr/>
                </a:tc>
              </a:tr>
              <a:tr h="71706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多端播控</a:t>
                      </a:r>
                      <a:r>
                        <a:rPr lang="en-US" altLang="zh-CN" sz="1600" dirty="0" smtClean="0"/>
                        <a:t>_Demo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100%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15/51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人天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68679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0012294"/>
              </p:ext>
            </p:extLst>
          </p:nvPr>
        </p:nvGraphicFramePr>
        <p:xfrm>
          <a:off x="1613987" y="1860489"/>
          <a:ext cx="8905967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36"/>
                <a:gridCol w="1069774"/>
                <a:gridCol w="1161997"/>
                <a:gridCol w="1410995"/>
                <a:gridCol w="1732977"/>
                <a:gridCol w="1358537"/>
                <a:gridCol w="966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冒烟测试次数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系统测试版本数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测试用例总执行数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  <a:r>
                        <a:rPr lang="en-US" altLang="zh-CN" sz="1000" dirty="0" smtClean="0"/>
                        <a:t>/</a:t>
                      </a:r>
                      <a:r>
                        <a:rPr lang="zh-CN" altLang="en-US" sz="1000" dirty="0" smtClean="0"/>
                        <a:t>用例内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以上数量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用户问题总数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K1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206/</a:t>
                      </a:r>
                      <a:r>
                        <a:rPr lang="zh-CN" altLang="en-US" sz="1400" dirty="0" smtClean="0"/>
                        <a:t>无法统计</a:t>
                      </a:r>
                      <a:r>
                        <a:rPr lang="en-US" altLang="zh-CN" sz="1400" dirty="0" smtClean="0"/>
                        <a:t>/149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无法统计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35</a:t>
                      </a:r>
                      <a:r>
                        <a:rPr lang="zh-CN" altLang="en-US" sz="1400" dirty="0" smtClean="0"/>
                        <a:t>人天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美行思远</a:t>
                      </a:r>
                      <a:r>
                        <a:rPr lang="en-US" altLang="zh-CN" sz="1400" dirty="0" smtClean="0"/>
                        <a:t>_Demo</a:t>
                      </a:r>
                      <a:endParaRPr lang="zh-CN" altLang="en-US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378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123/87/78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2/2(</a:t>
                      </a:r>
                      <a:r>
                        <a:rPr lang="zh-CN" altLang="en-US" sz="1400" dirty="0" smtClean="0"/>
                        <a:t>清晰度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偶现</a:t>
                      </a:r>
                      <a:r>
                        <a:rPr lang="en-US" altLang="zh-CN" sz="1400" dirty="0" smtClean="0"/>
                        <a:t>VR</a:t>
                      </a:r>
                      <a:r>
                        <a:rPr lang="zh-CN" altLang="en-US" sz="1400" baseline="0" dirty="0" smtClean="0"/>
                        <a:t>端同步异常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</a:t>
                      </a:r>
                      <a:r>
                        <a:rPr lang="zh-CN" altLang="en-US" sz="1400" dirty="0" smtClean="0"/>
                        <a:t>人天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美行思远</a:t>
                      </a:r>
                      <a:r>
                        <a:rPr lang="en-US" altLang="zh-CN" sz="1400" dirty="0" smtClean="0"/>
                        <a:t>_1.0</a:t>
                      </a:r>
                      <a:endParaRPr lang="zh-CN" altLang="en-US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657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353/64/227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未发布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35</a:t>
                      </a:r>
                      <a:r>
                        <a:rPr lang="zh-CN" altLang="en-US" sz="1400" dirty="0" smtClean="0"/>
                        <a:t>人天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多端播控</a:t>
                      </a:r>
                      <a:r>
                        <a:rPr lang="en-US" altLang="zh-CN" sz="1400" dirty="0" smtClean="0"/>
                        <a:t>_Demo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无法统计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</a:t>
                      </a:r>
                      <a:r>
                        <a:rPr lang="zh-CN" altLang="en-US" sz="1400" dirty="0" smtClean="0"/>
                        <a:t>人天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2252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9398271"/>
              </p:ext>
            </p:extLst>
          </p:nvPr>
        </p:nvGraphicFramePr>
        <p:xfrm>
          <a:off x="679268" y="1140821"/>
          <a:ext cx="10615750" cy="534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8"/>
                <a:gridCol w="1140823"/>
                <a:gridCol w="4284617"/>
                <a:gridCol w="905691"/>
                <a:gridCol w="3901441"/>
              </a:tblGrid>
              <a:tr h="304802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产品线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专题测试内容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专题测试价值体现</a:t>
                      </a:r>
                      <a:endParaRPr lang="zh-CN" altLang="en-US" sz="1000" dirty="0"/>
                    </a:p>
                  </a:txBody>
                  <a:tcPr/>
                </a:tc>
              </a:tr>
              <a:tr h="39624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陀螺仪专项测试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陀螺仪相关的系统基本功能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 长时间压力</a:t>
                      </a:r>
                      <a:r>
                        <a:rPr lang="en-US" altLang="zh-CN" sz="1400" baseline="0" dirty="0" smtClean="0"/>
                        <a:t>,  </a:t>
                      </a:r>
                      <a:r>
                        <a:rPr lang="zh-CN" altLang="en-US" sz="1400" baseline="0" dirty="0" smtClean="0"/>
                        <a:t>稳定系</a:t>
                      </a:r>
                      <a:r>
                        <a:rPr lang="en-US" altLang="zh-CN" sz="1400" baseline="0" dirty="0" smtClean="0"/>
                        <a:t>,  </a:t>
                      </a:r>
                      <a:r>
                        <a:rPr lang="zh-CN" altLang="en-US" sz="1400" baseline="0" dirty="0" smtClean="0"/>
                        <a:t>精度等</a:t>
                      </a:r>
                      <a:r>
                        <a:rPr lang="en-US" altLang="zh-CN" sz="1400" baseline="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掌握陀螺仪与系统结合的相关功能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量化分析陀螺仪的稳定性和工作精度</a:t>
                      </a:r>
                      <a:r>
                        <a:rPr lang="en-US" altLang="zh-CN" sz="1400" baseline="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</a:tr>
              <a:tr h="53993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功耗专项测试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应用功耗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zh-CN" altLang="en-US" sz="1400" dirty="0" smtClean="0"/>
                        <a:t>系统功耗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zh-CN" altLang="en-US" sz="1400" dirty="0" smtClean="0"/>
                        <a:t>蓝牙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WiFi</a:t>
                      </a:r>
                      <a:r>
                        <a:rPr lang="zh-CN" altLang="en-US" sz="1400" dirty="0" smtClean="0"/>
                        <a:t>功耗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待机功耗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漏电电流等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了解设备的各状态时的工作电流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 发现电流异常问题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同时给产品</a:t>
                      </a:r>
                      <a:r>
                        <a:rPr lang="en-US" altLang="zh-CN" sz="1400" baseline="0" dirty="0" smtClean="0"/>
                        <a:t>,U3D,</a:t>
                      </a:r>
                      <a:r>
                        <a:rPr lang="zh-CN" altLang="en-US" sz="1400" baseline="0" dirty="0" smtClean="0"/>
                        <a:t>设计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驱动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硬件组提供数据支撑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优化设备显示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功耗和温控问题</a:t>
                      </a:r>
                      <a:r>
                        <a:rPr lang="en-US" altLang="zh-CN" sz="1400" baseline="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</a:tr>
              <a:tr h="35705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充放电专项测试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长时间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zh-CN" altLang="en-US" sz="1400" dirty="0" smtClean="0"/>
                        <a:t>多频率的充电和放电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 </a:t>
                      </a:r>
                      <a:r>
                        <a:rPr lang="zh-CN" altLang="en-US" sz="1400" baseline="0" dirty="0" smtClean="0"/>
                        <a:t>电量统计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充电电流大小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电压变化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充电状态变化等</a:t>
                      </a:r>
                      <a:r>
                        <a:rPr lang="en-US" altLang="zh-CN" sz="1400" baseline="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发现充电和放电过程中影响用户使用的缺陷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了解电池硬件和驱动存在的质量问题</a:t>
                      </a:r>
                      <a:r>
                        <a:rPr lang="en-US" altLang="zh-CN" sz="1400" baseline="0" dirty="0" smtClean="0"/>
                        <a:t>. 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67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竞品对比专项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对比竞品设备的软件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zh-CN" altLang="en-US" sz="1400" dirty="0" smtClean="0"/>
                        <a:t>硬件和内容</a:t>
                      </a:r>
                      <a:r>
                        <a:rPr lang="en-US" altLang="zh-CN" sz="140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对比软硬件和内容等各项指标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zh-CN" altLang="en-US" sz="1400" dirty="0" smtClean="0"/>
                        <a:t>明确我们产品的优势和劣势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zh-CN" altLang="en-US" sz="1400" dirty="0" smtClean="0"/>
                        <a:t>为产品的进一步优化提供依据</a:t>
                      </a:r>
                      <a:r>
                        <a:rPr lang="en-US" altLang="zh-CN" sz="1400" dirty="0" smtClean="0"/>
                        <a:t>. </a:t>
                      </a:r>
                      <a:r>
                        <a:rPr lang="zh-CN" altLang="en-US" sz="1400" dirty="0" smtClean="0"/>
                        <a:t>通过对比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zh-CN" altLang="en-US" sz="1400" dirty="0" smtClean="0"/>
                        <a:t>使我们了解</a:t>
                      </a:r>
                      <a:r>
                        <a:rPr lang="en-US" altLang="zh-CN" sz="1400" dirty="0" smtClean="0"/>
                        <a:t>VR</a:t>
                      </a:r>
                      <a:r>
                        <a:rPr lang="zh-CN" altLang="en-US" sz="1400" dirty="0" smtClean="0"/>
                        <a:t>行业的各项指标的衡量和评价标准</a:t>
                      </a:r>
                      <a:r>
                        <a:rPr lang="en-US" altLang="zh-CN" sz="140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</a:tr>
              <a:tr h="67853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编解码专项测试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测试</a:t>
                      </a:r>
                      <a:r>
                        <a:rPr lang="en-US" altLang="zh-CN" sz="1400" dirty="0" smtClean="0"/>
                        <a:t>VR</a:t>
                      </a:r>
                      <a:r>
                        <a:rPr lang="zh-CN" altLang="en-US" sz="1400" dirty="0" smtClean="0"/>
                        <a:t>系统对编解码的支持情况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对比竞品设备的编解码支持情况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播放器性能指标</a:t>
                      </a:r>
                      <a:r>
                        <a:rPr lang="en-US" altLang="zh-CN" sz="1400" baseline="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smtClean="0"/>
                        <a:t>Android</a:t>
                      </a:r>
                      <a:r>
                        <a:rPr lang="zh-CN" altLang="en-US" sz="1400" dirty="0" smtClean="0"/>
                        <a:t>组进行播放器编解码增强提供依据和建议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提供我们产品对视频播放能力的支持</a:t>
                      </a:r>
                      <a:endParaRPr lang="zh-CN" altLang="en-US" sz="1400" dirty="0"/>
                    </a:p>
                  </a:txBody>
                  <a:tcPr/>
                </a:tc>
              </a:tr>
              <a:tr h="67853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U3D</a:t>
                      </a:r>
                      <a:r>
                        <a:rPr lang="zh-CN" altLang="en-US" sz="1400" dirty="0" smtClean="0"/>
                        <a:t>显示专项测试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清晰度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拖影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锯齿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卡顿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撕裂等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---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提升画面清晰度</a:t>
                      </a:r>
                      <a:r>
                        <a:rPr lang="en-US" altLang="zh-CN" sz="1400" dirty="0" smtClean="0"/>
                        <a:t>1200x1200, </a:t>
                      </a:r>
                      <a:r>
                        <a:rPr lang="zh-CN" altLang="en-US" sz="1400" dirty="0" smtClean="0"/>
                        <a:t>优化场景模型降低卡顿和撕裂</a:t>
                      </a:r>
                      <a:r>
                        <a:rPr lang="en-US" altLang="zh-CN" sz="1400" dirty="0" smtClean="0"/>
                        <a:t>,  </a:t>
                      </a:r>
                      <a:r>
                        <a:rPr lang="zh-CN" altLang="en-US" sz="1400" dirty="0" smtClean="0"/>
                        <a:t>去掉法线降低锯齿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更新黑暗场景降低拖影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整体显示效果有很大体验提升</a:t>
                      </a:r>
                      <a:r>
                        <a:rPr lang="en-US" altLang="zh-CN" sz="1400" baseline="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</a:tr>
              <a:tr h="67853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触摸板专项测试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触摸板稳定性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报点数据验证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复杂触摸场景模拟</a:t>
                      </a:r>
                      <a:r>
                        <a:rPr lang="en-US" altLang="zh-CN" sz="1400" baseline="0" dirty="0" smtClean="0"/>
                        <a:t>, </a:t>
                      </a:r>
                      <a:r>
                        <a:rPr lang="zh-CN" altLang="en-US" sz="1400" baseline="0" dirty="0" smtClean="0"/>
                        <a:t>压力测试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促使硬件更换更稳定的触摸板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baseline="0" dirty="0" smtClean="0"/>
                        <a:t>同时触摸板的精度和稳定性都有很大的提升</a:t>
                      </a:r>
                      <a:r>
                        <a:rPr lang="en-US" altLang="zh-CN" sz="1400" baseline="0" dirty="0" smtClean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001758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产品线测试总结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7988141"/>
              </p:ext>
            </p:extLst>
          </p:nvPr>
        </p:nvGraphicFramePr>
        <p:xfrm>
          <a:off x="290284" y="1137676"/>
          <a:ext cx="1122244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225"/>
                <a:gridCol w="1257280"/>
                <a:gridCol w="1254034"/>
                <a:gridCol w="957943"/>
                <a:gridCol w="2055223"/>
                <a:gridCol w="2769325"/>
                <a:gridCol w="154141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项目起止时间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提测进度偏差（天）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需求质量总结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项目计划总结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测试亮点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测试不足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2015.12.9~2016.3.11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需求比较零散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项目计划主要由产品经理主导</a:t>
                      </a:r>
                      <a:r>
                        <a:rPr lang="en-US" altLang="zh-CN" sz="1200" dirty="0" smtClean="0"/>
                        <a:t>, QA</a:t>
                      </a:r>
                      <a:r>
                        <a:rPr lang="zh-CN" altLang="en-US" sz="1200" dirty="0" smtClean="0"/>
                        <a:t>参与度不足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测试人力不足</a:t>
                      </a:r>
                      <a:r>
                        <a:rPr lang="en-US" altLang="zh-CN" sz="1200" dirty="0" smtClean="0"/>
                        <a:t>(4</a:t>
                      </a:r>
                      <a:r>
                        <a:rPr lang="zh-CN" altLang="en-US" sz="1200" dirty="0" smtClean="0"/>
                        <a:t>人力</a:t>
                      </a:r>
                      <a:r>
                        <a:rPr lang="en-US" altLang="zh-CN" sz="1200" dirty="0" smtClean="0"/>
                        <a:t>)</a:t>
                      </a:r>
                      <a:r>
                        <a:rPr lang="zh-CN" altLang="en-US" sz="1200" dirty="0" smtClean="0"/>
                        <a:t>的情况下通过快速版本迭代测试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zh-CN" altLang="en-US" sz="1200" dirty="0" smtClean="0"/>
                        <a:t>保证了产品的前期摸索和展会基本质量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无重大问题遗漏</a:t>
                      </a:r>
                      <a:r>
                        <a:rPr lang="en-US" altLang="zh-CN" sz="1200" baseline="0" dirty="0" smtClean="0"/>
                        <a:t>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测试深度存在不足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美行思远</a:t>
                      </a:r>
                      <a:r>
                        <a:rPr lang="en-US" altLang="zh-CN" sz="1200" dirty="0" smtClean="0"/>
                        <a:t>_Demo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2016.10.13~2016.11.18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需求更新频繁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异常问题考虑不足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项目起步摸索阶段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zh-CN" altLang="en-US" sz="1200" dirty="0" smtClean="0"/>
                        <a:t>适应客户的需求变化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zh-CN" altLang="en-US" sz="1200" dirty="0" smtClean="0"/>
                        <a:t>项目计划变更比较频繁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r>
                        <a:rPr lang="zh-CN" altLang="en-US" sz="1200" dirty="0" smtClean="0"/>
                        <a:t>人共提交</a:t>
                      </a:r>
                      <a:r>
                        <a:rPr lang="en-US" altLang="zh-CN" sz="1200" dirty="0" smtClean="0"/>
                        <a:t>Bug123</a:t>
                      </a:r>
                      <a:r>
                        <a:rPr lang="zh-CN" altLang="en-US" sz="1200" dirty="0" smtClean="0"/>
                        <a:t>个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en-US" altLang="zh-CN" sz="1200" baseline="0" dirty="0" smtClean="0"/>
                        <a:t>  </a:t>
                      </a:r>
                      <a:r>
                        <a:rPr lang="zh-CN" altLang="en-US" sz="1200" baseline="0" dirty="0" smtClean="0"/>
                        <a:t>其中</a:t>
                      </a:r>
                      <a:r>
                        <a:rPr lang="en-US" altLang="zh-CN" sz="1200" baseline="0" dirty="0" smtClean="0"/>
                        <a:t>2</a:t>
                      </a:r>
                      <a:r>
                        <a:rPr lang="zh-CN" altLang="en-US" sz="1200" baseline="0" dirty="0" smtClean="0"/>
                        <a:t>人是实习生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zh-CN" altLang="en-US" sz="1200" baseline="0" dirty="0" smtClean="0"/>
                        <a:t>保证了美行顺利的进行市场推广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zh-CN" altLang="en-US" sz="1200" baseline="0" dirty="0" smtClean="0"/>
                        <a:t>无重大问题遗漏和反馈</a:t>
                      </a:r>
                      <a:r>
                        <a:rPr lang="en-US" altLang="zh-CN" sz="1200" baseline="0" dirty="0" smtClean="0"/>
                        <a:t>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对</a:t>
                      </a:r>
                      <a:r>
                        <a:rPr lang="en-US" altLang="zh-CN" sz="1200" dirty="0" smtClean="0"/>
                        <a:t>VR</a:t>
                      </a:r>
                      <a:r>
                        <a:rPr lang="zh-CN" altLang="en-US" sz="1200" dirty="0" smtClean="0"/>
                        <a:t>教育行业了解不足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客户关注的重点把握不足</a:t>
                      </a:r>
                      <a:r>
                        <a:rPr lang="en-US" altLang="zh-CN" sz="1200" baseline="0" dirty="0" smtClean="0"/>
                        <a:t>.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美行思远</a:t>
                      </a:r>
                      <a:r>
                        <a:rPr lang="en-US" altLang="zh-CN" sz="1200" dirty="0" smtClean="0"/>
                        <a:t>_1.0</a:t>
                      </a:r>
                      <a:endParaRPr lang="zh-CN" altLang="en-US" sz="1200" dirty="0" smtClean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2016.11.18~</a:t>
                      </a:r>
                      <a:r>
                        <a:rPr lang="zh-CN" altLang="en-US" sz="1200" dirty="0" smtClean="0"/>
                        <a:t>至今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首次提测质量过差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版本迭代</a:t>
                      </a:r>
                      <a:r>
                        <a:rPr lang="en-US" altLang="zh-CN" sz="1200" baseline="0" dirty="0" smtClean="0"/>
                        <a:t>2</a:t>
                      </a:r>
                      <a:r>
                        <a:rPr lang="zh-CN" altLang="en-US" sz="1200" baseline="0" dirty="0" smtClean="0"/>
                        <a:t>周左右主要功能才完整跑通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需求更新频繁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异常问题考虑不足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项目起步摸索阶段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zh-CN" altLang="en-US" sz="1200" dirty="0" smtClean="0"/>
                        <a:t>适应客户的需求变化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zh-CN" altLang="en-US" sz="1200" dirty="0" smtClean="0"/>
                        <a:t>项目计划变更比较频繁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时间节点不能确定</a:t>
                      </a:r>
                      <a:r>
                        <a:rPr lang="en-US" altLang="zh-CN" sz="1200" baseline="0" dirty="0" smtClean="0"/>
                        <a:t>.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人共提交</a:t>
                      </a:r>
                      <a:r>
                        <a:rPr lang="en-US" altLang="zh-CN" sz="1200" dirty="0" smtClean="0"/>
                        <a:t>Bug356</a:t>
                      </a:r>
                      <a:r>
                        <a:rPr lang="zh-CN" altLang="en-US" sz="1200" dirty="0" smtClean="0"/>
                        <a:t>个</a:t>
                      </a:r>
                      <a:r>
                        <a:rPr lang="en-US" altLang="zh-CN" sz="1200" dirty="0" smtClean="0"/>
                        <a:t>,  </a:t>
                      </a:r>
                      <a:r>
                        <a:rPr lang="zh-CN" altLang="en-US" sz="1200" dirty="0" smtClean="0"/>
                        <a:t>每天加班</a:t>
                      </a:r>
                      <a:r>
                        <a:rPr lang="en-US" altLang="zh-CN" sz="1200" dirty="0" smtClean="0"/>
                        <a:t>+1</a:t>
                      </a:r>
                      <a:r>
                        <a:rPr lang="zh-CN" altLang="en-US" sz="1200" dirty="0" smtClean="0"/>
                        <a:t>次周末加班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保证了</a:t>
                      </a:r>
                      <a:r>
                        <a:rPr lang="en-US" altLang="zh-CN" sz="1200" baseline="0" dirty="0" smtClean="0"/>
                        <a:t>2</a:t>
                      </a:r>
                      <a:r>
                        <a:rPr lang="zh-CN" altLang="en-US" sz="1200" baseline="0" dirty="0" smtClean="0"/>
                        <a:t>个版本在短时间内提交给客户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zh-CN" altLang="en-US" sz="1200" baseline="0" dirty="0" smtClean="0"/>
                        <a:t>结合自动化测试辅助发现了系统稳定性问题</a:t>
                      </a:r>
                      <a:r>
                        <a:rPr lang="en-US" altLang="zh-CN" sz="1200" baseline="0" dirty="0" smtClean="0"/>
                        <a:t>,  </a:t>
                      </a:r>
                      <a:r>
                        <a:rPr lang="zh-CN" altLang="en-US" sz="1200" baseline="0" dirty="0" smtClean="0"/>
                        <a:t>配合</a:t>
                      </a:r>
                      <a:r>
                        <a:rPr lang="en-US" altLang="zh-CN" sz="1200" baseline="0" dirty="0" smtClean="0"/>
                        <a:t>RD</a:t>
                      </a:r>
                      <a:r>
                        <a:rPr lang="zh-CN" altLang="en-US" sz="1200" baseline="0" dirty="0" smtClean="0"/>
                        <a:t>进行修复问题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zh-CN" altLang="en-US" sz="1200" baseline="0" dirty="0" smtClean="0"/>
                        <a:t>快速保证了系统基本可用</a:t>
                      </a:r>
                      <a:r>
                        <a:rPr lang="en-US" altLang="zh-CN" sz="1200" baseline="0" dirty="0" smtClean="0"/>
                        <a:t>.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对版本质量估计不足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zh-CN" altLang="en-US" sz="1200" dirty="0" smtClean="0"/>
                        <a:t>计划制定时未考虑该情况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zh-CN" altLang="en-US" sz="1200" dirty="0" smtClean="0"/>
                        <a:t>测试执行时人力投入跟计划偏差较大</a:t>
                      </a:r>
                      <a:r>
                        <a:rPr lang="en-US" altLang="zh-CN" sz="1200" dirty="0" smtClean="0"/>
                        <a:t>.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多端播控</a:t>
                      </a:r>
                      <a:r>
                        <a:rPr lang="en-US" altLang="zh-CN" sz="1200" dirty="0" smtClean="0"/>
                        <a:t>_Demo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2016.9.14-11.18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因为项目是临时的，故需求都是临时讨论增加，很多都是测试过程中发现问题再去修改的。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项目虽然是临时增加的，需求等资料缺失的情况下积极参与一起重新定义需求，改进产品的不足点，积极推动项目进程，保证了项目的如期完成和质量。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测试时，无需求、无项目经理，测试过程中善于发现设计的不足，很多都是根据测试结果改变的，也是测试一直推动项目的进行，提高了产品质量，保障了后续项目的顺利进行。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对网络环境的搭建和使用不够了解，导致有时候需要依赖别人帮助，降低了测试效率。对网络的理解不够深刻，测试时关于网络环境的因素考虑较少。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7449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40564</TotalTime>
  <Words>999</Words>
  <Application>Microsoft Office PowerPoint</Application>
  <PresentationFormat>自定义</PresentationFormat>
  <Paragraphs>147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陈诚</cp:lastModifiedBy>
  <cp:revision>410</cp:revision>
  <dcterms:created xsi:type="dcterms:W3CDTF">2014-12-08T08:09:12Z</dcterms:created>
  <dcterms:modified xsi:type="dcterms:W3CDTF">2017-01-09T04:37:27Z</dcterms:modified>
</cp:coreProperties>
</file>