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yaolin\Desktop\issues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yaolin\Desktop\issues%20(2)%20(&#33258;&#21160;&#20445;&#23384;&#30340;)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uyaolin\Desktop\issues%20(2)%20(&#33258;&#21160;&#20445;&#23384;&#30340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'issues (2)'!$AE$1:$AI$1</c:f>
              <c:strCache>
                <c:ptCount val="5"/>
                <c:pt idx="0">
                  <c:v>Blocking</c:v>
                </c:pt>
                <c:pt idx="1">
                  <c:v>Critical</c:v>
                </c:pt>
                <c:pt idx="2">
                  <c:v>Fatal</c:v>
                </c:pt>
                <c:pt idx="3">
                  <c:v>Medium</c:v>
                </c:pt>
                <c:pt idx="4">
                  <c:v>Low</c:v>
                </c:pt>
              </c:strCache>
            </c:strRef>
          </c:cat>
          <c:val>
            <c:numRef>
              <c:f>'issues (2)'!$AE$2:$AI$2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54</c:v>
                </c:pt>
                <c:pt idx="3">
                  <c:v>77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'issues (2) (自动保存的)'!$A$9:$H$9</c:f>
              <c:strCache>
                <c:ptCount val="6"/>
                <c:pt idx="0">
                  <c:v>矫正</c:v>
                </c:pt>
                <c:pt idx="1">
                  <c:v>视频列表</c:v>
                </c:pt>
                <c:pt idx="2">
                  <c:v>录播直播</c:v>
                </c:pt>
                <c:pt idx="3">
                  <c:v>预览调节</c:v>
                </c:pt>
                <c:pt idx="4">
                  <c:v>设置</c:v>
                </c:pt>
                <c:pt idx="5">
                  <c:v>硬件</c:v>
                </c:pt>
              </c:strCache>
            </c:strRef>
          </c:cat>
          <c:val>
            <c:numRef>
              <c:f>'issues (2) (自动保存的)'!$A$10:$H$10</c:f>
              <c:numCache>
                <c:formatCode>General</c:formatCode>
                <c:ptCount val="6"/>
                <c:pt idx="0">
                  <c:v>23</c:v>
                </c:pt>
                <c:pt idx="1">
                  <c:v>53</c:v>
                </c:pt>
                <c:pt idx="2">
                  <c:v>56</c:v>
                </c:pt>
                <c:pt idx="3">
                  <c:v>35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cat>
            <c:strRef>
              <c:f>'issues (2) (自动保存的)'!$X$9:$Z$9</c:f>
              <c:strCache>
                <c:ptCount val="3"/>
                <c:pt idx="0">
                  <c:v>执行用例</c:v>
                </c:pt>
                <c:pt idx="1">
                  <c:v>用例范围外</c:v>
                </c:pt>
                <c:pt idx="2">
                  <c:v>探索测试</c:v>
                </c:pt>
              </c:strCache>
            </c:strRef>
          </c:cat>
          <c:val>
            <c:numRef>
              <c:f>'issues (2) (自动保存的)'!$X$10:$Z$10</c:f>
              <c:numCache>
                <c:formatCode>General</c:formatCode>
                <c:ptCount val="3"/>
                <c:pt idx="0">
                  <c:v>126</c:v>
                </c:pt>
                <c:pt idx="1">
                  <c:v>34</c:v>
                </c:pt>
                <c:pt idx="2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Q4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2016.10-2016.12</a:t>
            </a: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360camera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的测试计划基本不能完整的与测试时间和情况相等，只能描述大概的完成时间，系统测试时，中间有很多因素影响测试，比如客户接待，展会，开发迭代代码，实际测试完成时间基本都要比计划完两到三天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360camera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的需求分析过程如下：首先根据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functionlist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和软件图片来了解需求并不断地询问产品，这时候根据需求编写测试方案，列举测试点，并找产品对测试点一一了解并给出修改建议。需求类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总占比为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1%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当前的测试用例覆盖率为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95%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，在每次测试后会对用例进行增删改，测试类型主要是功能、性能、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，测试手段主要是黑盒测试、自动化测试；测试范围主要是软件所有功能和可靠性易用性、效率性，测试重点根据需求判断，比如展会则重点测试直播，准出条件为测试计划中的条件，比如冒烟测试的准出条件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冒烟测试用例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Critical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9" y="147520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测试计划总结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906228" y="1498711"/>
            <a:ext cx="22621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需求分析总结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399813" y="1475200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测试策略总结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测试准备阶段总结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目前的用例执行率在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左右，由于时间和软件功能问题导致的阻塞，软件质量目前功能趋于稳定，但在可靠性和易用性上需要加大力度；对比较难执行的测试用例进行抽查结果检验，目前的结果是可靠的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6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用例执行结果分析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测试执行阶段总结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7" name="Rectangle 632"/>
          <p:cNvSpPr>
            <a:spLocks noChangeArrowheads="1"/>
          </p:cNvSpPr>
          <p:nvPr/>
        </p:nvSpPr>
        <p:spPr bwMode="auto">
          <a:xfrm>
            <a:off x="4545099" y="1373718"/>
            <a:ext cx="3120000" cy="664633"/>
          </a:xfrm>
          <a:prstGeom prst="rect">
            <a:avLst/>
          </a:prstGeom>
          <a:solidFill>
            <a:srgbClr val="E395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7934688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测试计划中的冒烟和系统测试、验收测试已经达到了测试目的和测试效果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矩形 1"/>
          <p:cNvSpPr>
            <a:spLocks noChangeArrowheads="1"/>
          </p:cNvSpPr>
          <p:nvPr/>
        </p:nvSpPr>
        <p:spPr bwMode="auto">
          <a:xfrm>
            <a:off x="4530284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第一轮系统测试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用力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；第二轮系统测试用力有效性为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0.6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7934689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率为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，下载遇到阻塞性问题，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必现率为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97%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，暂无回归版本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204108" y="1475201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测试活动结果分析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09" name="TextBox 708"/>
          <p:cNvSpPr txBox="1"/>
          <p:nvPr/>
        </p:nvSpPr>
        <p:spPr>
          <a:xfrm>
            <a:off x="4733102" y="1498711"/>
            <a:ext cx="260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用例有效性分析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8052762" y="1475200"/>
            <a:ext cx="2956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发现目标分析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测试活动效果总结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4"/>
          <p:cNvSpPr>
            <a:spLocks noChangeArrowheads="1"/>
          </p:cNvSpPr>
          <p:nvPr/>
        </p:nvSpPr>
        <p:spPr bwMode="auto">
          <a:xfrm>
            <a:off x="1183169" y="3553885"/>
            <a:ext cx="3120000" cy="666751"/>
          </a:xfrm>
          <a:prstGeom prst="rect">
            <a:avLst/>
          </a:prstGeom>
          <a:solidFill>
            <a:srgbClr val="ADB2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1153537" y="4306320"/>
            <a:ext cx="31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严重级别分布：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0"/>
          <p:cNvSpPr txBox="1"/>
          <p:nvPr/>
        </p:nvSpPr>
        <p:spPr>
          <a:xfrm>
            <a:off x="1592687" y="3676544"/>
            <a:ext cx="2263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分布分析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5" name="图表 14" title="bug总数：1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488025"/>
              </p:ext>
            </p:extLst>
          </p:nvPr>
        </p:nvGraphicFramePr>
        <p:xfrm>
          <a:off x="1204108" y="4797274"/>
          <a:ext cx="3227215" cy="16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4814689" y="4345327"/>
            <a:ext cx="31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模块分布：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7889021" y="4330786"/>
            <a:ext cx="312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测试手段发现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10111"/>
              </p:ext>
            </p:extLst>
          </p:nvPr>
        </p:nvGraphicFramePr>
        <p:xfrm>
          <a:off x="4633022" y="4444578"/>
          <a:ext cx="2414954" cy="224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133944"/>
              </p:ext>
            </p:extLst>
          </p:nvPr>
        </p:nvGraphicFramePr>
        <p:xfrm>
          <a:off x="7744229" y="4576150"/>
          <a:ext cx="2538656" cy="194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631"/>
          <p:cNvSpPr>
            <a:spLocks noChangeArrowheads="1"/>
          </p:cNvSpPr>
          <p:nvPr/>
        </p:nvSpPr>
        <p:spPr bwMode="auto">
          <a:xfrm>
            <a:off x="1183169" y="1373718"/>
            <a:ext cx="3120000" cy="664633"/>
          </a:xfrm>
          <a:prstGeom prst="rect">
            <a:avLst/>
          </a:prstGeom>
          <a:solidFill>
            <a:srgbClr val="4CAB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5858" name="Rectangle 633"/>
          <p:cNvSpPr>
            <a:spLocks noChangeArrowheads="1"/>
          </p:cNvSpPr>
          <p:nvPr/>
        </p:nvSpPr>
        <p:spPr bwMode="auto">
          <a:xfrm>
            <a:off x="4564466" y="1373718"/>
            <a:ext cx="3120000" cy="664633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4" name="矩形 1"/>
          <p:cNvSpPr>
            <a:spLocks noChangeArrowheads="1"/>
          </p:cNvSpPr>
          <p:nvPr/>
        </p:nvSpPr>
        <p:spPr bwMode="auto">
          <a:xfrm>
            <a:off x="1153537" y="2138853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轮系统测试提测时间比计划晚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天；第二轮系统测试提测时间正常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4" name="矩形 1"/>
          <p:cNvSpPr>
            <a:spLocks noChangeArrowheads="1"/>
          </p:cNvSpPr>
          <p:nvPr/>
        </p:nvSpPr>
        <p:spPr bwMode="auto">
          <a:xfrm>
            <a:off x="4564467" y="2138853"/>
            <a:ext cx="31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用例外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如下：与测试用例操作不同、与测试用例观察点不同、某些界面的显示问题、体验性的问题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8" name="TextBox 707"/>
          <p:cNvSpPr txBox="1"/>
          <p:nvPr/>
        </p:nvSpPr>
        <p:spPr>
          <a:xfrm>
            <a:off x="1550357" y="1475201"/>
            <a:ext cx="2262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版本提测总结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4855665" y="1475200"/>
            <a:ext cx="2610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用例外</a:t>
            </a:r>
            <a:r>
              <a:rPr lang="en-US" altLang="zh-CN" sz="2400" dirty="0" smtClean="0">
                <a:solidFill>
                  <a:schemeClr val="bg1"/>
                </a:solidFill>
              </a:rPr>
              <a:t>Bug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635"/>
          <p:cNvSpPr>
            <a:spLocks noChangeArrowheads="1"/>
          </p:cNvSpPr>
          <p:nvPr/>
        </p:nvSpPr>
        <p:spPr bwMode="auto">
          <a:xfrm>
            <a:off x="7925017" y="1373718"/>
            <a:ext cx="3120000" cy="666751"/>
          </a:xfrm>
          <a:prstGeom prst="rect">
            <a:avLst/>
          </a:prstGeom>
          <a:solidFill>
            <a:srgbClr val="FD12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7910202" y="2126153"/>
            <a:ext cx="31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测试内部问题：测试用例的锁定率较高；测试流程不够规范，冒烟测试后直接开始系统测试，但达不到系统测试的准入条件；测试外部问题：系统测试提测不规范，软件版本管理不规范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711"/>
          <p:cNvSpPr txBox="1"/>
          <p:nvPr/>
        </p:nvSpPr>
        <p:spPr>
          <a:xfrm>
            <a:off x="7945763" y="1476260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测试项目问题总结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Rectangle 636"/>
          <p:cNvSpPr>
            <a:spLocks noChangeArrowheads="1"/>
          </p:cNvSpPr>
          <p:nvPr/>
        </p:nvSpPr>
        <p:spPr bwMode="auto">
          <a:xfrm>
            <a:off x="1183169" y="3510342"/>
            <a:ext cx="3120000" cy="666751"/>
          </a:xfrm>
          <a:prstGeom prst="rect">
            <a:avLst/>
          </a:prstGeom>
          <a:solidFill>
            <a:srgbClr val="6EA0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1183170" y="4262777"/>
            <a:ext cx="312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完成测试用例的修改；督促开发自测，避免人力资源浪费；规范测试流程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12"/>
          <p:cNvSpPr txBox="1"/>
          <p:nvPr/>
        </p:nvSpPr>
        <p:spPr>
          <a:xfrm>
            <a:off x="1203557" y="3608952"/>
            <a:ext cx="29546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测试质量改进计划</a:t>
            </a:r>
          </a:p>
        </p:txBody>
      </p:sp>
    </p:spTree>
    <p:extLst>
      <p:ext uri="{BB962C8B-B14F-4D97-AF65-F5344CB8AC3E}">
        <p14:creationId xmlns:p14="http://schemas.microsoft.com/office/powerpoint/2010/main" val="416472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40491</TotalTime>
  <Words>523</Words>
  <Application>Microsoft Office PowerPoint</Application>
  <PresentationFormat>自定义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luyaolin</cp:lastModifiedBy>
  <cp:revision>289</cp:revision>
  <dcterms:created xsi:type="dcterms:W3CDTF">2014-12-08T08:09:12Z</dcterms:created>
  <dcterms:modified xsi:type="dcterms:W3CDTF">2017-01-05T06:59:34Z</dcterms:modified>
</cp:coreProperties>
</file>