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2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3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4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5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6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7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10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11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12.xml" ContentType="application/vnd.openxmlformats-officedocument.presentationml.notesSlide+xml"/>
  <Override PartName="/ppt/charts/chart3.xml" ContentType="application/vnd.openxmlformats-officedocument.drawingml.chart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13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14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rts/colors1.xml" ContentType="application/vnd.ms-office.chartcolorstyle+xml"/>
  <Override PartName="/ppt/charts/style1.xml" ContentType="application/vnd.ms-office.chartstyle+xml"/>
  <Override PartName="/ppt/charts/colors2.xml" ContentType="application/vnd.ms-office.chartcolorstyle+xml"/>
  <Override PartName="/ppt/charts/style2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notesMasterIdLst>
    <p:notesMasterId r:id="rId18"/>
  </p:notesMasterIdLst>
  <p:sldIdLst>
    <p:sldId id="259" r:id="rId3"/>
    <p:sldId id="258" r:id="rId4"/>
    <p:sldId id="261" r:id="rId5"/>
    <p:sldId id="263" r:id="rId6"/>
    <p:sldId id="265" r:id="rId7"/>
    <p:sldId id="266" r:id="rId8"/>
    <p:sldId id="267" r:id="rId9"/>
    <p:sldId id="271" r:id="rId10"/>
    <p:sldId id="289" r:id="rId11"/>
    <p:sldId id="278" r:id="rId12"/>
    <p:sldId id="272" r:id="rId13"/>
    <p:sldId id="284" r:id="rId14"/>
    <p:sldId id="269" r:id="rId15"/>
    <p:sldId id="270" r:id="rId16"/>
    <p:sldId id="282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158" y="-90"/>
      </p:cViewPr>
      <p:guideLst>
        <p:guide orient="horz" pos="2159"/>
        <p:guide pos="285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dealsee\Desktop\H1000_12.21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idealsee\Desktop\H1000_12.21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idealsee\Downloads\H1000%20issues_12.26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Sheet1!$M$24:$M$30</c:f>
              <c:strCache>
                <c:ptCount val="7"/>
                <c:pt idx="0">
                  <c:v>宾勇</c:v>
                </c:pt>
                <c:pt idx="1">
                  <c:v>唐均峰</c:v>
                </c:pt>
                <c:pt idx="2">
                  <c:v>郭威</c:v>
                </c:pt>
                <c:pt idx="3">
                  <c:v>喻洋</c:v>
                </c:pt>
                <c:pt idx="4">
                  <c:v>郝峰</c:v>
                </c:pt>
                <c:pt idx="5">
                  <c:v>张晓辉</c:v>
                </c:pt>
                <c:pt idx="6">
                  <c:v>熊明旺</c:v>
                </c:pt>
              </c:strCache>
            </c:strRef>
          </c:cat>
          <c:val>
            <c:numRef>
              <c:f>Sheet1!$N$24:$N$30</c:f>
              <c:numCache>
                <c:formatCode>General</c:formatCode>
                <c:ptCount val="7"/>
                <c:pt idx="0">
                  <c:v>99</c:v>
                </c:pt>
                <c:pt idx="1">
                  <c:v>97</c:v>
                </c:pt>
                <c:pt idx="2">
                  <c:v>6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98973312"/>
        <c:axId val="199688576"/>
      </c:barChart>
      <c:catAx>
        <c:axId val="198973312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9688576"/>
        <c:crosses val="autoZero"/>
        <c:auto val="1"/>
        <c:lblAlgn val="ctr"/>
        <c:lblOffset val="100"/>
        <c:noMultiLvlLbl val="0"/>
      </c:catAx>
      <c:valAx>
        <c:axId val="199688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897331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0" spcFirstLastPara="0" vertOverflow="ellipsis" vert="horz" wrap="square" anchor="ctr" anchorCtr="1"/>
          <a:lstStyle/>
          <a:p>
            <a:pPr rtl="0">
              <a:defRPr lang="zh-CN"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2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76667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76667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76667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76667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hade val="76667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shade val="76667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76667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hade val="76667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shade val="76667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76667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hade val="76667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shade val="76667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hade val="76667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hade val="76667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shade val="76667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hade val="76667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hade val="76667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shade val="76667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tint val="76667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76667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76667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tint val="76667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tint val="76667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tint val="76667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Sheet1!$J$24:$J$31</c:f>
              <c:strCache>
                <c:ptCount val="8"/>
                <c:pt idx="0">
                  <c:v>Android</c:v>
                </c:pt>
                <c:pt idx="1">
                  <c:v>FOTA/升级</c:v>
                </c:pt>
                <c:pt idx="2">
                  <c:v>U3D</c:v>
                </c:pt>
                <c:pt idx="3">
                  <c:v>产品</c:v>
                </c:pt>
                <c:pt idx="4">
                  <c:v>工厂模式</c:v>
                </c:pt>
                <c:pt idx="5">
                  <c:v>功耗</c:v>
                </c:pt>
                <c:pt idx="6">
                  <c:v>驱动</c:v>
                </c:pt>
                <c:pt idx="7">
                  <c:v>硬件</c:v>
                </c:pt>
              </c:strCache>
            </c:strRef>
          </c:cat>
          <c:val>
            <c:numRef>
              <c:f>Sheet1!$K$24:$K$31</c:f>
              <c:numCache>
                <c:formatCode>General</c:formatCode>
                <c:ptCount val="8"/>
                <c:pt idx="0">
                  <c:v>59</c:v>
                </c:pt>
                <c:pt idx="1">
                  <c:v>16</c:v>
                </c:pt>
                <c:pt idx="2">
                  <c:v>57</c:v>
                </c:pt>
                <c:pt idx="3">
                  <c:v>13</c:v>
                </c:pt>
                <c:pt idx="4">
                  <c:v>6</c:v>
                </c:pt>
                <c:pt idx="5">
                  <c:v>1</c:v>
                </c:pt>
                <c:pt idx="6">
                  <c:v>26</c:v>
                </c:pt>
                <c:pt idx="7">
                  <c:v>4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</a:gradFill>
    <a:ln>
      <a:noFill/>
    </a:ln>
    <a:effectLst/>
  </c:spPr>
  <c:txPr>
    <a:bodyPr/>
    <a:lstStyle/>
    <a:p>
      <a:pPr>
        <a:defRPr lang="zh-CN"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>
              <a:defRPr lang="zh-CN"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zh-CN"/>
              <a:t>每周提交</a:t>
            </a:r>
            <a:r>
              <a:rPr lang="en-US"/>
              <a:t>Bug</a:t>
            </a:r>
            <a:r>
              <a:rPr lang="zh-CN"/>
              <a:t>数量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Bug数</c:f>
              <c:strCache>
                <c:ptCount val="1"/>
                <c:pt idx="0">
                  <c:v>Bug数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Sheet1!$J$20:$K$27</c:f>
              <c:multiLvlStrCache>
                <c:ptCount val="8"/>
                <c:lvl>
                  <c:pt idx="0">
                    <c:v>wk39</c:v>
                  </c:pt>
                  <c:pt idx="1">
                    <c:v>wk40</c:v>
                  </c:pt>
                  <c:pt idx="2">
                    <c:v>wk41</c:v>
                  </c:pt>
                  <c:pt idx="3">
                    <c:v>wk42</c:v>
                  </c:pt>
                  <c:pt idx="4">
                    <c:v>wk43</c:v>
                  </c:pt>
                  <c:pt idx="5">
                    <c:v>wk44</c:v>
                  </c:pt>
                  <c:pt idx="6">
                    <c:v>wk45</c:v>
                  </c:pt>
                  <c:pt idx="7">
                    <c:v>wk46</c:v>
                  </c:pt>
                </c:lvl>
                <c:lvl>
                  <c:pt idx="0">
                    <c:v>九月</c:v>
                  </c:pt>
                  <c:pt idx="2">
                    <c:v>十月</c:v>
                  </c:pt>
                  <c:pt idx="6">
                    <c:v>十一月</c:v>
                  </c:pt>
                </c:lvl>
              </c:multiLvlStrCache>
            </c:multiLvlStrRef>
          </c:cat>
          <c:val>
            <c:numRef>
              <c:f>Sheet1!$L$20:$L$27</c:f>
              <c:numCache>
                <c:formatCode>General</c:formatCode>
                <c:ptCount val="8"/>
                <c:pt idx="0">
                  <c:v>2</c:v>
                </c:pt>
                <c:pt idx="1">
                  <c:v>34</c:v>
                </c:pt>
                <c:pt idx="2">
                  <c:v>17</c:v>
                </c:pt>
                <c:pt idx="3">
                  <c:v>34</c:v>
                </c:pt>
                <c:pt idx="4">
                  <c:v>43</c:v>
                </c:pt>
                <c:pt idx="5">
                  <c:v>60</c:v>
                </c:pt>
                <c:pt idx="6">
                  <c:v>18</c:v>
                </c:pt>
                <c:pt idx="7">
                  <c:v>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5"/>
        <c:overlap val="100"/>
        <c:axId val="206118912"/>
        <c:axId val="206120448"/>
      </c:barChart>
      <c:catAx>
        <c:axId val="20611891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6120448"/>
        <c:crosses val="autoZero"/>
        <c:auto val="1"/>
        <c:lblAlgn val="ctr"/>
        <c:lblOffset val="100"/>
        <c:noMultiLvlLbl val="0"/>
      </c:catAx>
      <c:valAx>
        <c:axId val="206120448"/>
        <c:scaling>
          <c:orientation val="minMax"/>
        </c:scaling>
        <c:delete val="0"/>
        <c:axPos val="l"/>
        <c:majorGridlines>
          <c:spPr>
            <a:ln w="6350" cap="flat" cmpd="sng" algn="ctr">
              <a:solidFill>
                <a:schemeClr val="tx1">
                  <a:tint val="75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611891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0" spcFirstLastPara="0" vertOverflow="ellipsis" vert="horz" wrap="square" anchor="ctr" anchorCtr="1"/>
          <a:lstStyle/>
          <a:p>
            <a:pPr rtl="0"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105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 mods="ignoreCSTransforms">
      <cs:styleClr val="0">
        <a:shade val="25000"/>
      </cs:styl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 mods="ignoreCSTransforms">
      <cs:styleClr val="0">
        <a:tint val="25000"/>
      </cs:styl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2016/12/29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669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noFill/>
          <a:ln w="12700">
            <a:solidFill>
              <a:srgbClr val="000000"/>
            </a:solidFill>
            <a:miter lim="800000"/>
          </a:ln>
        </p:spPr>
      </p:sp>
      <p:sp>
        <p:nvSpPr>
          <p:cNvPr id="41987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988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9pPr>
          </a:lstStyle>
          <a:p>
            <a:pPr algn="r" eaLnBrk="1" hangingPunct="1"/>
            <a:fld id="{445B2A3A-A2ED-4999-92EF-DEB6B9D7885A}" type="slidenum"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  <a:t>15</a:t>
            </a:fld>
            <a:endParaRPr lang="en-US" sz="120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322824" y="0"/>
            <a:ext cx="6498351" cy="3363224"/>
            <a:chOff x="2075393" y="-12700"/>
            <a:chExt cx="4993620" cy="2584450"/>
          </a:xfrm>
        </p:grpSpPr>
        <p:sp>
          <p:nvSpPr>
            <p:cNvPr id="15" name="椭圆 1"/>
            <p:cNvSpPr/>
            <p:nvPr/>
          </p:nvSpPr>
          <p:spPr>
            <a:xfrm rot="5400000">
              <a:off x="1790966" y="417492"/>
              <a:ext cx="2028376" cy="1177563"/>
            </a:xfrm>
            <a:custGeom>
              <a:avLst/>
              <a:gdLst/>
              <a:ahLst/>
              <a:cxnLst/>
              <a:rect l="l" t="t" r="r" b="b"/>
              <a:pathLst>
                <a:path w="2028376" h="1177563">
                  <a:moveTo>
                    <a:pt x="0" y="1177563"/>
                  </a:moveTo>
                  <a:lnTo>
                    <a:pt x="0" y="0"/>
                  </a:lnTo>
                  <a:lnTo>
                    <a:pt x="2028376" y="0"/>
                  </a:lnTo>
                  <a:cubicBezTo>
                    <a:pt x="1624320" y="702037"/>
                    <a:pt x="867468" y="1174384"/>
                    <a:pt x="0" y="1177563"/>
                  </a:cubicBezTo>
                  <a:close/>
                </a:path>
              </a:pathLst>
            </a:custGeom>
            <a:solidFill>
              <a:srgbClr val="E8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矩形 7"/>
            <p:cNvSpPr/>
            <p:nvPr/>
          </p:nvSpPr>
          <p:spPr>
            <a:xfrm rot="5400000">
              <a:off x="2809827" y="576195"/>
              <a:ext cx="2346109" cy="1177890"/>
            </a:xfrm>
            <a:custGeom>
              <a:avLst/>
              <a:gdLst/>
              <a:ahLst/>
              <a:cxnLst/>
              <a:rect l="l" t="t" r="r" b="b"/>
              <a:pathLst>
                <a:path w="2346109" h="1177890">
                  <a:moveTo>
                    <a:pt x="0" y="1177890"/>
                  </a:moveTo>
                  <a:lnTo>
                    <a:pt x="0" y="0"/>
                  </a:lnTo>
                  <a:lnTo>
                    <a:pt x="2346109" y="0"/>
                  </a:lnTo>
                  <a:cubicBezTo>
                    <a:pt x="2346109" y="429552"/>
                    <a:pt x="2231144" y="832251"/>
                    <a:pt x="2028377" y="1177890"/>
                  </a:cubicBezTo>
                  <a:close/>
                </a:path>
              </a:pathLst>
            </a:custGeom>
            <a:solidFill>
              <a:srgbClr val="354B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椭圆 12"/>
            <p:cNvSpPr/>
            <p:nvPr/>
          </p:nvSpPr>
          <p:spPr>
            <a:xfrm rot="5400000">
              <a:off x="5324309" y="417491"/>
              <a:ext cx="2028375" cy="1177562"/>
            </a:xfrm>
            <a:custGeom>
              <a:avLst/>
              <a:gdLst/>
              <a:ahLst/>
              <a:cxnLst/>
              <a:rect l="l" t="t" r="r" b="b"/>
              <a:pathLst>
                <a:path w="2028375" h="1177562">
                  <a:moveTo>
                    <a:pt x="0" y="1177562"/>
                  </a:moveTo>
                  <a:lnTo>
                    <a:pt x="0" y="0"/>
                  </a:lnTo>
                  <a:cubicBezTo>
                    <a:pt x="867468" y="3179"/>
                    <a:pt x="1624319" y="475526"/>
                    <a:pt x="2028375" y="1177562"/>
                  </a:cubicBezTo>
                  <a:close/>
                </a:path>
              </a:pathLst>
            </a:custGeom>
            <a:solidFill>
              <a:srgbClr val="354B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椭圆 13"/>
            <p:cNvSpPr/>
            <p:nvPr/>
          </p:nvSpPr>
          <p:spPr>
            <a:xfrm rot="5400000">
              <a:off x="3987408" y="576503"/>
              <a:ext cx="2346724" cy="1177890"/>
            </a:xfrm>
            <a:custGeom>
              <a:avLst/>
              <a:gdLst/>
              <a:ahLst/>
              <a:cxnLst/>
              <a:rect l="l" t="t" r="r" b="b"/>
              <a:pathLst>
                <a:path w="2346724" h="1177890">
                  <a:moveTo>
                    <a:pt x="0" y="1177890"/>
                  </a:moveTo>
                  <a:lnTo>
                    <a:pt x="0" y="0"/>
                  </a:lnTo>
                  <a:lnTo>
                    <a:pt x="2028990" y="0"/>
                  </a:lnTo>
                  <a:cubicBezTo>
                    <a:pt x="2231759" y="345641"/>
                    <a:pt x="2346724" y="748340"/>
                    <a:pt x="2346724" y="1177890"/>
                  </a:cubicBezTo>
                  <a:close/>
                </a:path>
              </a:pathLst>
            </a:custGeom>
            <a:solidFill>
              <a:srgbClr val="E8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2075393" y="-12700"/>
              <a:ext cx="4993620" cy="2481740"/>
            </a:xfrm>
            <a:custGeom>
              <a:avLst/>
              <a:gdLst>
                <a:gd name="connsiteX0" fmla="*/ 0 w 4993620"/>
                <a:gd name="connsiteY0" fmla="*/ 0 h 2481740"/>
                <a:gd name="connsiteX1" fmla="*/ 4993620 w 4993620"/>
                <a:gd name="connsiteY1" fmla="*/ 0 h 2481740"/>
                <a:gd name="connsiteX2" fmla="*/ 4988358 w 4993620"/>
                <a:gd name="connsiteY2" fmla="*/ 153424 h 2481740"/>
                <a:gd name="connsiteX3" fmla="*/ 3739815 w 4993620"/>
                <a:gd name="connsiteY3" fmla="*/ 2150323 h 2481740"/>
                <a:gd name="connsiteX4" fmla="*/ 1238980 w 4993620"/>
                <a:gd name="connsiteY4" fmla="*/ 2141986 h 2481740"/>
                <a:gd name="connsiteX5" fmla="*/ 3780 w 4993620"/>
                <a:gd name="connsiteY5" fmla="*/ 136807 h 248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93620" h="2481740">
                  <a:moveTo>
                    <a:pt x="0" y="0"/>
                  </a:moveTo>
                  <a:lnTo>
                    <a:pt x="4993620" y="0"/>
                  </a:lnTo>
                  <a:lnTo>
                    <a:pt x="4988358" y="153424"/>
                  </a:lnTo>
                  <a:cubicBezTo>
                    <a:pt x="4932242" y="982046"/>
                    <a:pt x="4466440" y="1733276"/>
                    <a:pt x="3739815" y="2150323"/>
                  </a:cubicBezTo>
                  <a:cubicBezTo>
                    <a:pt x="2964750" y="2595173"/>
                    <a:pt x="2011063" y="2591994"/>
                    <a:pt x="1238980" y="2141986"/>
                  </a:cubicBezTo>
                  <a:cubicBezTo>
                    <a:pt x="515153" y="1720104"/>
                    <a:pt x="54370" y="965785"/>
                    <a:pt x="3780" y="136807"/>
                  </a:cubicBezTo>
                  <a:close/>
                </a:path>
              </a:pathLst>
            </a:cu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4493240" y="2414232"/>
              <a:ext cx="157518" cy="15751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7581" y="3698580"/>
            <a:ext cx="8368838" cy="849890"/>
          </a:xfrm>
        </p:spPr>
        <p:txBody>
          <a:bodyPr anchor="ctr" anchorCtr="0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7582" y="4581720"/>
            <a:ext cx="8368837" cy="58938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E528DE8F-8DB5-4710-82E5-6DACE62778C2}" type="datetimeFigureOut">
              <a:rPr lang="zh-CN" altLang="en-US" smtClean="0"/>
              <a:t>2016/12/29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A644B83-115B-4054-AC02-DC44F3D2F9C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200" y="408675"/>
            <a:ext cx="78876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  <a:t>2016/12/29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" t="10125" r="474" b="-5792"/>
          <a:stretch>
            <a:fillRect/>
          </a:stretch>
        </p:blipFill>
        <p:spPr>
          <a:xfrm>
            <a:off x="-892" y="-26126"/>
            <a:ext cx="9144891" cy="6675120"/>
          </a:xfrm>
          <a:prstGeom prst="rect">
            <a:avLst/>
          </a:prstGeom>
        </p:spPr>
      </p:pic>
      <p:sp>
        <p:nvSpPr>
          <p:cNvPr id="10" name="副标题 9"/>
          <p:cNvSpPr>
            <a:spLocks noGrp="1"/>
          </p:cNvSpPr>
          <p:nvPr>
            <p:ph type="subTitle" idx="1" hasCustomPrompt="1"/>
          </p:nvPr>
        </p:nvSpPr>
        <p:spPr>
          <a:xfrm>
            <a:off x="3043283" y="5747656"/>
            <a:ext cx="5362851" cy="402978"/>
          </a:xfrm>
          <a:custGeom>
            <a:avLst/>
            <a:gdLst>
              <a:gd name="connsiteX0" fmla="*/ 5209787 w 5209787"/>
              <a:gd name="connsiteY0" fmla="*/ 8709 h 316319"/>
              <a:gd name="connsiteX1" fmla="*/ 4376822 w 5209787"/>
              <a:gd name="connsiteY1" fmla="*/ 316319 h 316319"/>
              <a:gd name="connsiteX2" fmla="*/ 3804684 w 5209787"/>
              <a:gd name="connsiteY2" fmla="*/ 138589 h 316319"/>
              <a:gd name="connsiteX3" fmla="*/ 341626 w 5209787"/>
              <a:gd name="connsiteY3" fmla="*/ 0 h 316319"/>
              <a:gd name="connsiteX4" fmla="*/ 3231395 w 5209787"/>
              <a:gd name="connsiteY4" fmla="*/ 6989 h 316319"/>
              <a:gd name="connsiteX5" fmla="*/ 4135095 w 5209787"/>
              <a:gd name="connsiteY5" fmla="*/ 313875 h 316319"/>
              <a:gd name="connsiteX6" fmla="*/ 0 w 5209787"/>
              <a:gd name="connsiteY6" fmla="*/ 313875 h 316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09787" h="316319">
                <a:moveTo>
                  <a:pt x="5209787" y="8709"/>
                </a:moveTo>
                <a:lnTo>
                  <a:pt x="4376822" y="316319"/>
                </a:lnTo>
                <a:lnTo>
                  <a:pt x="3804684" y="138589"/>
                </a:lnTo>
                <a:close/>
                <a:moveTo>
                  <a:pt x="341626" y="0"/>
                </a:moveTo>
                <a:lnTo>
                  <a:pt x="3231395" y="6989"/>
                </a:lnTo>
                <a:lnTo>
                  <a:pt x="4135095" y="313875"/>
                </a:lnTo>
                <a:lnTo>
                  <a:pt x="0" y="313875"/>
                </a:lnTo>
                <a:close/>
              </a:path>
            </a:pathLst>
          </a:custGeom>
          <a:solidFill>
            <a:schemeClr val="tx2"/>
          </a:solidFill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 lIns="324000" rIns="1872000"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3043283" y="3901451"/>
            <a:ext cx="5352496" cy="1713459"/>
          </a:xfrm>
        </p:spPr>
        <p:txBody>
          <a:bodyPr>
            <a:normAutofit/>
          </a:bodyPr>
          <a:lstStyle>
            <a:lvl1pPr algn="ctr">
              <a:defRPr sz="400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zh-CN" altLang="en-US" dirty="0" smtClean="0"/>
              <a:t>单击此处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添加您的标题文本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E59-AF93-417B-B1DB-A80C947A2699}" type="datetimeFigureOut">
              <a:rPr lang="zh-CN" altLang="en-US" smtClean="0"/>
              <a:t>2016/12/29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41B9-4633-46A8-8E3C-F4D827E26EE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339634" y="603840"/>
            <a:ext cx="8370000" cy="59040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1328400" y="1263600"/>
            <a:ext cx="6501600" cy="5389200"/>
          </a:xfrm>
          <a:ln>
            <a:solidFill>
              <a:srgbClr val="DDDDDD"/>
            </a:solidFill>
            <a:miter lim="800000"/>
          </a:ln>
        </p:spPr>
        <p:txBody>
          <a:bodyPr lIns="216000" tIns="144000" rIns="216000" bIns="144000">
            <a:normAutofit/>
          </a:bodyPr>
          <a:lstStyle>
            <a:lvl1pPr marL="0" indent="0">
              <a:buFontTx/>
              <a:buNone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 marL="575945" indent="0">
              <a:spcAft>
                <a:spcPts val="0"/>
              </a:spcAft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914400" indent="0">
              <a:buFontTx/>
              <a:buNone/>
              <a:defRPr sz="1800">
                <a:solidFill>
                  <a:schemeClr val="accent1">
                    <a:lumMod val="75000"/>
                  </a:schemeClr>
                </a:solidFill>
              </a:defRPr>
            </a:lvl3pPr>
            <a:lvl4pPr marL="1371600" indent="0">
              <a:buFontTx/>
              <a:buNone/>
              <a:defRPr sz="1800">
                <a:solidFill>
                  <a:schemeClr val="accent1">
                    <a:lumMod val="75000"/>
                  </a:schemeClr>
                </a:solidFill>
              </a:defRPr>
            </a:lvl4pPr>
            <a:lvl5pPr marL="1828800" indent="0">
              <a:buFontTx/>
              <a:buNone/>
              <a:defRPr sz="1800"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E59-AF93-417B-B1DB-A80C947A2699}" type="datetimeFigureOut">
              <a:rPr lang="zh-CN" altLang="en-US" smtClean="0"/>
              <a:t>2016/12/29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41B9-4633-46A8-8E3C-F4D827E26EE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MH_Others_1"/>
          <p:cNvCxnSpPr>
            <a:cxnSpLocks noChangeShapeType="1"/>
          </p:cNvCxnSpPr>
          <p:nvPr userDrawn="1"/>
        </p:nvCxnSpPr>
        <p:spPr bwMode="auto">
          <a:xfrm>
            <a:off x="1087922" y="3208257"/>
            <a:ext cx="2608262" cy="0"/>
          </a:xfrm>
          <a:prstGeom prst="line">
            <a:avLst/>
          </a:prstGeom>
          <a:noFill/>
          <a:ln w="12700" cmpd="sng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MH_Others_2"/>
          <p:cNvCxnSpPr>
            <a:cxnSpLocks noChangeShapeType="1"/>
          </p:cNvCxnSpPr>
          <p:nvPr userDrawn="1"/>
        </p:nvCxnSpPr>
        <p:spPr bwMode="auto">
          <a:xfrm>
            <a:off x="3297722" y="3006645"/>
            <a:ext cx="0" cy="1176337"/>
          </a:xfrm>
          <a:prstGeom prst="line">
            <a:avLst/>
          </a:prstGeom>
          <a:noFill/>
          <a:ln w="12700" cmpd="sng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MH_Title"/>
          <p:cNvSpPr>
            <a:spLocks noChangeArrowheads="1"/>
          </p:cNvSpPr>
          <p:nvPr userDrawn="1"/>
        </p:nvSpPr>
        <p:spPr bwMode="auto">
          <a:xfrm>
            <a:off x="3297720" y="3309951"/>
            <a:ext cx="4745037" cy="660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9pPr>
          </a:lstStyle>
          <a:p>
            <a:pPr algn="ctr" eaLnBrk="1" hangingPunct="1"/>
            <a:endParaRPr lang="en-US" sz="2800" dirty="0">
              <a:solidFill>
                <a:srgbClr val="FFFFFF"/>
              </a:solidFill>
              <a:ea typeface="黑体" panose="02010609060101010101" charset="-122"/>
            </a:endParaRPr>
          </a:p>
        </p:txBody>
      </p:sp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3297721" y="3322284"/>
            <a:ext cx="4745038" cy="650392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E59-AF93-417B-B1DB-A80C947A2699}" type="datetimeFigureOut">
              <a:rPr lang="zh-CN" altLang="en-US" smtClean="0"/>
              <a:t>2016/12/29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41B9-4633-46A8-8E3C-F4D827E26EE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065600" y="1472400"/>
            <a:ext cx="3376800" cy="5014800"/>
          </a:xfrm>
          <a:ln>
            <a:solidFill>
              <a:srgbClr val="DDDDDD"/>
            </a:solidFill>
            <a:miter lim="800000"/>
          </a:ln>
        </p:spPr>
        <p:txBody>
          <a:bodyPr lIns="216000" tIns="144000" rIns="216000" bIns="144000" anchor="ctr" anchorCtr="0">
            <a:normAutofit/>
          </a:bodyPr>
          <a:lstStyle>
            <a:lvl1pPr marL="0" indent="0">
              <a:buFontTx/>
              <a:buNone/>
              <a:defRPr sz="2400">
                <a:solidFill>
                  <a:schemeClr val="tx1"/>
                </a:solidFill>
              </a:defRPr>
            </a:lvl1pPr>
            <a:lvl2pPr marL="575945" indent="0">
              <a:buFontTx/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4708800" y="1472400"/>
            <a:ext cx="3376800" cy="5014800"/>
          </a:xfrm>
          <a:ln>
            <a:solidFill>
              <a:srgbClr val="DDDDDD"/>
            </a:solidFill>
            <a:miter lim="800000"/>
          </a:ln>
        </p:spPr>
        <p:txBody>
          <a:bodyPr lIns="216000" tIns="144000" rIns="216000" bIns="144000" anchor="ctr" anchorCtr="0">
            <a:normAutofit/>
          </a:bodyPr>
          <a:lstStyle>
            <a:lvl1pPr marL="0" indent="0">
              <a:buFontTx/>
              <a:buNone/>
              <a:defRPr sz="2400">
                <a:solidFill>
                  <a:schemeClr val="tx1"/>
                </a:solidFill>
              </a:defRPr>
            </a:lvl1pPr>
            <a:lvl2pPr marL="575945" indent="0">
              <a:buFontTx/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E59-AF93-417B-B1DB-A80C947A2699}" type="datetimeFigureOut">
              <a:rPr lang="zh-CN" altLang="en-US" smtClean="0"/>
              <a:t>2016/12/29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41B9-4633-46A8-8E3C-F4D827E26EE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6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6" y="2200274"/>
            <a:ext cx="3868340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4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4" y="2200274"/>
            <a:ext cx="3887391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E59-AF93-417B-B1DB-A80C947A2699}" type="datetimeFigureOut">
              <a:rPr lang="zh-CN" altLang="en-US" smtClean="0"/>
              <a:t>2016/12/29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41B9-4633-46A8-8E3C-F4D827E26EE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028274" y="2478156"/>
            <a:ext cx="7087452" cy="1118114"/>
          </a:xfrm>
        </p:spPr>
        <p:txBody>
          <a:bodyPr>
            <a:noAutofit/>
          </a:bodyPr>
          <a:lstStyle>
            <a:lvl1pPr algn="ctr">
              <a:defRPr sz="66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C668A94-C526-4A4C-98D3-6D1C871139E8}" type="datetimeFigureOut">
              <a:rPr lang="zh-CN" altLang="en-US" smtClean="0"/>
              <a:t>2016/12/29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4BA3F52-EB2C-4565-937B-416FAD8E61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E59-AF93-417B-B1DB-A80C947A2699}" type="datetimeFigureOut">
              <a:rPr lang="zh-CN" altLang="en-US" smtClean="0"/>
              <a:t>2016/12/29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41B9-4633-46A8-8E3C-F4D827E26EE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338400" y="594000"/>
            <a:ext cx="8370000" cy="590400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pic" idx="1"/>
          </p:nvPr>
        </p:nvSpPr>
        <p:spPr>
          <a:xfrm>
            <a:off x="1278000" y="1922400"/>
            <a:ext cx="6606000" cy="25704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dirty="0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78000" y="4629600"/>
            <a:ext cx="6606000" cy="1360800"/>
          </a:xfrm>
          <a:solidFill>
            <a:schemeClr val="accent2"/>
          </a:solidFill>
        </p:spPr>
        <p:txBody>
          <a:bodyPr anchor="ctr" anchorCtr="0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8" name="矩形 1"/>
          <p:cNvSpPr>
            <a:spLocks noChangeArrowheads="1"/>
          </p:cNvSpPr>
          <p:nvPr userDrawn="1"/>
        </p:nvSpPr>
        <p:spPr bwMode="auto">
          <a:xfrm>
            <a:off x="1276350" y="3992563"/>
            <a:ext cx="6605588" cy="498475"/>
          </a:xfrm>
          <a:prstGeom prst="rect">
            <a:avLst/>
          </a:prstGeom>
          <a:solidFill>
            <a:srgbClr val="FFFFFF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9pPr>
          </a:lstStyle>
          <a:p>
            <a:pPr algn="ctr" eaLnBrk="1" hangingPunct="1"/>
            <a:endParaRPr lang="zh-CN" altLang="en-US" sz="1300">
              <a:solidFill>
                <a:srgbClr val="FFFFFF"/>
              </a:solidFill>
              <a:latin typeface="宋体" panose="02010600030101010101" pitchFamily="2" charset="-122"/>
              <a:ea typeface="黑体" panose="02010609060101010101" charset="-122"/>
              <a:sym typeface="宋体" panose="02010600030101010101" pitchFamily="2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E59-AF93-417B-B1DB-A80C947A2699}" type="datetimeFigureOut">
              <a:rPr lang="zh-CN" altLang="en-US" smtClean="0"/>
              <a:t>2016/12/29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41B9-4633-46A8-8E3C-F4D827E26EE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7" y="365125"/>
            <a:ext cx="886883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85381" y="365125"/>
            <a:ext cx="5949952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E59-AF93-417B-B1DB-A80C947A2699}" type="datetimeFigureOut">
              <a:rPr lang="zh-CN" altLang="en-US" smtClean="0"/>
              <a:t>2016/12/29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41B9-4633-46A8-8E3C-F4D827E26EE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1393" y="2169337"/>
            <a:ext cx="5561214" cy="2934677"/>
          </a:xfrm>
        </p:spPr>
        <p:txBody>
          <a:bodyPr anchor="ctr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/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E528DE8F-8DB5-4710-82E5-6DACE62778C2}" type="datetimeFigureOut">
              <a:rPr lang="zh-CN" altLang="en-US" smtClean="0"/>
              <a:t>2016/12/29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A644B83-115B-4054-AC02-DC44F3D2F9C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0036" y="0"/>
            <a:ext cx="34289" cy="116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350"/>
          </a:p>
        </p:txBody>
      </p:sp>
      <p:sp>
        <p:nvSpPr>
          <p:cNvPr id="8" name="矩形 7"/>
          <p:cNvSpPr/>
          <p:nvPr/>
        </p:nvSpPr>
        <p:spPr>
          <a:xfrm>
            <a:off x="365761" y="0"/>
            <a:ext cx="34289" cy="116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3D0CE79-49FB-443D-BEF8-6B709DE8FD0C}" type="datetimeFigureOut">
              <a:rPr lang="zh-CN" altLang="en-US" smtClean="0"/>
              <a:t>2016/12/29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7"/>
          <p:cNvSpPr>
            <a:spLocks noGrp="1"/>
          </p:cNvSpPr>
          <p:nvPr>
            <p:ph sz="quarter" idx="13"/>
          </p:nvPr>
        </p:nvSpPr>
        <p:spPr>
          <a:xfrm>
            <a:off x="628650" y="571502"/>
            <a:ext cx="7886701" cy="56499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0370" y="2854446"/>
            <a:ext cx="6567559" cy="898483"/>
          </a:xfrm>
        </p:spPr>
        <p:txBody>
          <a:bodyPr anchor="ctr" anchorCtr="0">
            <a:normAutofit/>
          </a:bodyPr>
          <a:lstStyle>
            <a:lvl1pPr algn="ctr"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0370" y="3855230"/>
            <a:ext cx="6567559" cy="472491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E528DE8F-8DB5-4710-82E5-6DACE62778C2}" type="datetimeFigureOut">
              <a:rPr lang="zh-CN" altLang="en-US" smtClean="0"/>
              <a:t>2016/12/29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A644B83-115B-4054-AC02-DC44F3D2F9C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MH_Number"/>
          <p:cNvSpPr/>
          <p:nvPr>
            <p:custDataLst>
              <p:tags r:id="rId1"/>
            </p:custDataLst>
          </p:nvPr>
        </p:nvSpPr>
        <p:spPr>
          <a:xfrm>
            <a:off x="969066" y="3029035"/>
            <a:ext cx="546877" cy="633633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rmAutofit fontScale="92500" lnSpcReduction="20000"/>
          </a:bodyPr>
          <a:lstStyle/>
          <a:p>
            <a:pPr algn="ctr">
              <a:defRPr/>
            </a:pPr>
            <a:endParaRPr lang="zh-CN" altLang="en-US" sz="4400" kern="0" dirty="0">
              <a:solidFill>
                <a:srgbClr val="FFFFFF"/>
              </a:solidFill>
              <a:latin typeface="Times New Roman" panose="02020603050405020304"/>
              <a:ea typeface="幼圆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40370" y="3752929"/>
            <a:ext cx="6567559" cy="103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1932710"/>
            <a:ext cx="3627466" cy="2992581"/>
          </a:xfrm>
        </p:spPr>
        <p:txBody>
          <a:bodyPr anchor="ctr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/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altLang="zh-C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880" y="1932710"/>
            <a:ext cx="3627466" cy="2992581"/>
          </a:xfrm>
        </p:spPr>
        <p:txBody>
          <a:bodyPr anchor="ctr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/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altLang="zh-C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E528DE8F-8DB5-4710-82E5-6DACE62778C2}" type="datetimeFigureOut">
              <a:rPr lang="zh-CN" altLang="en-US" smtClean="0"/>
              <a:t>2016/12/29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A644B83-115B-4054-AC02-DC44F3D2F9C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80036" y="0"/>
            <a:ext cx="34289" cy="116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350"/>
          </a:p>
        </p:txBody>
      </p:sp>
      <p:sp>
        <p:nvSpPr>
          <p:cNvPr id="9" name="矩形 8"/>
          <p:cNvSpPr/>
          <p:nvPr/>
        </p:nvSpPr>
        <p:spPr>
          <a:xfrm>
            <a:off x="365761" y="0"/>
            <a:ext cx="34289" cy="116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0000"/>
            <a:ext cx="7886700" cy="684000"/>
          </a:xfrm>
        </p:spPr>
        <p:txBody>
          <a:bodyPr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431781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651" y="2255693"/>
            <a:ext cx="3868340" cy="368458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7959" y="1431781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7959" y="2255693"/>
            <a:ext cx="3887391" cy="368458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E528DE8F-8DB5-4710-82E5-6DACE62778C2}" type="datetimeFigureOut">
              <a:rPr lang="zh-CN" altLang="en-US" smtClean="0"/>
              <a:t>2016/12/29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A644B83-115B-4054-AC02-DC44F3D2F9C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E528DE8F-8DB5-4710-82E5-6DACE62778C2}" type="datetimeFigureOut">
              <a:rPr lang="zh-CN" altLang="en-US" smtClean="0"/>
              <a:t>2016/12/29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A644B83-115B-4054-AC02-DC44F3D2F9C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椭圆 6"/>
          <p:cNvSpPr/>
          <p:nvPr>
            <p:custDataLst>
              <p:tags r:id="rId1"/>
            </p:custDataLst>
          </p:nvPr>
        </p:nvSpPr>
        <p:spPr>
          <a:xfrm>
            <a:off x="3251200" y="1366193"/>
            <a:ext cx="2641600" cy="2641600"/>
          </a:xfrm>
          <a:prstGeom prst="ellipse">
            <a:avLst/>
          </a:prstGeom>
          <a:gradFill>
            <a:gsLst>
              <a:gs pos="0">
                <a:srgbClr val="C0C0C0"/>
              </a:gs>
              <a:gs pos="100000">
                <a:srgbClr val="F8F8F8"/>
              </a:gs>
            </a:gsLst>
            <a:lin ang="2700000" scaled="0"/>
          </a:gradFill>
          <a:ln w="57150">
            <a:gradFill flip="none" rotWithShape="1">
              <a:gsLst>
                <a:gs pos="0">
                  <a:srgbClr val="C0C0C0"/>
                </a:gs>
                <a:gs pos="100000">
                  <a:srgbClr val="F8F8F8"/>
                </a:gs>
              </a:gsLst>
              <a:lin ang="13500000" scaled="1"/>
              <a:tileRect/>
            </a:gradFill>
          </a:ln>
          <a:effectLst>
            <a:outerShdw blurRad="114300" dist="101600" dir="2700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03725" y="4449919"/>
            <a:ext cx="3336550" cy="853604"/>
          </a:xfrm>
        </p:spPr>
        <p:txBody>
          <a:bodyPr>
            <a:normAutofit/>
          </a:bodyPr>
          <a:lstStyle>
            <a:lvl1pPr algn="ctr">
              <a:defRPr sz="4400" baseline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E528DE8F-8DB5-4710-82E5-6DACE62778C2}" type="datetimeFigureOut">
              <a:rPr lang="zh-CN" altLang="en-US" smtClean="0"/>
              <a:t>2016/12/29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A644B83-115B-4054-AC02-DC44F3D2F9C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9841" y="711200"/>
            <a:ext cx="3196800" cy="1600200"/>
          </a:xfrm>
        </p:spPr>
        <p:txBody>
          <a:bodyPr anchor="t" anchorCtr="0">
            <a:noAutofit/>
          </a:bodyPr>
          <a:lstStyle>
            <a:lvl1pPr>
              <a:defRPr sz="400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14391" y="733425"/>
            <a:ext cx="4478400" cy="54036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311400"/>
            <a:ext cx="31968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  <a:t>2016/12/29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E528DE8F-8DB5-4710-82E5-6DACE62778C2}" type="datetimeFigureOut">
              <a:rPr lang="zh-CN" altLang="en-US" smtClean="0"/>
              <a:t>2016/12/29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A644B83-115B-4054-AC02-DC44F3D2F9C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28650" y="360000"/>
            <a:ext cx="7886700" cy="682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28650" y="1280160"/>
            <a:ext cx="7886700" cy="489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8DE8F-8DB5-4710-82E5-6DACE62778C2}" type="datetimeFigureOut">
              <a:rPr lang="zh-CN" altLang="en-US" smtClean="0"/>
              <a:t>2016/12/29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44B83-115B-4054-AC02-DC44F3D2F9C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SzPct val="80000"/>
        <a:buFont typeface="Wingdings" panose="05000000000000000000" pitchFamily="2" charset="2"/>
        <a:buChar char="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SzPct val="80000"/>
        <a:buFont typeface="Wingdings" panose="05000000000000000000" pitchFamily="2" charset="2"/>
        <a:buChar char="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SzPct val="80000"/>
        <a:buFont typeface="Wingdings" panose="05000000000000000000" pitchFamily="2" charset="2"/>
        <a:buChar char="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SzPct val="80000"/>
        <a:buFont typeface="Wingdings" panose="05000000000000000000" pitchFamily="2" charset="2"/>
        <a:buChar char="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SzPct val="80000"/>
        <a:buFont typeface="Wingdings" panose="05000000000000000000" pitchFamily="2" charset="2"/>
        <a:buChar char="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3" t="286" r="1619" b="92966"/>
          <a:stretch>
            <a:fillRect/>
          </a:stretch>
        </p:blipFill>
        <p:spPr>
          <a:xfrm>
            <a:off x="1" y="1"/>
            <a:ext cx="9144000" cy="481913"/>
          </a:xfrm>
          <a:prstGeom prst="rect">
            <a:avLst/>
          </a:prstGeom>
        </p:spPr>
      </p:pic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339634" y="595131"/>
            <a:ext cx="8370453" cy="5892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339634" y="1393371"/>
            <a:ext cx="8361986" cy="4829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F1E59-AF93-417B-B1DB-A80C947A2699}" type="datetimeFigureOut">
              <a:rPr lang="zh-CN" altLang="en-US" smtClean="0"/>
              <a:t>2016/12/29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141B9-4633-46A8-8E3C-F4D827E26EE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i="0" kern="1200" baseline="0">
          <a:solidFill>
            <a:schemeClr val="tx2"/>
          </a:solidFill>
          <a:latin typeface="Arial" panose="020B0604020202020204" pitchFamily="34" charset="0"/>
          <a:ea typeface="黑体" panose="02010609060101010101" charset="-122"/>
          <a:cs typeface="+mj-cs"/>
        </a:defRPr>
      </a:lvl1pPr>
    </p:titleStyle>
    <p:bodyStyle>
      <a:lvl1pPr marL="357505" indent="-357505" algn="just" defTabSz="914400" rtl="0" eaLnBrk="1" latinLnBrk="0" hangingPunct="1">
        <a:lnSpc>
          <a:spcPct val="110000"/>
        </a:lnSpc>
        <a:spcBef>
          <a:spcPts val="1800"/>
        </a:spcBef>
        <a:spcAft>
          <a:spcPts val="0"/>
        </a:spcAft>
        <a:buClr>
          <a:schemeClr val="tx2">
            <a:lumMod val="75000"/>
          </a:schemeClr>
        </a:buClr>
        <a:buSzPct val="60000"/>
        <a:buFont typeface="Wingdings" panose="05000000000000000000" pitchFamily="2" charset="2"/>
        <a:buChar char="u"/>
        <a:defRPr sz="2400" kern="1200" baseline="0">
          <a:solidFill>
            <a:schemeClr val="accent1">
              <a:lumMod val="75000"/>
            </a:schemeClr>
          </a:solidFill>
          <a:latin typeface="Arial" panose="020B0604020202020204" pitchFamily="34" charset="0"/>
          <a:ea typeface="黑体" panose="02010609060101010101" charset="-122"/>
          <a:cs typeface="+mn-cs"/>
        </a:defRPr>
      </a:lvl1pPr>
      <a:lvl2pPr marL="575945" indent="-230505" algn="just" defTabSz="914400" rtl="0" eaLnBrk="1" latinLnBrk="0" hangingPunct="1">
        <a:lnSpc>
          <a:spcPct val="130000"/>
        </a:lnSpc>
        <a:spcBef>
          <a:spcPts val="0"/>
        </a:spcBef>
        <a:spcAft>
          <a:spcPts val="0"/>
        </a:spcAft>
        <a:buClr>
          <a:schemeClr val="accent1">
            <a:lumMod val="75000"/>
          </a:schemeClr>
        </a:buClr>
        <a:buFont typeface="Arial" panose="020B0604020202020204" pitchFamily="34" charset="0"/>
        <a:buChar char="•"/>
        <a:defRPr sz="2000" kern="1200" baseline="0">
          <a:solidFill>
            <a:schemeClr val="accent1">
              <a:lumMod val="75000"/>
            </a:schemeClr>
          </a:solidFill>
          <a:latin typeface="幼圆" pitchFamily="49" charset="-122"/>
          <a:ea typeface="黑体" panose="02010609060101010101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chart" Target="../charts/chart3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70.xml"/><Relationship Id="rId13" Type="http://schemas.openxmlformats.org/officeDocument/2006/relationships/tags" Target="../tags/tag75.xml"/><Relationship Id="rId18" Type="http://schemas.openxmlformats.org/officeDocument/2006/relationships/slideLayout" Target="../slideLayouts/slideLayout16.xml"/><Relationship Id="rId3" Type="http://schemas.openxmlformats.org/officeDocument/2006/relationships/tags" Target="../tags/tag65.xml"/><Relationship Id="rId21" Type="http://schemas.openxmlformats.org/officeDocument/2006/relationships/image" Target="../media/image8.png"/><Relationship Id="rId7" Type="http://schemas.openxmlformats.org/officeDocument/2006/relationships/tags" Target="../tags/tag69.xml"/><Relationship Id="rId12" Type="http://schemas.openxmlformats.org/officeDocument/2006/relationships/tags" Target="../tags/tag74.xml"/><Relationship Id="rId17" Type="http://schemas.openxmlformats.org/officeDocument/2006/relationships/tags" Target="../tags/tag79.xml"/><Relationship Id="rId2" Type="http://schemas.openxmlformats.org/officeDocument/2006/relationships/tags" Target="../tags/tag64.xml"/><Relationship Id="rId16" Type="http://schemas.openxmlformats.org/officeDocument/2006/relationships/tags" Target="../tags/tag78.xml"/><Relationship Id="rId20" Type="http://schemas.openxmlformats.org/officeDocument/2006/relationships/image" Target="../media/image7.png"/><Relationship Id="rId1" Type="http://schemas.openxmlformats.org/officeDocument/2006/relationships/tags" Target="../tags/tag63.xml"/><Relationship Id="rId6" Type="http://schemas.openxmlformats.org/officeDocument/2006/relationships/tags" Target="../tags/tag68.xml"/><Relationship Id="rId11" Type="http://schemas.openxmlformats.org/officeDocument/2006/relationships/tags" Target="../tags/tag73.xml"/><Relationship Id="rId5" Type="http://schemas.openxmlformats.org/officeDocument/2006/relationships/tags" Target="../tags/tag67.xml"/><Relationship Id="rId15" Type="http://schemas.openxmlformats.org/officeDocument/2006/relationships/tags" Target="../tags/tag77.xml"/><Relationship Id="rId23" Type="http://schemas.openxmlformats.org/officeDocument/2006/relationships/image" Target="../media/image10.png"/><Relationship Id="rId10" Type="http://schemas.openxmlformats.org/officeDocument/2006/relationships/tags" Target="../tags/tag72.xml"/><Relationship Id="rId19" Type="http://schemas.openxmlformats.org/officeDocument/2006/relationships/notesSlide" Target="../notesSlides/notesSlide15.xml"/><Relationship Id="rId4" Type="http://schemas.openxmlformats.org/officeDocument/2006/relationships/tags" Target="../tags/tag66.xml"/><Relationship Id="rId9" Type="http://schemas.openxmlformats.org/officeDocument/2006/relationships/tags" Target="../tags/tag71.xml"/><Relationship Id="rId14" Type="http://schemas.openxmlformats.org/officeDocument/2006/relationships/tags" Target="../tags/tag76.xml"/><Relationship Id="rId2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tags" Target="../tags/tag20.xml"/><Relationship Id="rId18" Type="http://schemas.openxmlformats.org/officeDocument/2006/relationships/tags" Target="../tags/tag25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17" Type="http://schemas.openxmlformats.org/officeDocument/2006/relationships/tags" Target="../tags/tag24.xml"/><Relationship Id="rId2" Type="http://schemas.openxmlformats.org/officeDocument/2006/relationships/tags" Target="../tags/tag9.xml"/><Relationship Id="rId16" Type="http://schemas.openxmlformats.org/officeDocument/2006/relationships/tags" Target="../tags/tag23.xml"/><Relationship Id="rId20" Type="http://schemas.openxmlformats.org/officeDocument/2006/relationships/notesSlide" Target="../notesSlides/notesSlide2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5" Type="http://schemas.openxmlformats.org/officeDocument/2006/relationships/tags" Target="../tags/tag12.xml"/><Relationship Id="rId15" Type="http://schemas.openxmlformats.org/officeDocument/2006/relationships/tags" Target="../tags/tag22.xml"/><Relationship Id="rId10" Type="http://schemas.openxmlformats.org/officeDocument/2006/relationships/tags" Target="../tags/tag17.xml"/><Relationship Id="rId19" Type="http://schemas.openxmlformats.org/officeDocument/2006/relationships/slideLayout" Target="../slideLayouts/slideLayout7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tags" Target="../tags/tag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7" Type="http://schemas.openxmlformats.org/officeDocument/2006/relationships/image" Target="../media/image4.pn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7" Type="http://schemas.openxmlformats.org/officeDocument/2006/relationships/image" Target="../media/image6.png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image" Target="../media/image5.png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chart" Target="../charts/chart1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chart" Target="../charts/chart2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773430" y="1913890"/>
            <a:ext cx="7886700" cy="15894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400" dirty="0"/>
              <a:t>H1000</a:t>
            </a:r>
            <a:r>
              <a:rPr lang="zh-CN" altLang="zh-CN" sz="4400" dirty="0"/>
              <a:t>项目总结</a:t>
            </a: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5182870" y="4120515"/>
            <a:ext cx="3477260" cy="17475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zh-CN" sz="2800" dirty="0"/>
              <a:t>汇报人：唐均峰</a:t>
            </a:r>
          </a:p>
          <a:p>
            <a:pPr algn="l"/>
            <a:endParaRPr lang="zh-CN" altLang="zh-CN" sz="2800" dirty="0"/>
          </a:p>
          <a:p>
            <a:pPr algn="l"/>
            <a:r>
              <a:rPr lang="zh-CN" altLang="zh-CN" sz="2800" dirty="0"/>
              <a:t>日期：</a:t>
            </a:r>
            <a:r>
              <a:rPr lang="en-US" altLang="zh-CN" sz="2800" dirty="0"/>
              <a:t>2016.12.26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404495" y="31115"/>
            <a:ext cx="5057140" cy="15113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/>
              <a:t>四、</a:t>
            </a:r>
            <a:r>
              <a:rPr lang="zh-CN" altLang="en-US" kern="0" spc="100" dirty="0">
                <a:sym typeface="+mn-ea"/>
              </a:rPr>
              <a:t>测试亮点</a:t>
            </a:r>
            <a:r>
              <a:rPr lang="en-US" altLang="zh-CN" kern="0" spc="100" dirty="0">
                <a:sym typeface="+mn-ea"/>
              </a:rPr>
              <a:t>/</a:t>
            </a:r>
            <a:r>
              <a:rPr lang="zh-CN" altLang="en-US" kern="0" spc="100" dirty="0">
                <a:sym typeface="+mn-ea"/>
              </a:rPr>
              <a:t>暗点总结</a:t>
            </a:r>
            <a:endParaRPr lang="zh-CN" altLang="en-US" kern="0" spc="100" dirty="0"/>
          </a:p>
          <a:p>
            <a:pPr algn="l"/>
            <a:endParaRPr lang="zh-CN" altLang="en-US"/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404495" y="1210945"/>
            <a:ext cx="8255635" cy="50247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 eaLnBrk="1" hangingPunct="1">
              <a:buFont typeface="Wingdings" panose="05000000000000000000" charset="0"/>
              <a:buChar char="Ø"/>
            </a:pPr>
            <a:r>
              <a:rPr lang="zh-CN" altLang="en-US" sz="2800" dirty="0"/>
              <a:t>亮点：</a:t>
            </a:r>
          </a:p>
          <a:p>
            <a:pPr marL="457200" indent="-457200" algn="l" eaLnBrk="1" hangingPunct="1">
              <a:buFont typeface="Wingdings" panose="05000000000000000000" charset="0"/>
              <a:buChar char="Ø"/>
            </a:pPr>
            <a:endParaRPr lang="zh-CN" altLang="en-US" sz="2800" dirty="0"/>
          </a:p>
          <a:p>
            <a:pPr marL="457200" indent="-457200" algn="l" eaLnBrk="1" hangingPunct="1">
              <a:buFont typeface="Arial" panose="020B0604020202020204" pitchFamily="34" charset="0"/>
              <a:buChar char="•"/>
            </a:pPr>
            <a:r>
              <a:rPr lang="zh-CN" altLang="en-US" sz="2800" dirty="0"/>
              <a:t>根据产品需求完成了测试用例设计，需求变更及时更新测试用例</a:t>
            </a:r>
          </a:p>
          <a:p>
            <a:pPr indent="0" algn="l" eaLnBrk="1" hangingPunct="1">
              <a:buFont typeface="Arial" panose="020B0604020202020204" pitchFamily="34" charset="0"/>
            </a:pPr>
            <a:endParaRPr lang="zh-CN" altLang="en-US" sz="2800" dirty="0"/>
          </a:p>
          <a:p>
            <a:pPr marL="457200" indent="-457200" algn="l" eaLnBrk="1" hangingPunct="1">
              <a:buFont typeface="Arial" panose="020B0604020202020204" pitchFamily="34" charset="0"/>
              <a:buChar char="•"/>
            </a:pPr>
            <a:r>
              <a:rPr lang="zh-CN" altLang="en-US" sz="2800" dirty="0"/>
              <a:t>根据项目时间节点制定了测试计划和方案，并以此为测试指导</a:t>
            </a:r>
          </a:p>
          <a:p>
            <a:pPr marL="457200" indent="-457200" algn="l" eaLnBrk="1" hangingPunct="1">
              <a:buFont typeface="Arial" panose="020B0604020202020204" pitchFamily="34" charset="0"/>
              <a:buChar char="•"/>
            </a:pPr>
            <a:endParaRPr lang="zh-CN" altLang="en-US" sz="2800" dirty="0"/>
          </a:p>
          <a:p>
            <a:pPr marL="457200" indent="-457200" algn="l" eaLnBrk="1" hangingPunct="1">
              <a:buFont typeface="Arial" panose="020B0604020202020204" pitchFamily="34" charset="0"/>
              <a:buChar char="•"/>
            </a:pPr>
            <a:r>
              <a:rPr lang="zh-CN" altLang="en-US" sz="2800" dirty="0"/>
              <a:t>严格把控测试过程和进度，按时交付软件量产</a:t>
            </a:r>
          </a:p>
          <a:p>
            <a:pPr marL="457200" indent="-457200" algn="l" eaLnBrk="1" hangingPunct="1">
              <a:buFont typeface="Wingdings" panose="05000000000000000000" charset="0"/>
              <a:buChar char="Ø"/>
            </a:pPr>
            <a:endParaRPr lang="zh-CN" altLang="en-US" sz="28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404495" y="31115"/>
            <a:ext cx="5057140" cy="15113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/>
              <a:t>四、</a:t>
            </a:r>
            <a:r>
              <a:rPr lang="zh-CN" altLang="en-US" kern="0" spc="100" dirty="0">
                <a:sym typeface="+mn-ea"/>
              </a:rPr>
              <a:t>测试亮点</a:t>
            </a:r>
            <a:r>
              <a:rPr lang="en-US" altLang="zh-CN" kern="0" spc="100" dirty="0">
                <a:sym typeface="+mn-ea"/>
              </a:rPr>
              <a:t>/</a:t>
            </a:r>
            <a:r>
              <a:rPr lang="zh-CN" altLang="en-US" kern="0" spc="100" dirty="0">
                <a:sym typeface="+mn-ea"/>
              </a:rPr>
              <a:t>暗点总结</a:t>
            </a:r>
            <a:endParaRPr lang="zh-CN" altLang="en-US" kern="0" spc="100" dirty="0"/>
          </a:p>
          <a:p>
            <a:pPr algn="l"/>
            <a:endParaRPr lang="zh-CN" altLang="en-US" dirty="0"/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404495" y="1106170"/>
            <a:ext cx="8255635" cy="50247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 eaLnBrk="1" hangingPunct="1">
              <a:buFont typeface="Wingdings" panose="05000000000000000000" charset="0"/>
              <a:buChar char="Ø"/>
            </a:pPr>
            <a:r>
              <a:rPr lang="zh-CN" altLang="en-US" sz="2800" dirty="0"/>
              <a:t>暗点：</a:t>
            </a:r>
          </a:p>
          <a:p>
            <a:pPr marL="457200" indent="-457200" algn="l" eaLnBrk="1" hangingPunct="1">
              <a:buFont typeface="Wingdings" panose="05000000000000000000" charset="0"/>
              <a:buChar char="Ø"/>
            </a:pPr>
            <a:endParaRPr lang="zh-CN" altLang="en-US" sz="2800" dirty="0"/>
          </a:p>
          <a:p>
            <a:pPr marL="457200" indent="-457200" algn="l" eaLnBrk="1" hangingPunct="1">
              <a:buFont typeface="Arial" panose="020B0604020202020204" pitchFamily="34" charset="0"/>
              <a:buChar char="•"/>
            </a:pPr>
            <a:r>
              <a:rPr lang="zh-CN" altLang="en-US" sz="2800" dirty="0"/>
              <a:t>未严格要求硬件和品质等部门输出硬件测试和可靠性测试等报告</a:t>
            </a:r>
          </a:p>
          <a:p>
            <a:pPr marL="457200" indent="-457200" algn="l" eaLnBrk="1" hangingPunct="1">
              <a:buFont typeface="Arial" panose="020B0604020202020204" pitchFamily="34" charset="0"/>
              <a:buChar char="•"/>
            </a:pPr>
            <a:endParaRPr lang="zh-CN" altLang="en-US" sz="2800" dirty="0"/>
          </a:p>
          <a:p>
            <a:pPr marL="457200" indent="-457200" algn="l" eaLnBrk="1" hangingPunct="1">
              <a:buFont typeface="Arial" panose="020B0604020202020204" pitchFamily="34" charset="0"/>
              <a:buChar char="•"/>
            </a:pPr>
            <a:r>
              <a:rPr lang="zh-CN" altLang="en-US" sz="2800" dirty="0"/>
              <a:t>前期由于蓝牙连接不稳定，极大影响测试工作进展，更多精力去关注蓝牙稳定性，未将</a:t>
            </a:r>
            <a:r>
              <a:rPr lang="zh-CN" altLang="en-US" sz="2800" dirty="0">
                <a:solidFill>
                  <a:srgbClr val="FF0000"/>
                </a:solidFill>
              </a:rPr>
              <a:t>漂移问题</a:t>
            </a:r>
            <a:r>
              <a:rPr lang="zh-CN" altLang="en-US" sz="2800" dirty="0"/>
              <a:t>放到高一个高优先级</a:t>
            </a:r>
          </a:p>
          <a:p>
            <a:pPr marL="457200" indent="-457200" algn="l" eaLnBrk="1" hangingPunct="1">
              <a:buFont typeface="Arial" panose="020B0604020202020204" pitchFamily="34" charset="0"/>
              <a:buChar char="•"/>
            </a:pPr>
            <a:endParaRPr lang="zh-CN" altLang="en-US" sz="2800" dirty="0"/>
          </a:p>
          <a:p>
            <a:pPr marL="457200" indent="-457200" algn="l" eaLnBrk="1" hangingPunct="1">
              <a:buFont typeface="Arial" panose="020B0604020202020204" pitchFamily="34" charset="0"/>
              <a:buChar char="•"/>
            </a:pPr>
            <a:r>
              <a:rPr lang="zh-CN" altLang="en-US" sz="2800" dirty="0"/>
              <a:t>未制定阶段性的</a:t>
            </a:r>
            <a:r>
              <a:rPr lang="en-US" altLang="zh-CN" sz="2800" dirty="0"/>
              <a:t>bug</a:t>
            </a:r>
            <a:r>
              <a:rPr lang="zh-CN" altLang="en-US" sz="2800" dirty="0"/>
              <a:t>目标，加之受前期蓝牙稳定性影响，导致大量</a:t>
            </a:r>
            <a:r>
              <a:rPr lang="en-US" altLang="zh-CN" sz="2800" dirty="0"/>
              <a:t>bug</a:t>
            </a:r>
            <a:r>
              <a:rPr lang="zh-CN" altLang="en-US" sz="2800" dirty="0"/>
              <a:t>在中后期才暴露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404495" y="31115"/>
            <a:ext cx="5057140" cy="15113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/>
              <a:t>四、</a:t>
            </a:r>
            <a:r>
              <a:rPr lang="zh-CN" altLang="en-US" kern="0" spc="100" dirty="0">
                <a:sym typeface="+mn-ea"/>
              </a:rPr>
              <a:t>测试亮点</a:t>
            </a:r>
            <a:r>
              <a:rPr lang="en-US" altLang="zh-CN" kern="0" spc="100" dirty="0">
                <a:sym typeface="+mn-ea"/>
              </a:rPr>
              <a:t>/</a:t>
            </a:r>
            <a:r>
              <a:rPr lang="zh-CN" altLang="en-US" kern="0" spc="100" dirty="0">
                <a:sym typeface="+mn-ea"/>
              </a:rPr>
              <a:t>暗点总结</a:t>
            </a:r>
            <a:endParaRPr lang="zh-CN" altLang="en-US" kern="0" spc="100" dirty="0"/>
          </a:p>
          <a:p>
            <a:pPr algn="l"/>
            <a:endParaRPr lang="zh-CN" altLang="en-US" dirty="0"/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404495" y="1106170"/>
            <a:ext cx="8255635" cy="11341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 eaLnBrk="1" hangingPunct="1">
              <a:buFont typeface="Arial" panose="020B0604020202020204" pitchFamily="34" charset="0"/>
              <a:buChar char="•"/>
            </a:pPr>
            <a:r>
              <a:rPr lang="zh-CN" altLang="en-US" sz="2800" dirty="0"/>
              <a:t>项目每周提交的</a:t>
            </a:r>
            <a:r>
              <a:rPr lang="en-US" altLang="zh-CN" sz="2800" dirty="0"/>
              <a:t>bug</a:t>
            </a:r>
            <a:r>
              <a:rPr lang="zh-CN" altLang="en-US" sz="2800" dirty="0"/>
              <a:t>数量趋势是否合理？</a:t>
            </a:r>
          </a:p>
        </p:txBody>
      </p:sp>
      <p:graphicFrame>
        <p:nvGraphicFramePr>
          <p:cNvPr id="8" name="图表 7"/>
          <p:cNvGraphicFramePr/>
          <p:nvPr/>
        </p:nvGraphicFramePr>
        <p:xfrm>
          <a:off x="1497965" y="2240280"/>
          <a:ext cx="5664200" cy="3815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404495" y="1408430"/>
            <a:ext cx="8255635" cy="50247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1" hangingPunct="1">
              <a:buNone/>
            </a:pPr>
            <a:r>
              <a:rPr lang="en-US" altLang="zh-CN" sz="2800" dirty="0">
                <a:sym typeface="+mn-ea"/>
              </a:rPr>
              <a:t>1. </a:t>
            </a:r>
            <a:r>
              <a:rPr lang="zh-CN" altLang="en-US" sz="2800" dirty="0">
                <a:sym typeface="+mn-ea"/>
              </a:rPr>
              <a:t>测试需求分析</a:t>
            </a:r>
            <a:endParaRPr lang="en-US" altLang="zh-CN" sz="2800" dirty="0"/>
          </a:p>
          <a:p>
            <a:pPr eaLnBrk="1" hangingPunct="1">
              <a:buNone/>
            </a:pPr>
            <a:r>
              <a:rPr lang="zh-CN" altLang="en-US" sz="2800" dirty="0">
                <a:sym typeface="+mn-ea"/>
              </a:rPr>
              <a:t>测试新功能时，要对新功能的需求进行分析，并将需求细化，对整个功能有一个大致的了解，了解要实现目标</a:t>
            </a:r>
          </a:p>
          <a:p>
            <a:pPr eaLnBrk="1" hangingPunct="1">
              <a:buNone/>
            </a:pPr>
            <a:endParaRPr lang="en-US" altLang="zh-CN" sz="2800" dirty="0"/>
          </a:p>
          <a:p>
            <a:r>
              <a:rPr lang="en-US" altLang="zh-CN" sz="2800" dirty="0">
                <a:sym typeface="+mn-ea"/>
              </a:rPr>
              <a:t>2</a:t>
            </a:r>
            <a:r>
              <a:rPr lang="en-US" altLang="zh-CN" sz="2800" dirty="0" smtClean="0">
                <a:sym typeface="+mn-ea"/>
              </a:rPr>
              <a:t>.</a:t>
            </a:r>
            <a:r>
              <a:rPr lang="zh-CN" altLang="en-US" sz="2800" dirty="0">
                <a:sym typeface="+mn-ea"/>
              </a:rPr>
              <a:t>制定测试策略</a:t>
            </a:r>
            <a:endParaRPr lang="en-US" altLang="zh-CN" sz="2800" dirty="0"/>
          </a:p>
          <a:p>
            <a:r>
              <a:rPr lang="zh-CN" altLang="en-US" sz="2800" dirty="0">
                <a:sym typeface="+mn-ea"/>
              </a:rPr>
              <a:t>根据需求分析得到的结果制定测试策略，设计测试用例。</a:t>
            </a:r>
          </a:p>
          <a:p>
            <a:pPr eaLnBrk="1" hangingPunct="1">
              <a:buNone/>
            </a:pPr>
            <a:endParaRPr lang="en-US" altLang="zh-CN" sz="2800" dirty="0" smtClean="0">
              <a:sym typeface="+mn-ea"/>
            </a:endParaRPr>
          </a:p>
          <a:p>
            <a:r>
              <a:rPr lang="en-US" altLang="zh-CN" sz="2800" dirty="0" smtClean="0">
                <a:sym typeface="+mn-ea"/>
              </a:rPr>
              <a:t>3</a:t>
            </a:r>
            <a:r>
              <a:rPr lang="en-US" altLang="zh-CN" sz="2800" dirty="0" smtClean="0">
                <a:sym typeface="+mn-ea"/>
              </a:rPr>
              <a:t>.</a:t>
            </a:r>
            <a:r>
              <a:rPr lang="zh-CN" altLang="en-US" sz="2800" dirty="0">
                <a:sym typeface="+mn-ea"/>
              </a:rPr>
              <a:t>挖掘定义不明确或定义模糊的需求</a:t>
            </a:r>
            <a:endParaRPr lang="en-US" altLang="zh-CN" sz="2800" dirty="0">
              <a:sym typeface="+mn-ea"/>
            </a:endParaRPr>
          </a:p>
          <a:p>
            <a:r>
              <a:rPr lang="zh-CN" altLang="en-US" sz="2800" dirty="0">
                <a:sym typeface="+mn-ea"/>
              </a:rPr>
              <a:t>暗点案例：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手柄马达设计、</a:t>
            </a:r>
            <a:r>
              <a:rPr lang="en-US" altLang="zh-CN" sz="2800" dirty="0">
                <a:solidFill>
                  <a:srgbClr val="FF0000"/>
                </a:solidFill>
                <a:sym typeface="+mn-ea"/>
              </a:rPr>
              <a:t>TP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设计（</a:t>
            </a:r>
            <a:r>
              <a:rPr lang="en-US" altLang="zh-CN" sz="2800" dirty="0">
                <a:solidFill>
                  <a:srgbClr val="FF0000"/>
                </a:solidFill>
                <a:sym typeface="+mn-ea"/>
              </a:rPr>
              <a:t>TP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不灵问题。另附文档）</a:t>
            </a:r>
          </a:p>
          <a:p>
            <a:pPr eaLnBrk="1" hangingPunct="1">
              <a:buNone/>
            </a:pPr>
            <a:endParaRPr lang="zh-CN" altLang="en-US" sz="2800" dirty="0"/>
          </a:p>
          <a:p>
            <a:pPr indent="0" algn="l" eaLnBrk="1" hangingPunct="1">
              <a:buFont typeface="Wingdings" panose="05000000000000000000" pitchFamily="2" charset="2"/>
            </a:pPr>
            <a:endParaRPr lang="zh-CN" altLang="en-US" sz="2800" dirty="0"/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404495" y="31115"/>
            <a:ext cx="5544820" cy="15113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>
                <a:sym typeface="+mn-ea"/>
              </a:rPr>
              <a:t>五、</a:t>
            </a:r>
            <a:r>
              <a:rPr lang="zh-CN" altLang="en-US" kern="0" spc="100" dirty="0">
                <a:sym typeface="+mn-ea"/>
              </a:rPr>
              <a:t>新功能测试方法及心得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404495" y="31115"/>
            <a:ext cx="6335395" cy="15113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/>
              <a:t>五、</a:t>
            </a:r>
            <a:r>
              <a:rPr lang="zh-CN" altLang="en-US" kern="0" spc="100" dirty="0">
                <a:sym typeface="+mn-ea"/>
              </a:rPr>
              <a:t>新功能测试方法及心得</a:t>
            </a:r>
            <a:endParaRPr lang="zh-CN" altLang="en-US"/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404495" y="1283970"/>
            <a:ext cx="8255635" cy="51492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1" hangingPunct="1">
              <a:buNone/>
            </a:pPr>
            <a:r>
              <a:rPr lang="en-US" altLang="zh-CN" sz="2800" dirty="0">
                <a:sym typeface="+mn-ea"/>
              </a:rPr>
              <a:t>4. </a:t>
            </a:r>
            <a:r>
              <a:rPr lang="zh-CN" altLang="en-US" sz="2800" dirty="0">
                <a:sym typeface="+mn-ea"/>
              </a:rPr>
              <a:t>分析测试结果</a:t>
            </a:r>
            <a:endParaRPr lang="en-US" altLang="zh-CN" sz="2800" dirty="0"/>
          </a:p>
          <a:p>
            <a:pPr eaLnBrk="1" hangingPunct="1">
              <a:buNone/>
            </a:pPr>
            <a:r>
              <a:rPr lang="zh-CN" altLang="en-US" sz="2800" dirty="0">
                <a:sym typeface="+mn-ea"/>
              </a:rPr>
              <a:t>（</a:t>
            </a:r>
            <a:r>
              <a:rPr lang="en-US" altLang="zh-CN" sz="2800" dirty="0">
                <a:sym typeface="+mn-ea"/>
              </a:rPr>
              <a:t>1</a:t>
            </a:r>
            <a:r>
              <a:rPr lang="zh-CN" altLang="en-US" sz="2800" dirty="0">
                <a:sym typeface="+mn-ea"/>
              </a:rPr>
              <a:t>）用例通过率分析</a:t>
            </a:r>
          </a:p>
          <a:p>
            <a:pPr eaLnBrk="1" hangingPunct="1">
              <a:buNone/>
            </a:pPr>
            <a:r>
              <a:rPr lang="zh-CN" altLang="en-US" sz="2800" dirty="0">
                <a:sym typeface="+mn-ea"/>
              </a:rPr>
              <a:t>（</a:t>
            </a:r>
            <a:r>
              <a:rPr lang="en-US" altLang="zh-CN" sz="2800" dirty="0">
                <a:sym typeface="+mn-ea"/>
              </a:rPr>
              <a:t>2</a:t>
            </a:r>
            <a:r>
              <a:rPr lang="zh-CN" altLang="en-US" sz="2800" dirty="0">
                <a:sym typeface="+mn-ea"/>
              </a:rPr>
              <a:t>）缺陷分布模块分析</a:t>
            </a:r>
            <a:endParaRPr lang="en-US" altLang="zh-CN" sz="2800" dirty="0"/>
          </a:p>
          <a:p>
            <a:pPr eaLnBrk="1" hangingPunct="1">
              <a:buNone/>
            </a:pPr>
            <a:r>
              <a:rPr lang="zh-CN" altLang="en-US" sz="2800" dirty="0">
                <a:sym typeface="+mn-ea"/>
              </a:rPr>
              <a:t>（</a:t>
            </a:r>
            <a:r>
              <a:rPr lang="en-US" altLang="zh-CN" sz="2800" dirty="0">
                <a:sym typeface="+mn-ea"/>
              </a:rPr>
              <a:t>3</a:t>
            </a:r>
            <a:r>
              <a:rPr lang="zh-CN" altLang="en-US" sz="2800" dirty="0">
                <a:sym typeface="+mn-ea"/>
              </a:rPr>
              <a:t>）缺陷产生原因分析</a:t>
            </a:r>
          </a:p>
          <a:p>
            <a:pPr eaLnBrk="1" hangingPunct="1">
              <a:buNone/>
            </a:pPr>
            <a:endParaRPr lang="en-US" altLang="zh-CN" sz="2800" dirty="0"/>
          </a:p>
          <a:p>
            <a:pPr eaLnBrk="1" hangingPunct="1">
              <a:buNone/>
            </a:pPr>
            <a:r>
              <a:rPr lang="en-US" altLang="zh-CN" sz="2800" dirty="0">
                <a:sym typeface="+mn-ea"/>
              </a:rPr>
              <a:t>5. </a:t>
            </a:r>
            <a:r>
              <a:rPr lang="zh-CN" altLang="en-US" sz="2800" dirty="0">
                <a:sym typeface="+mn-ea"/>
              </a:rPr>
              <a:t>测试心得</a:t>
            </a:r>
          </a:p>
          <a:p>
            <a:pPr eaLnBrk="1" hangingPunct="1">
              <a:buNone/>
            </a:pPr>
            <a:r>
              <a:rPr lang="zh-CN" altLang="en-US" sz="2800" dirty="0">
                <a:sym typeface="+mn-ea"/>
              </a:rPr>
              <a:t>（</a:t>
            </a:r>
            <a:r>
              <a:rPr lang="en-US" altLang="zh-CN" sz="2800" dirty="0">
                <a:sym typeface="+mn-ea"/>
              </a:rPr>
              <a:t>1</a:t>
            </a:r>
            <a:r>
              <a:rPr lang="zh-CN" altLang="en-US" sz="2800" dirty="0">
                <a:sym typeface="+mn-ea"/>
              </a:rPr>
              <a:t>）测试中与竞品对比，无竞品如何判断达到目标</a:t>
            </a:r>
          </a:p>
          <a:p>
            <a:pPr eaLnBrk="1" hangingPunct="1">
              <a:buNone/>
            </a:pPr>
            <a:r>
              <a:rPr lang="zh-CN" altLang="en-US" sz="2800" dirty="0">
                <a:sym typeface="+mn-ea"/>
              </a:rPr>
              <a:t>（</a:t>
            </a:r>
            <a:r>
              <a:rPr lang="en-US" altLang="zh-CN" sz="2800" dirty="0">
                <a:sym typeface="+mn-ea"/>
              </a:rPr>
              <a:t>2</a:t>
            </a:r>
            <a:r>
              <a:rPr lang="zh-CN" altLang="en-US" sz="2800" dirty="0">
                <a:sym typeface="+mn-ea"/>
              </a:rPr>
              <a:t>）测试过程中多和开发人员和其他部门人员沟通，保持信息对等</a:t>
            </a:r>
          </a:p>
          <a:p>
            <a:pPr eaLnBrk="1" hangingPunct="1">
              <a:buNone/>
            </a:pPr>
            <a:r>
              <a:rPr lang="zh-CN" altLang="en-US" sz="2800" dirty="0">
                <a:sym typeface="+mn-ea"/>
              </a:rPr>
              <a:t>（</a:t>
            </a:r>
            <a:r>
              <a:rPr lang="en-US" altLang="zh-CN" sz="2800" dirty="0">
                <a:sym typeface="+mn-ea"/>
              </a:rPr>
              <a:t>3</a:t>
            </a:r>
            <a:r>
              <a:rPr lang="zh-CN" altLang="en-US" sz="2800" dirty="0">
                <a:sym typeface="+mn-ea"/>
              </a:rPr>
              <a:t>）尽量给开发或产品提供数据，以数据说话</a:t>
            </a:r>
          </a:p>
          <a:p>
            <a:pPr eaLnBrk="1" hangingPunct="1">
              <a:buNone/>
            </a:pPr>
            <a:r>
              <a:rPr lang="zh-CN" altLang="en-US" sz="2800" dirty="0">
                <a:sym typeface="+mn-ea"/>
              </a:rPr>
              <a:t>（</a:t>
            </a:r>
            <a:r>
              <a:rPr lang="en-US" altLang="zh-CN" sz="2800" dirty="0">
                <a:sym typeface="+mn-ea"/>
              </a:rPr>
              <a:t>4</a:t>
            </a:r>
            <a:r>
              <a:rPr lang="zh-CN" altLang="en-US" sz="2800" dirty="0">
                <a:sym typeface="+mn-ea"/>
              </a:rPr>
              <a:t>）测试完后要及时总结，输出相关资料，作为后续相关项目的测试参考资料。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矩形 61"/>
          <p:cNvGrpSpPr/>
          <p:nvPr>
            <p:custDataLst>
              <p:tags r:id="rId2"/>
            </p:custDataLst>
          </p:nvPr>
        </p:nvGrpSpPr>
        <p:grpSpPr bwMode="auto">
          <a:xfrm>
            <a:off x="6016625" y="3060700"/>
            <a:ext cx="1573213" cy="1670050"/>
            <a:chOff x="0" y="0"/>
            <a:chExt cx="991" cy="1052"/>
          </a:xfrm>
        </p:grpSpPr>
        <p:pic>
          <p:nvPicPr>
            <p:cNvPr id="4" name="矩形 61"/>
            <p:cNvPicPr>
              <a:picLocks noChangeArrowheads="1"/>
            </p:cNvPicPr>
            <p:nvPr>
              <p:custDataLst>
                <p:tags r:id="rId16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91" cy="1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 Box 4"/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 rot="19394674">
              <a:off x="206" y="89"/>
              <a:ext cx="580" cy="8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ea typeface="黑体" panose="02010609060101010101" charset="-122"/>
              </a:endParaRPr>
            </a:p>
          </p:txBody>
        </p:sp>
      </p:grpSp>
      <p:sp>
        <p:nvSpPr>
          <p:cNvPr id="6" name="椭圆 5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842000" y="2746375"/>
            <a:ext cx="985838" cy="9858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0" tIns="0" rIns="0" bIns="36000" anchor="ctr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9pPr>
          </a:lstStyle>
          <a:p>
            <a:pPr algn="ctr" eaLnBrk="1" hangingPunct="1"/>
            <a:r>
              <a:rPr lang="zh-CN" altLang="en-US" sz="4400" dirty="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</a:rPr>
              <a:t>家</a:t>
            </a:r>
          </a:p>
        </p:txBody>
      </p:sp>
      <p:grpSp>
        <p:nvGrpSpPr>
          <p:cNvPr id="7" name="矩形 62"/>
          <p:cNvGrpSpPr/>
          <p:nvPr>
            <p:custDataLst>
              <p:tags r:id="rId4"/>
            </p:custDataLst>
          </p:nvPr>
        </p:nvGrpSpPr>
        <p:grpSpPr bwMode="auto">
          <a:xfrm>
            <a:off x="4760913" y="3060700"/>
            <a:ext cx="1573212" cy="1670050"/>
            <a:chOff x="0" y="0"/>
            <a:chExt cx="991" cy="1052"/>
          </a:xfrm>
        </p:grpSpPr>
        <p:pic>
          <p:nvPicPr>
            <p:cNvPr id="8" name="矩形 62"/>
            <p:cNvPicPr>
              <a:picLocks noChangeArrowheads="1"/>
            </p:cNvPicPr>
            <p:nvPr>
              <p:custDataLst>
                <p:tags r:id="rId14"/>
              </p:custDataLst>
            </p:nvPr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91" cy="1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 Box 8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 rot="19394674">
              <a:off x="207" y="89"/>
              <a:ext cx="580" cy="8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ea typeface="黑体" panose="02010609060101010101" charset="-122"/>
              </a:endParaRPr>
            </a:p>
          </p:txBody>
        </p:sp>
      </p:grpSp>
      <p:sp>
        <p:nvSpPr>
          <p:cNvPr id="10" name="椭圆 63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586923" y="2746375"/>
            <a:ext cx="985837" cy="9858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0" tIns="0" rIns="0" bIns="36000" anchor="ctr">
            <a:normAutofit fontScale="97500"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9pPr>
          </a:lstStyle>
          <a:p>
            <a:pPr algn="ctr" eaLnBrk="1" hangingPunct="1"/>
            <a:r>
              <a:rPr lang="zh-CN" altLang="en-US" sz="4400" dirty="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</a:rPr>
              <a:t>大</a:t>
            </a:r>
          </a:p>
        </p:txBody>
      </p:sp>
      <p:grpSp>
        <p:nvGrpSpPr>
          <p:cNvPr id="11" name="矩形 64"/>
          <p:cNvGrpSpPr/>
          <p:nvPr>
            <p:custDataLst>
              <p:tags r:id="rId6"/>
            </p:custDataLst>
          </p:nvPr>
        </p:nvGrpSpPr>
        <p:grpSpPr bwMode="auto">
          <a:xfrm>
            <a:off x="3511550" y="3060700"/>
            <a:ext cx="1573213" cy="1670050"/>
            <a:chOff x="0" y="0"/>
            <a:chExt cx="991" cy="1052"/>
          </a:xfrm>
        </p:grpSpPr>
        <p:pic>
          <p:nvPicPr>
            <p:cNvPr id="12" name="矩形 64"/>
            <p:cNvPicPr>
              <a:picLocks noChangeArrowheads="1"/>
            </p:cNvPicPr>
            <p:nvPr>
              <p:custDataLst>
                <p:tags r:id="rId12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91" cy="1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 Box 12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 rot="19394674">
              <a:off x="203" y="89"/>
              <a:ext cx="581" cy="8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ea typeface="黑体" panose="02010609060101010101" charset="-122"/>
              </a:endParaRPr>
            </a:p>
          </p:txBody>
        </p:sp>
      </p:grpSp>
      <p:sp>
        <p:nvSpPr>
          <p:cNvPr id="14" name="椭圆 65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332163" y="2746375"/>
            <a:ext cx="985837" cy="9858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0" tIns="0" rIns="0" bIns="36000" anchor="ctr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9pPr>
          </a:lstStyle>
          <a:p>
            <a:pPr algn="ctr" eaLnBrk="1" hangingPunct="1"/>
            <a:r>
              <a:rPr lang="zh-CN" altLang="en-US" sz="4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</a:rPr>
              <a:t>谢</a:t>
            </a:r>
          </a:p>
        </p:txBody>
      </p:sp>
      <p:grpSp>
        <p:nvGrpSpPr>
          <p:cNvPr id="15" name="矩形 66"/>
          <p:cNvGrpSpPr/>
          <p:nvPr>
            <p:custDataLst>
              <p:tags r:id="rId8"/>
            </p:custDataLst>
          </p:nvPr>
        </p:nvGrpSpPr>
        <p:grpSpPr bwMode="auto">
          <a:xfrm>
            <a:off x="2255838" y="3060700"/>
            <a:ext cx="1573212" cy="1670050"/>
            <a:chOff x="0" y="0"/>
            <a:chExt cx="991" cy="1052"/>
          </a:xfrm>
        </p:grpSpPr>
        <p:pic>
          <p:nvPicPr>
            <p:cNvPr id="16" name="矩形 66"/>
            <p:cNvPicPr>
              <a:picLocks noChangeArrowheads="1"/>
            </p:cNvPicPr>
            <p:nvPr>
              <p:custDataLst>
                <p:tags r:id="rId10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91" cy="1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 Box 16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 rot="19394674">
              <a:off x="204" y="89"/>
              <a:ext cx="581" cy="8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ea typeface="黑体" panose="02010609060101010101" charset="-122"/>
              </a:endParaRPr>
            </a:p>
          </p:txBody>
        </p:sp>
      </p:grpSp>
      <p:sp>
        <p:nvSpPr>
          <p:cNvPr id="18" name="椭圆 67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078038" y="2746375"/>
            <a:ext cx="985837" cy="9858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0" tIns="0" rIns="0" bIns="36000" anchor="ctr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9pPr>
          </a:lstStyle>
          <a:p>
            <a:pPr algn="ctr" eaLnBrk="1" hangingPunct="1"/>
            <a:r>
              <a:rPr lang="zh-CN" altLang="en-US" sz="4400" dirty="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</a:rPr>
              <a:t>谢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H_Others_2"/>
          <p:cNvSpPr txBox="1"/>
          <p:nvPr>
            <p:custDataLst>
              <p:tags r:id="rId2"/>
            </p:custDataLst>
          </p:nvPr>
        </p:nvSpPr>
        <p:spPr>
          <a:xfrm>
            <a:off x="1725930" y="641350"/>
            <a:ext cx="2416810" cy="654685"/>
          </a:xfrm>
          <a:prstGeom prst="rect">
            <a:avLst/>
          </a:prstGeom>
          <a:noFill/>
        </p:spPr>
        <p:txBody>
          <a:bodyPr wrap="square" anchor="ctr" anchorCtr="0">
            <a:normAutofit/>
          </a:bodyPr>
          <a:lstStyle/>
          <a:p>
            <a:pPr algn="ctr">
              <a:defRPr/>
            </a:pPr>
            <a:r>
              <a:rPr lang="zh-CN" altLang="en-US" sz="3200" kern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主要内容</a:t>
            </a:r>
          </a:p>
        </p:txBody>
      </p:sp>
      <p:cxnSp>
        <p:nvCxnSpPr>
          <p:cNvPr id="16" name="MH_Others_1"/>
          <p:cNvCxnSpPr>
            <a:cxnSpLocks noChangeShapeType="1"/>
          </p:cNvCxnSpPr>
          <p:nvPr>
            <p:custDataLst>
              <p:tags r:id="rId3"/>
            </p:custDataLst>
          </p:nvPr>
        </p:nvCxnSpPr>
        <p:spPr bwMode="auto">
          <a:xfrm>
            <a:off x="2405380" y="1720850"/>
            <a:ext cx="0" cy="4679950"/>
          </a:xfrm>
          <a:prstGeom prst="line">
            <a:avLst/>
          </a:prstGeom>
          <a:noFill/>
          <a:ln w="25400" algn="ctr">
            <a:solidFill>
              <a:schemeClr val="accent1">
                <a:lumMod val="40000"/>
                <a:lumOff val="6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8" name="组合 17"/>
          <p:cNvGrpSpPr/>
          <p:nvPr>
            <p:custDataLst>
              <p:tags r:id="rId4"/>
            </p:custDataLst>
          </p:nvPr>
        </p:nvGrpSpPr>
        <p:grpSpPr>
          <a:xfrm>
            <a:off x="2192655" y="2054860"/>
            <a:ext cx="6100445" cy="484505"/>
            <a:chOff x="4694152" y="1274449"/>
            <a:chExt cx="5643648" cy="540000"/>
          </a:xfrm>
        </p:grpSpPr>
        <p:sp>
          <p:nvSpPr>
            <p:cNvPr id="19" name="MH_Entry_1">
              <a:hlinkClick r:id="" action="ppaction://noaction"/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5243320" y="1274449"/>
              <a:ext cx="5094480" cy="540000"/>
            </a:xfrm>
            <a:prstGeom prst="rect">
              <a:avLst/>
            </a:prstGeom>
            <a:noFill/>
          </p:spPr>
          <p:txBody>
            <a:bodyPr wrap="square" lIns="180000" anchor="ctr" anchorCtr="0">
              <a:normAutofit/>
            </a:bodyPr>
            <a:lstStyle/>
            <a:p>
              <a:pPr>
                <a:defRPr/>
              </a:pPr>
              <a:r>
                <a:rPr lang="zh-CN" altLang="en-US" sz="2400" kern="0" spc="100" dirty="0"/>
                <a:t>编写目的</a:t>
              </a:r>
            </a:p>
          </p:txBody>
        </p:sp>
        <p:sp>
          <p:nvSpPr>
            <p:cNvPr id="20" name="MH_Number_1">
              <a:hlinkClick r:id="" action="ppaction://noaction"/>
            </p:cNvPr>
            <p:cNvSpPr/>
            <p:nvPr>
              <p:custDataLst>
                <p:tags r:id="rId18"/>
              </p:custDataLst>
            </p:nvPr>
          </p:nvSpPr>
          <p:spPr>
            <a:xfrm>
              <a:off x="4694152" y="1321835"/>
              <a:ext cx="397248" cy="460267"/>
            </a:xfrm>
            <a:custGeom>
              <a:avLst/>
              <a:gdLst>
                <a:gd name="connsiteX0" fmla="*/ 282768 w 561608"/>
                <a:gd name="connsiteY0" fmla="*/ 0 h 649318"/>
                <a:gd name="connsiteX1" fmla="*/ 561608 w 561608"/>
                <a:gd name="connsiteY1" fmla="*/ 159711 h 649318"/>
                <a:gd name="connsiteX2" fmla="*/ 561608 w 561608"/>
                <a:gd name="connsiteY2" fmla="*/ 485680 h 649318"/>
                <a:gd name="connsiteX3" fmla="*/ 282768 w 561608"/>
                <a:gd name="connsiteY3" fmla="*/ 649318 h 649318"/>
                <a:gd name="connsiteX4" fmla="*/ 0 w 561608"/>
                <a:gd name="connsiteY4" fmla="*/ 485680 h 649318"/>
                <a:gd name="connsiteX5" fmla="*/ 0 w 561608"/>
                <a:gd name="connsiteY5" fmla="*/ 159711 h 649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608" h="649318">
                  <a:moveTo>
                    <a:pt x="282768" y="0"/>
                  </a:moveTo>
                  <a:lnTo>
                    <a:pt x="561608" y="159711"/>
                  </a:lnTo>
                  <a:lnTo>
                    <a:pt x="561608" y="485680"/>
                  </a:lnTo>
                  <a:lnTo>
                    <a:pt x="282768" y="649318"/>
                  </a:lnTo>
                  <a:lnTo>
                    <a:pt x="0" y="485680"/>
                  </a:lnTo>
                  <a:lnTo>
                    <a:pt x="0" y="159711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>
              <a:noAutofit/>
            </a:bodyPr>
            <a:lstStyle/>
            <a:p>
              <a:pPr algn="ctr">
                <a:defRPr/>
              </a:pPr>
              <a:r>
                <a:rPr lang="en-US" altLang="zh-CN" sz="2400" kern="0" dirty="0">
                  <a:solidFill>
                    <a:srgbClr val="FFFFFF"/>
                  </a:solidFill>
                </a:rPr>
                <a:t>1</a:t>
              </a:r>
              <a:endParaRPr lang="zh-CN" altLang="en-US" sz="2400" kern="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4" name="组合 23"/>
          <p:cNvGrpSpPr/>
          <p:nvPr>
            <p:custDataLst>
              <p:tags r:id="rId5"/>
            </p:custDataLst>
          </p:nvPr>
        </p:nvGrpSpPr>
        <p:grpSpPr>
          <a:xfrm>
            <a:off x="2192655" y="2923540"/>
            <a:ext cx="6100445" cy="484505"/>
            <a:chOff x="4694152" y="1315319"/>
            <a:chExt cx="5643648" cy="540209"/>
          </a:xfrm>
        </p:grpSpPr>
        <p:sp>
          <p:nvSpPr>
            <p:cNvPr id="25" name="MH_Entry_2">
              <a:hlinkClick r:id="" action="ppaction://noaction"/>
            </p:cNvPr>
            <p:cNvSpPr txBox="1"/>
            <p:nvPr>
              <p:custDataLst>
                <p:tags r:id="rId15"/>
              </p:custDataLst>
            </p:nvPr>
          </p:nvSpPr>
          <p:spPr>
            <a:xfrm>
              <a:off x="5243320" y="1315319"/>
              <a:ext cx="5094480" cy="540000"/>
            </a:xfrm>
            <a:prstGeom prst="rect">
              <a:avLst/>
            </a:prstGeom>
            <a:noFill/>
          </p:spPr>
          <p:txBody>
            <a:bodyPr wrap="square" lIns="180000" anchor="ctr" anchorCtr="0">
              <a:normAutofit/>
            </a:bodyPr>
            <a:lstStyle/>
            <a:p>
              <a:pPr>
                <a:defRPr/>
              </a:pPr>
              <a:r>
                <a:rPr lang="zh-CN" altLang="en-US" sz="2400" kern="0" spc="100" dirty="0"/>
                <a:t>项目背景</a:t>
              </a:r>
            </a:p>
          </p:txBody>
        </p:sp>
        <p:sp>
          <p:nvSpPr>
            <p:cNvPr id="26" name="MH_Number_2">
              <a:hlinkClick r:id="" action="ppaction://noaction"/>
            </p:cNvPr>
            <p:cNvSpPr/>
            <p:nvPr>
              <p:custDataLst>
                <p:tags r:id="rId16"/>
              </p:custDataLst>
            </p:nvPr>
          </p:nvSpPr>
          <p:spPr>
            <a:xfrm>
              <a:off x="4694152" y="1395261"/>
              <a:ext cx="397248" cy="460267"/>
            </a:xfrm>
            <a:custGeom>
              <a:avLst/>
              <a:gdLst>
                <a:gd name="connsiteX0" fmla="*/ 282768 w 561608"/>
                <a:gd name="connsiteY0" fmla="*/ 0 h 649318"/>
                <a:gd name="connsiteX1" fmla="*/ 561608 w 561608"/>
                <a:gd name="connsiteY1" fmla="*/ 159711 h 649318"/>
                <a:gd name="connsiteX2" fmla="*/ 561608 w 561608"/>
                <a:gd name="connsiteY2" fmla="*/ 485680 h 649318"/>
                <a:gd name="connsiteX3" fmla="*/ 282768 w 561608"/>
                <a:gd name="connsiteY3" fmla="*/ 649318 h 649318"/>
                <a:gd name="connsiteX4" fmla="*/ 0 w 561608"/>
                <a:gd name="connsiteY4" fmla="*/ 485680 h 649318"/>
                <a:gd name="connsiteX5" fmla="*/ 0 w 561608"/>
                <a:gd name="connsiteY5" fmla="*/ 159711 h 649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608" h="649318">
                  <a:moveTo>
                    <a:pt x="282768" y="0"/>
                  </a:moveTo>
                  <a:lnTo>
                    <a:pt x="561608" y="159711"/>
                  </a:lnTo>
                  <a:lnTo>
                    <a:pt x="561608" y="485680"/>
                  </a:lnTo>
                  <a:lnTo>
                    <a:pt x="282768" y="649318"/>
                  </a:lnTo>
                  <a:lnTo>
                    <a:pt x="0" y="485680"/>
                  </a:lnTo>
                  <a:lnTo>
                    <a:pt x="0" y="159711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>
              <a:noAutofit/>
            </a:bodyPr>
            <a:lstStyle/>
            <a:p>
              <a:pPr algn="ctr">
                <a:defRPr/>
              </a:pPr>
              <a:r>
                <a:rPr lang="en-US" altLang="zh-CN" sz="2400" kern="0">
                  <a:solidFill>
                    <a:srgbClr val="FFFFFF"/>
                  </a:solidFill>
                </a:rPr>
                <a:t>2</a:t>
              </a:r>
              <a:endParaRPr lang="zh-CN" altLang="en-US" sz="2400" kern="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9" name="组合 28"/>
          <p:cNvGrpSpPr/>
          <p:nvPr>
            <p:custDataLst>
              <p:tags r:id="rId6"/>
            </p:custDataLst>
          </p:nvPr>
        </p:nvGrpSpPr>
        <p:grpSpPr>
          <a:xfrm>
            <a:off x="2192655" y="3914140"/>
            <a:ext cx="6157595" cy="484505"/>
            <a:chOff x="4694152" y="2852304"/>
            <a:chExt cx="5696097" cy="540000"/>
          </a:xfrm>
        </p:grpSpPr>
        <p:sp>
          <p:nvSpPr>
            <p:cNvPr id="32" name="MH_Entry_3">
              <a:hlinkClick r:id="" action="ppaction://noaction"/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5243459" y="2852304"/>
              <a:ext cx="5146790" cy="540000"/>
            </a:xfrm>
            <a:prstGeom prst="rect">
              <a:avLst/>
            </a:prstGeom>
            <a:noFill/>
          </p:spPr>
          <p:txBody>
            <a:bodyPr wrap="square" lIns="180000" anchor="ctr" anchorCtr="0">
              <a:normAutofit/>
            </a:bodyPr>
            <a:lstStyle/>
            <a:p>
              <a:pPr>
                <a:defRPr/>
              </a:pPr>
              <a:r>
                <a:rPr lang="zh-CN" altLang="en-US" sz="2400" kern="0" spc="100" dirty="0" smtClean="0"/>
                <a:t>软件</a:t>
              </a:r>
              <a:r>
                <a:rPr lang="en-US" altLang="zh-CN" sz="2400" kern="0" spc="100" dirty="0" smtClean="0"/>
                <a:t>/</a:t>
              </a:r>
              <a:r>
                <a:rPr lang="zh-CN" altLang="en-US" sz="2400" kern="0" spc="100" dirty="0" smtClean="0"/>
                <a:t>硬件测试重点分析</a:t>
              </a:r>
              <a:endParaRPr lang="zh-CN" altLang="en-US" sz="2400" kern="0" spc="100" dirty="0"/>
            </a:p>
          </p:txBody>
        </p:sp>
        <p:sp>
          <p:nvSpPr>
            <p:cNvPr id="33" name="MH_Number_3">
              <a:hlinkClick r:id="" action="ppaction://noaction"/>
            </p:cNvPr>
            <p:cNvSpPr/>
            <p:nvPr>
              <p:custDataLst>
                <p:tags r:id="rId14"/>
              </p:custDataLst>
            </p:nvPr>
          </p:nvSpPr>
          <p:spPr>
            <a:xfrm>
              <a:off x="4694152" y="2852304"/>
              <a:ext cx="397248" cy="460267"/>
            </a:xfrm>
            <a:custGeom>
              <a:avLst/>
              <a:gdLst>
                <a:gd name="connsiteX0" fmla="*/ 282768 w 561608"/>
                <a:gd name="connsiteY0" fmla="*/ 0 h 649318"/>
                <a:gd name="connsiteX1" fmla="*/ 561608 w 561608"/>
                <a:gd name="connsiteY1" fmla="*/ 159711 h 649318"/>
                <a:gd name="connsiteX2" fmla="*/ 561608 w 561608"/>
                <a:gd name="connsiteY2" fmla="*/ 485680 h 649318"/>
                <a:gd name="connsiteX3" fmla="*/ 282768 w 561608"/>
                <a:gd name="connsiteY3" fmla="*/ 649318 h 649318"/>
                <a:gd name="connsiteX4" fmla="*/ 0 w 561608"/>
                <a:gd name="connsiteY4" fmla="*/ 485680 h 649318"/>
                <a:gd name="connsiteX5" fmla="*/ 0 w 561608"/>
                <a:gd name="connsiteY5" fmla="*/ 159711 h 649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608" h="649318">
                  <a:moveTo>
                    <a:pt x="282768" y="0"/>
                  </a:moveTo>
                  <a:lnTo>
                    <a:pt x="561608" y="159711"/>
                  </a:lnTo>
                  <a:lnTo>
                    <a:pt x="561608" y="485680"/>
                  </a:lnTo>
                  <a:lnTo>
                    <a:pt x="282768" y="649318"/>
                  </a:lnTo>
                  <a:lnTo>
                    <a:pt x="0" y="485680"/>
                  </a:lnTo>
                  <a:lnTo>
                    <a:pt x="0" y="159711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>
              <a:noAutofit/>
            </a:bodyPr>
            <a:lstStyle/>
            <a:p>
              <a:pPr algn="ctr">
                <a:defRPr/>
              </a:pPr>
              <a:r>
                <a:rPr lang="en-US" altLang="zh-CN" sz="2400" kern="0">
                  <a:solidFill>
                    <a:srgbClr val="FFFFFF"/>
                  </a:solidFill>
                </a:rPr>
                <a:t>3</a:t>
              </a:r>
              <a:endParaRPr lang="zh-CN" altLang="en-US" sz="2400" kern="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9" name="组合 8"/>
          <p:cNvGrpSpPr/>
          <p:nvPr>
            <p:custDataLst>
              <p:tags r:id="rId7"/>
            </p:custDataLst>
          </p:nvPr>
        </p:nvGrpSpPr>
        <p:grpSpPr>
          <a:xfrm>
            <a:off x="2192655" y="4854575"/>
            <a:ext cx="6216015" cy="484505"/>
            <a:chOff x="4692460" y="1331596"/>
            <a:chExt cx="5750239" cy="540000"/>
          </a:xfrm>
        </p:grpSpPr>
        <p:sp>
          <p:nvSpPr>
            <p:cNvPr id="10" name="MH_Entry_2">
              <a:hlinkClick r:id="" action="ppaction://noaction"/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5243459" y="1331596"/>
              <a:ext cx="5199240" cy="540000"/>
            </a:xfrm>
            <a:prstGeom prst="rect">
              <a:avLst/>
            </a:prstGeom>
            <a:noFill/>
          </p:spPr>
          <p:txBody>
            <a:bodyPr wrap="square" lIns="180000" anchor="ctr" anchorCtr="0">
              <a:normAutofit/>
            </a:bodyPr>
            <a:lstStyle/>
            <a:p>
              <a:pPr>
                <a:defRPr/>
              </a:pPr>
              <a:r>
                <a:rPr lang="zh-CN" altLang="en-US" sz="2400" kern="0" spc="100" dirty="0"/>
                <a:t>测试亮点</a:t>
              </a:r>
              <a:r>
                <a:rPr lang="en-US" altLang="zh-CN" sz="2400" kern="0" spc="100" dirty="0"/>
                <a:t>/</a:t>
              </a:r>
              <a:r>
                <a:rPr lang="zh-CN" altLang="en-US" sz="2400" kern="0" spc="100" dirty="0"/>
                <a:t>暗点总结</a:t>
              </a:r>
            </a:p>
          </p:txBody>
        </p:sp>
        <p:sp>
          <p:nvSpPr>
            <p:cNvPr id="11" name="MH_Number_2">
              <a:hlinkClick r:id="" action="ppaction://noaction"/>
            </p:cNvPr>
            <p:cNvSpPr/>
            <p:nvPr>
              <p:custDataLst>
                <p:tags r:id="rId12"/>
              </p:custDataLst>
            </p:nvPr>
          </p:nvSpPr>
          <p:spPr>
            <a:xfrm>
              <a:off x="4692460" y="1371198"/>
              <a:ext cx="397248" cy="460267"/>
            </a:xfrm>
            <a:custGeom>
              <a:avLst/>
              <a:gdLst>
                <a:gd name="connsiteX0" fmla="*/ 282768 w 561608"/>
                <a:gd name="connsiteY0" fmla="*/ 0 h 649318"/>
                <a:gd name="connsiteX1" fmla="*/ 561608 w 561608"/>
                <a:gd name="connsiteY1" fmla="*/ 159711 h 649318"/>
                <a:gd name="connsiteX2" fmla="*/ 561608 w 561608"/>
                <a:gd name="connsiteY2" fmla="*/ 485680 h 649318"/>
                <a:gd name="connsiteX3" fmla="*/ 282768 w 561608"/>
                <a:gd name="connsiteY3" fmla="*/ 649318 h 649318"/>
                <a:gd name="connsiteX4" fmla="*/ 0 w 561608"/>
                <a:gd name="connsiteY4" fmla="*/ 485680 h 649318"/>
                <a:gd name="connsiteX5" fmla="*/ 0 w 561608"/>
                <a:gd name="connsiteY5" fmla="*/ 159711 h 649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608" h="649318">
                  <a:moveTo>
                    <a:pt x="282768" y="0"/>
                  </a:moveTo>
                  <a:lnTo>
                    <a:pt x="561608" y="159711"/>
                  </a:lnTo>
                  <a:lnTo>
                    <a:pt x="561608" y="485680"/>
                  </a:lnTo>
                  <a:lnTo>
                    <a:pt x="282768" y="649318"/>
                  </a:lnTo>
                  <a:lnTo>
                    <a:pt x="0" y="485680"/>
                  </a:lnTo>
                  <a:lnTo>
                    <a:pt x="0" y="159711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>
              <a:noAutofit/>
            </a:bodyPr>
            <a:lstStyle/>
            <a:p>
              <a:pPr algn="ctr">
                <a:defRPr/>
              </a:pPr>
              <a:r>
                <a:rPr lang="en-US" altLang="zh-CN" sz="2400" kern="0" dirty="0">
                  <a:solidFill>
                    <a:srgbClr val="FFFFFF"/>
                  </a:solidFill>
                </a:rPr>
                <a:t>4</a:t>
              </a:r>
            </a:p>
          </p:txBody>
        </p:sp>
      </p:grpSp>
      <p:grpSp>
        <p:nvGrpSpPr>
          <p:cNvPr id="13" name="组合 12"/>
          <p:cNvGrpSpPr/>
          <p:nvPr>
            <p:custDataLst>
              <p:tags r:id="rId8"/>
            </p:custDataLst>
          </p:nvPr>
        </p:nvGrpSpPr>
        <p:grpSpPr>
          <a:xfrm>
            <a:off x="2192655" y="5768975"/>
            <a:ext cx="6216015" cy="484505"/>
            <a:chOff x="4692460" y="1331596"/>
            <a:chExt cx="5750239" cy="540000"/>
          </a:xfrm>
        </p:grpSpPr>
        <p:sp>
          <p:nvSpPr>
            <p:cNvPr id="17" name="MH_Entry_2">
              <a:hlinkClick r:id="" action="ppaction://noaction"/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5243459" y="1331596"/>
              <a:ext cx="5199240" cy="540000"/>
            </a:xfrm>
            <a:prstGeom prst="rect">
              <a:avLst/>
            </a:prstGeom>
            <a:noFill/>
          </p:spPr>
          <p:txBody>
            <a:bodyPr wrap="square" lIns="180000" anchor="ctr" anchorCtr="0">
              <a:normAutofit/>
            </a:bodyPr>
            <a:lstStyle/>
            <a:p>
              <a:pPr>
                <a:defRPr/>
              </a:pPr>
              <a:r>
                <a:rPr lang="zh-CN" altLang="en-US" sz="2400" kern="0" spc="100" dirty="0"/>
                <a:t>新功能测试方法及心得</a:t>
              </a:r>
            </a:p>
          </p:txBody>
        </p:sp>
        <p:sp>
          <p:nvSpPr>
            <p:cNvPr id="21" name="MH_Number_2">
              <a:hlinkClick r:id="" action="ppaction://noaction"/>
            </p:cNvPr>
            <p:cNvSpPr/>
            <p:nvPr>
              <p:custDataLst>
                <p:tags r:id="rId10"/>
              </p:custDataLst>
            </p:nvPr>
          </p:nvSpPr>
          <p:spPr>
            <a:xfrm>
              <a:off x="4692460" y="1371198"/>
              <a:ext cx="397248" cy="460267"/>
            </a:xfrm>
            <a:custGeom>
              <a:avLst/>
              <a:gdLst>
                <a:gd name="connsiteX0" fmla="*/ 282768 w 561608"/>
                <a:gd name="connsiteY0" fmla="*/ 0 h 649318"/>
                <a:gd name="connsiteX1" fmla="*/ 561608 w 561608"/>
                <a:gd name="connsiteY1" fmla="*/ 159711 h 649318"/>
                <a:gd name="connsiteX2" fmla="*/ 561608 w 561608"/>
                <a:gd name="connsiteY2" fmla="*/ 485680 h 649318"/>
                <a:gd name="connsiteX3" fmla="*/ 282768 w 561608"/>
                <a:gd name="connsiteY3" fmla="*/ 649318 h 649318"/>
                <a:gd name="connsiteX4" fmla="*/ 0 w 561608"/>
                <a:gd name="connsiteY4" fmla="*/ 485680 h 649318"/>
                <a:gd name="connsiteX5" fmla="*/ 0 w 561608"/>
                <a:gd name="connsiteY5" fmla="*/ 159711 h 649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608" h="649318">
                  <a:moveTo>
                    <a:pt x="282768" y="0"/>
                  </a:moveTo>
                  <a:lnTo>
                    <a:pt x="561608" y="159711"/>
                  </a:lnTo>
                  <a:lnTo>
                    <a:pt x="561608" y="485680"/>
                  </a:lnTo>
                  <a:lnTo>
                    <a:pt x="282768" y="649318"/>
                  </a:lnTo>
                  <a:lnTo>
                    <a:pt x="0" y="485680"/>
                  </a:lnTo>
                  <a:lnTo>
                    <a:pt x="0" y="159711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>
              <a:noAutofit/>
            </a:bodyPr>
            <a:lstStyle/>
            <a:p>
              <a:pPr algn="ctr">
                <a:defRPr/>
              </a:pPr>
              <a:r>
                <a:rPr lang="en-US" altLang="zh-CN" sz="2400" kern="0" dirty="0">
                  <a:solidFill>
                    <a:srgbClr val="FFFFFF"/>
                  </a:solidFill>
                </a:rPr>
                <a:t>5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404495" y="31115"/>
            <a:ext cx="5057140" cy="15113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zh-CN"/>
              <a:t>一、编写目的</a:t>
            </a: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404495" y="1408430"/>
            <a:ext cx="8255635" cy="44596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12800" indent="-812800" eaLnBrk="1" hangingPunct="1"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宋体" panose="02010600030101010101" pitchFamily="2" charset="-122"/>
                <a:sym typeface="+mn-ea"/>
              </a:rPr>
              <a:t>通过测试结果的分析得到对软件质量的评价</a:t>
            </a:r>
          </a:p>
          <a:p>
            <a:pPr marL="812800" indent="-812800" eaLnBrk="1" hangingPunct="1">
              <a:buFont typeface="Wingdings" panose="05000000000000000000" pitchFamily="2" charset="2"/>
              <a:buChar char="Ø"/>
            </a:pPr>
            <a:endParaRPr lang="zh-CN" altLang="en-US" sz="2800" dirty="0">
              <a:latin typeface="宋体" panose="02010600030101010101" pitchFamily="2" charset="-122"/>
            </a:endParaRPr>
          </a:p>
          <a:p>
            <a:pPr marL="812800" indent="-812800" eaLnBrk="1" hangingPunct="1"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宋体" panose="02010600030101010101" pitchFamily="2" charset="-122"/>
                <a:sym typeface="+mn-ea"/>
              </a:rPr>
              <a:t>总结经验，提升测试能力</a:t>
            </a:r>
          </a:p>
          <a:p>
            <a:pPr marL="812800" indent="-812800" eaLnBrk="1" hangingPunct="1">
              <a:buFont typeface="Wingdings" panose="05000000000000000000" pitchFamily="2" charset="2"/>
              <a:buChar char="Ø"/>
            </a:pPr>
            <a:endParaRPr lang="zh-CN" altLang="en-US" sz="2800" dirty="0">
              <a:latin typeface="宋体" panose="02010600030101010101" pitchFamily="2" charset="-122"/>
            </a:endParaRPr>
          </a:p>
          <a:p>
            <a:pPr marL="812800" indent="-812800" eaLnBrk="1" hangingPunct="1"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宋体" panose="02010600030101010101" pitchFamily="2" charset="-122"/>
                <a:sym typeface="+mn-ea"/>
              </a:rPr>
              <a:t>分析</a:t>
            </a:r>
            <a:r>
              <a:rPr lang="zh-CN" altLang="en-US" sz="2800" dirty="0" smtClean="0">
                <a:latin typeface="宋体" panose="02010600030101010101" pitchFamily="2" charset="-122"/>
                <a:sym typeface="+mn-ea"/>
              </a:rPr>
              <a:t>测试过程</a:t>
            </a:r>
            <a:r>
              <a:rPr lang="zh-CN" altLang="en-US" sz="2800" dirty="0">
                <a:latin typeface="宋体" panose="02010600030101010101" pitchFamily="2" charset="-122"/>
                <a:sym typeface="+mn-ea"/>
              </a:rPr>
              <a:t>、策略、信息和数据，为以后制定测试计划和项目评估提供参考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indent="0" eaLnBrk="1" hangingPunct="1">
              <a:buFont typeface="Wingdings" panose="05000000000000000000" pitchFamily="2" charset="2"/>
            </a:pPr>
            <a:endParaRPr lang="en-US" altLang="zh-CN" sz="28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404495" y="31115"/>
            <a:ext cx="5057140" cy="15113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/>
              <a:t>二、项目背景</a:t>
            </a: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404495" y="1408430"/>
            <a:ext cx="8255635" cy="50247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0" algn="l" eaLnBrk="1" hangingPunct="1">
              <a:buFont typeface="Wingdings" panose="05000000000000000000" pitchFamily="2" charset="2"/>
            </a:pPr>
            <a:r>
              <a:rPr lang="en-US" altLang="zh-CN" sz="2800" dirty="0"/>
              <a:t>1. H1000</a:t>
            </a:r>
            <a:r>
              <a:rPr lang="zh-CN" altLang="en-US" sz="2800" dirty="0"/>
              <a:t>对标谷歌</a:t>
            </a:r>
            <a:r>
              <a:rPr lang="en-US" altLang="zh-CN" sz="2800" dirty="0"/>
              <a:t>daydream  controller</a:t>
            </a:r>
            <a:endParaRPr lang="zh-CN" altLang="en-US" sz="2800" dirty="0"/>
          </a:p>
          <a:p>
            <a:pPr indent="0" algn="l" eaLnBrk="1" hangingPunct="1">
              <a:buFont typeface="Wingdings" panose="05000000000000000000" pitchFamily="2" charset="2"/>
            </a:pPr>
            <a:endParaRPr lang="en-US" altLang="zh-CN" sz="2800" dirty="0"/>
          </a:p>
          <a:p>
            <a:pPr indent="0" algn="l" eaLnBrk="1" hangingPunct="1">
              <a:buFont typeface="Wingdings" panose="05000000000000000000" pitchFamily="2" charset="2"/>
            </a:pPr>
            <a:r>
              <a:rPr lang="en-US" altLang="zh-CN" sz="2800" dirty="0"/>
              <a:t>H1000</a:t>
            </a:r>
            <a:r>
              <a:rPr lang="zh-CN" altLang="en-US" sz="2800" dirty="0"/>
              <a:t>产品设计主要参照对象是谷</a:t>
            </a:r>
            <a:r>
              <a:rPr lang="zh-CN" altLang="en-US" sz="2800" dirty="0" smtClean="0"/>
              <a:t>歌</a:t>
            </a:r>
            <a:r>
              <a:rPr lang="en-US" altLang="zh-CN" sz="2800" dirty="0" smtClean="0"/>
              <a:t>daydream </a:t>
            </a:r>
            <a:r>
              <a:rPr lang="en-US" altLang="zh-CN" sz="2800" dirty="0"/>
              <a:t>controller </a:t>
            </a:r>
          </a:p>
          <a:p>
            <a:pPr indent="0" algn="l" eaLnBrk="1" hangingPunct="1">
              <a:buFont typeface="+mj-lt"/>
            </a:pPr>
            <a:endParaRPr lang="en-US" altLang="zh-CN" sz="2800" dirty="0"/>
          </a:p>
          <a:p>
            <a:pPr indent="0" algn="l" eaLnBrk="1" hangingPunct="1">
              <a:buFont typeface="+mj-lt"/>
            </a:pPr>
            <a:r>
              <a:rPr lang="en-US" altLang="zh-CN" sz="2800" dirty="0"/>
              <a:t>2. </a:t>
            </a:r>
            <a:r>
              <a:rPr lang="zh-CN" altLang="en-US" sz="2800" dirty="0"/>
              <a:t>产品形态</a:t>
            </a:r>
          </a:p>
          <a:p>
            <a:pPr indent="0" algn="l" eaLnBrk="1" hangingPunct="1">
              <a:buFont typeface="+mj-lt"/>
            </a:pPr>
            <a:r>
              <a:rPr lang="en-US" altLang="zh-CN" sz="2800" dirty="0"/>
              <a:t>daydream</a:t>
            </a:r>
            <a:r>
              <a:rPr lang="zh-CN" altLang="en-US" sz="2800" dirty="0"/>
              <a:t>是谷歌提供的一套标准的</a:t>
            </a:r>
            <a:r>
              <a:rPr lang="en-US" altLang="zh-CN" sz="2800" dirty="0"/>
              <a:t>VR</a:t>
            </a:r>
            <a:r>
              <a:rPr lang="zh-CN" altLang="en-US" sz="2800" dirty="0"/>
              <a:t>入门方案，为手机盒子类</a:t>
            </a:r>
            <a:r>
              <a:rPr lang="en-US" altLang="zh-CN" sz="2800" dirty="0"/>
              <a:t>VR</a:t>
            </a:r>
            <a:r>
              <a:rPr lang="zh-CN" altLang="en-US" sz="2800" dirty="0"/>
              <a:t>，类似三星</a:t>
            </a:r>
            <a:r>
              <a:rPr lang="en-US" altLang="zh-CN" sz="2800" dirty="0"/>
              <a:t>Gear</a:t>
            </a:r>
            <a:r>
              <a:rPr lang="zh-CN" altLang="en-US" sz="2800" dirty="0"/>
              <a:t>，需要搭配手柄进行操作使用；</a:t>
            </a:r>
          </a:p>
          <a:p>
            <a:pPr indent="0" algn="l" eaLnBrk="1" hangingPunct="1">
              <a:buFont typeface="+mj-lt"/>
            </a:pPr>
            <a:endParaRPr lang="zh-CN" altLang="en-US" sz="2800" dirty="0"/>
          </a:p>
          <a:p>
            <a:pPr indent="0" algn="l" eaLnBrk="1" hangingPunct="1">
              <a:buFont typeface="+mj-lt"/>
            </a:pPr>
            <a:r>
              <a:rPr lang="en-US" altLang="zh-CN" sz="2800" dirty="0"/>
              <a:t>H1000</a:t>
            </a:r>
            <a:r>
              <a:rPr lang="zh-CN" altLang="en-US" sz="2800" dirty="0"/>
              <a:t>产品定位与</a:t>
            </a:r>
            <a:r>
              <a:rPr lang="en-US" altLang="zh-CN" sz="2800" dirty="0"/>
              <a:t>daydream controller</a:t>
            </a:r>
            <a:r>
              <a:rPr lang="zh-CN" altLang="en-US" sz="2800" dirty="0"/>
              <a:t>类似，除了用于游戏操控，同时支持对</a:t>
            </a:r>
            <a:r>
              <a:rPr lang="en-US" altLang="zh-CN" sz="2800" dirty="0"/>
              <a:t>IDEALENS K2</a:t>
            </a:r>
            <a:r>
              <a:rPr lang="zh-CN" altLang="en-US" sz="2800" dirty="0"/>
              <a:t>全局接管，用手柄代替头盔操作，是体验上的升级。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404495" y="31115"/>
            <a:ext cx="5057140" cy="15113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/>
              <a:t>二、项目背景</a:t>
            </a:r>
          </a:p>
        </p:txBody>
      </p:sp>
      <p:pic>
        <p:nvPicPr>
          <p:cNvPr id="10" name="图片 9" descr="QQ图片2016121822040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890" y="2318385"/>
            <a:ext cx="4195445" cy="251206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404495" y="1207770"/>
            <a:ext cx="6485255" cy="8928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/>
              <a:t>Daydream VR &amp; controller</a:t>
            </a:r>
          </a:p>
        </p:txBody>
      </p:sp>
      <p:pic>
        <p:nvPicPr>
          <p:cNvPr id="5" name="图片 4" descr="QQ图片201612182231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95495" y="2318385"/>
            <a:ext cx="3954145" cy="255206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404495" y="31115"/>
            <a:ext cx="5057140" cy="15113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/>
              <a:t>二、项目背景</a:t>
            </a: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562610" y="982980"/>
            <a:ext cx="8255635" cy="3246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0" algn="l" eaLnBrk="1" hangingPunct="1">
              <a:buFont typeface="Wingdings" panose="05000000000000000000" pitchFamily="2" charset="2"/>
            </a:pPr>
            <a:r>
              <a:rPr lang="en-US" altLang="zh-CN" sz="2800" dirty="0"/>
              <a:t>3. </a:t>
            </a:r>
            <a:r>
              <a:rPr lang="zh-CN" altLang="en-US" sz="2800" dirty="0"/>
              <a:t>传感器</a:t>
            </a:r>
          </a:p>
          <a:p>
            <a:pPr indent="0" algn="l" eaLnBrk="1" hangingPunct="1">
              <a:buFont typeface="Wingdings" panose="05000000000000000000" pitchFamily="2" charset="2"/>
            </a:pPr>
            <a:r>
              <a:rPr lang="en-US" altLang="zh-CN" sz="2800" dirty="0"/>
              <a:t>H1000</a:t>
            </a:r>
            <a:r>
              <a:rPr lang="zh-CN" altLang="en-US" sz="2800" dirty="0"/>
              <a:t>、</a:t>
            </a:r>
            <a:r>
              <a:rPr lang="en-US" altLang="zh-CN" sz="2800" dirty="0"/>
              <a:t>daydream controller</a:t>
            </a:r>
            <a:r>
              <a:rPr lang="zh-CN" altLang="en-US" sz="2800" dirty="0"/>
              <a:t>均配置九轴传感器（三轴陀螺仪</a:t>
            </a:r>
            <a:r>
              <a:rPr lang="en-US" altLang="zh-CN" sz="2800" dirty="0"/>
              <a:t>+</a:t>
            </a:r>
            <a:r>
              <a:rPr lang="zh-CN" altLang="en-US" sz="2800" dirty="0"/>
              <a:t>三轴加速度</a:t>
            </a:r>
            <a:r>
              <a:rPr lang="en-US" altLang="zh-CN" sz="2800" dirty="0"/>
              <a:t>+</a:t>
            </a:r>
            <a:r>
              <a:rPr lang="zh-CN" altLang="en-US" sz="2800" dirty="0"/>
              <a:t>三轴地磁），</a:t>
            </a:r>
            <a:r>
              <a:rPr lang="zh-CN" altLang="en-US" sz="2800" dirty="0" smtClean="0"/>
              <a:t>系统获取传感器数据并</a:t>
            </a:r>
            <a:r>
              <a:rPr lang="zh-CN" altLang="en-US" sz="2800" dirty="0"/>
              <a:t>通过相关的</a:t>
            </a:r>
            <a:r>
              <a:rPr lang="zh-CN" altLang="en-US" sz="2800" dirty="0" smtClean="0"/>
              <a:t>算法实现</a:t>
            </a:r>
            <a:r>
              <a:rPr lang="zh-CN" altLang="en-US" sz="2800" dirty="0"/>
              <a:t>姿态控制</a:t>
            </a:r>
          </a:p>
          <a:p>
            <a:pPr indent="0" algn="l" eaLnBrk="1" hangingPunct="1">
              <a:buFont typeface="Wingdings" panose="05000000000000000000" pitchFamily="2" charset="2"/>
            </a:pPr>
            <a:endParaRPr lang="zh-CN" altLang="en-US" sz="2800" dirty="0"/>
          </a:p>
          <a:p>
            <a:pPr indent="0" algn="l" eaLnBrk="1" hangingPunct="1">
              <a:buFont typeface="Wingdings" panose="05000000000000000000" pitchFamily="2" charset="2"/>
            </a:pPr>
            <a:r>
              <a:rPr lang="en-US" altLang="zh-CN" sz="2800" dirty="0"/>
              <a:t>4. </a:t>
            </a:r>
            <a:r>
              <a:rPr lang="zh-CN" altLang="en-US" sz="2800" dirty="0"/>
              <a:t>数据传输方式</a:t>
            </a:r>
          </a:p>
          <a:p>
            <a:pPr indent="0" algn="l" eaLnBrk="1" hangingPunct="1">
              <a:buFont typeface="Wingdings" panose="05000000000000000000" pitchFamily="2" charset="2"/>
            </a:pPr>
            <a:r>
              <a:rPr lang="en-US" altLang="zh-CN" sz="2800" dirty="0"/>
              <a:t>BLE</a:t>
            </a:r>
            <a:r>
              <a:rPr lang="zh-CN" altLang="en-US" sz="2800" dirty="0"/>
              <a:t>（蓝牙低功耗）</a:t>
            </a:r>
          </a:p>
        </p:txBody>
      </p:sp>
      <p:pic>
        <p:nvPicPr>
          <p:cNvPr id="13" name="图片 12" descr="QQ图片201612182204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2610" y="3970655"/>
            <a:ext cx="4021455" cy="2266950"/>
          </a:xfrm>
          <a:prstGeom prst="rect">
            <a:avLst/>
          </a:prstGeom>
        </p:spPr>
      </p:pic>
      <p:pic>
        <p:nvPicPr>
          <p:cNvPr id="12" name="图片 11" descr="QQ图片201612182204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03445" y="3970655"/>
            <a:ext cx="4250690" cy="22669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404494" y="31115"/>
            <a:ext cx="5463649" cy="15113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dirty="0" smtClean="0"/>
          </a:p>
          <a:p>
            <a:r>
              <a:rPr lang="zh-CN" altLang="en-US" dirty="0" smtClean="0"/>
              <a:t>三、</a:t>
            </a:r>
            <a:r>
              <a:rPr lang="zh-CN" altLang="en-US" kern="0" spc="100" dirty="0" smtClean="0"/>
              <a:t>软件</a:t>
            </a:r>
            <a:r>
              <a:rPr lang="en-US" altLang="zh-CN" kern="0" spc="100" dirty="0"/>
              <a:t>/</a:t>
            </a:r>
            <a:r>
              <a:rPr lang="zh-CN" altLang="en-US" kern="0" spc="100" dirty="0"/>
              <a:t>硬件测试重点分析</a:t>
            </a:r>
          </a:p>
          <a:p>
            <a:pPr algn="l"/>
            <a:endParaRPr lang="zh-CN" altLang="en-US" dirty="0"/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404495" y="1408430"/>
            <a:ext cx="8255635" cy="50247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en-US" altLang="zh-CN" sz="280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  <a:sym typeface="+mn-ea"/>
              </a:rPr>
              <a:t>1.</a:t>
            </a:r>
            <a:r>
              <a:rPr lang="zh-CN" altLang="en-US" sz="280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  <a:sym typeface="+mn-ea"/>
              </a:rPr>
              <a:t>软件</a:t>
            </a:r>
            <a:endParaRPr lang="en-US" altLang="zh-CN" sz="280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  <a:sym typeface="+mn-ea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800" noProof="0" dirty="0" smtClean="0">
                <a:latin typeface="宋体" panose="02010600030101010101" pitchFamily="2" charset="-122"/>
                <a:ea typeface="+mn-ea"/>
                <a:cs typeface="+mn-cs"/>
                <a:sym typeface="+mn-ea"/>
              </a:rPr>
              <a:t>测试对象：</a:t>
            </a:r>
            <a:r>
              <a:rPr lang="en-US" altLang="zh-CN" sz="2800" noProof="0" dirty="0" smtClean="0">
                <a:latin typeface="宋体" panose="02010600030101010101" pitchFamily="2" charset="-122"/>
                <a:ea typeface="+mn-ea"/>
                <a:cs typeface="+mn-cs"/>
                <a:sym typeface="+mn-ea"/>
              </a:rPr>
              <a:t>K2 ROM</a:t>
            </a:r>
            <a:r>
              <a:rPr lang="zh-CN" altLang="en-US" sz="2800" dirty="0">
                <a:latin typeface="宋体" panose="02010600030101010101" pitchFamily="2" charset="-122"/>
                <a:ea typeface="+mn-ea"/>
                <a:cs typeface="+mn-cs"/>
                <a:sym typeface="+mn-ea"/>
              </a:rPr>
              <a:t>、</a:t>
            </a:r>
            <a:r>
              <a:rPr lang="en-US" altLang="zh-CN" sz="2800" noProof="0" dirty="0" smtClean="0">
                <a:latin typeface="宋体" panose="02010600030101010101" pitchFamily="2" charset="-122"/>
                <a:ea typeface="+mn-ea"/>
                <a:cs typeface="+mn-cs"/>
                <a:sym typeface="+mn-ea"/>
              </a:rPr>
              <a:t>H1000</a:t>
            </a:r>
            <a:r>
              <a:rPr lang="zh-CN" altLang="en-US" sz="2800" dirty="0" smtClean="0">
                <a:latin typeface="宋体" panose="02010600030101010101" pitchFamily="2" charset="-122"/>
                <a:ea typeface="+mn-ea"/>
                <a:cs typeface="+mn-cs"/>
                <a:sym typeface="+mn-ea"/>
              </a:rPr>
              <a:t>手柄固件</a:t>
            </a:r>
            <a:endParaRPr lang="en-US" altLang="zh-CN" sz="2800" dirty="0" smtClean="0">
              <a:latin typeface="宋体" panose="02010600030101010101" pitchFamily="2" charset="-122"/>
              <a:ea typeface="+mn-ea"/>
              <a:cs typeface="+mn-cs"/>
              <a:sym typeface="+mn-ea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latin typeface="宋体" panose="02010600030101010101" pitchFamily="2" charset="-122"/>
                <a:ea typeface="+mn-ea"/>
                <a:cs typeface="+mn-cs"/>
                <a:sym typeface="+mn-ea"/>
              </a:rPr>
              <a:t>蓝</a:t>
            </a:r>
            <a:r>
              <a:rPr lang="zh-CN" altLang="en-US" sz="2800" dirty="0" smtClean="0">
                <a:latin typeface="宋体" panose="02010600030101010101" pitchFamily="2" charset="-122"/>
                <a:ea typeface="+mn-ea"/>
                <a:cs typeface="+mn-cs"/>
                <a:sym typeface="+mn-ea"/>
              </a:rPr>
              <a:t>牙连接稳定性、复杂环境干扰性</a:t>
            </a:r>
            <a:endParaRPr lang="en-US" altLang="zh-CN" sz="2800" dirty="0" smtClean="0">
              <a:latin typeface="宋体" panose="02010600030101010101" pitchFamily="2" charset="-122"/>
              <a:ea typeface="+mn-ea"/>
              <a:cs typeface="+mn-cs"/>
              <a:sym typeface="+mn-ea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800" dirty="0" smtClean="0">
                <a:latin typeface="宋体" panose="02010600030101010101" pitchFamily="2" charset="-122"/>
                <a:ea typeface="+mn-ea"/>
                <a:cs typeface="+mn-cs"/>
                <a:sym typeface="+mn-ea"/>
              </a:rPr>
              <a:t>手柄锚点</a:t>
            </a:r>
            <a:r>
              <a:rPr lang="en-US" altLang="zh-CN" sz="2800" dirty="0" smtClean="0">
                <a:latin typeface="宋体" panose="02010600030101010101" pitchFamily="2" charset="-122"/>
                <a:ea typeface="+mn-ea"/>
                <a:cs typeface="+mn-cs"/>
                <a:sym typeface="+mn-ea"/>
              </a:rPr>
              <a:t>/</a:t>
            </a:r>
            <a:r>
              <a:rPr lang="zh-CN" altLang="en-US" sz="2800" dirty="0" smtClean="0">
                <a:latin typeface="宋体" panose="02010600030101010101" pitchFamily="2" charset="-122"/>
                <a:ea typeface="+mn-ea"/>
                <a:cs typeface="+mn-cs"/>
                <a:sym typeface="+mn-ea"/>
              </a:rPr>
              <a:t>射线漂移</a:t>
            </a:r>
            <a:endParaRPr lang="en-US" altLang="zh-CN" sz="2800" dirty="0" smtClean="0">
              <a:latin typeface="宋体" panose="02010600030101010101" pitchFamily="2" charset="-122"/>
              <a:ea typeface="+mn-ea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sz="2800" dirty="0" smtClean="0">
              <a:latin typeface="宋体" panose="02010600030101010101" pitchFamily="2" charset="-122"/>
              <a:ea typeface="+mn-ea"/>
              <a:cs typeface="+mn-cs"/>
              <a:sym typeface="+mn-ea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en-US" altLang="zh-CN" sz="280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  <a:sym typeface="+mn-ea"/>
              </a:rPr>
              <a:t>2.</a:t>
            </a:r>
            <a:r>
              <a:rPr lang="zh-CN" altLang="en-US" sz="280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  <a:sym typeface="+mn-ea"/>
              </a:rPr>
              <a:t>硬件</a:t>
            </a:r>
            <a:endParaRPr lang="en-US" altLang="zh-CN" sz="280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  <a:sym typeface="+mn-ea"/>
            </a:endParaRPr>
          </a:p>
          <a:p>
            <a:pPr marL="457200" indent="-4572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800" dirty="0" smtClean="0">
                <a:latin typeface="宋体" panose="02010600030101010101" pitchFamily="2" charset="-122"/>
                <a:ea typeface="+mn-ea"/>
                <a:cs typeface="+mn-cs"/>
                <a:sym typeface="+mn-ea"/>
              </a:rPr>
              <a:t>手柄物理按键（可靠性）、</a:t>
            </a:r>
            <a:r>
              <a:rPr lang="en-US" altLang="zh-CN" sz="2800" dirty="0" smtClean="0">
                <a:latin typeface="宋体" panose="02010600030101010101" pitchFamily="2" charset="-122"/>
                <a:ea typeface="+mn-ea"/>
                <a:cs typeface="+mn-cs"/>
                <a:sym typeface="+mn-ea"/>
              </a:rPr>
              <a:t>T</a:t>
            </a:r>
            <a:r>
              <a:rPr lang="en-US" altLang="zh-CN" sz="2800" dirty="0" smtClean="0">
                <a:latin typeface="宋体" panose="02010600030101010101" pitchFamily="2" charset="-122"/>
                <a:sym typeface="+mn-ea"/>
              </a:rPr>
              <a:t>P</a:t>
            </a:r>
            <a:r>
              <a:rPr lang="zh-CN" altLang="en-US" sz="2800" dirty="0" smtClean="0">
                <a:latin typeface="宋体" panose="02010600030101010101" pitchFamily="2" charset="-122"/>
                <a:sym typeface="+mn-ea"/>
              </a:rPr>
              <a:t>（灵敏度）</a:t>
            </a:r>
            <a:endParaRPr lang="en-US" altLang="zh-CN" sz="2800" dirty="0" smtClean="0">
              <a:latin typeface="宋体" panose="02010600030101010101" pitchFamily="2" charset="-122"/>
              <a:ea typeface="+mn-ea"/>
              <a:cs typeface="+mn-cs"/>
              <a:sym typeface="+mn-ea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800" dirty="0" smtClean="0">
                <a:latin typeface="宋体" panose="02010600030101010101" pitchFamily="2" charset="-122"/>
                <a:ea typeface="+mn-ea"/>
                <a:cs typeface="+mn-cs"/>
                <a:sym typeface="+mn-ea"/>
              </a:rPr>
              <a:t>手柄功耗</a:t>
            </a:r>
            <a:endParaRPr lang="en-US" altLang="zh-CN" sz="2800" dirty="0" smtClean="0">
              <a:latin typeface="宋体" panose="02010600030101010101" pitchFamily="2" charset="-122"/>
              <a:ea typeface="+mn-ea"/>
              <a:cs typeface="+mn-cs"/>
              <a:sym typeface="+mn-ea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2800" dirty="0" smtClean="0">
                <a:latin typeface="宋体" panose="02010600030101010101" pitchFamily="2" charset="-122"/>
                <a:ea typeface="+mn-ea"/>
                <a:cs typeface="+mn-cs"/>
                <a:sym typeface="+mn-ea"/>
              </a:rPr>
              <a:t>VR</a:t>
            </a:r>
            <a:r>
              <a:rPr lang="zh-CN" altLang="en-US" sz="2800" dirty="0">
                <a:latin typeface="宋体" panose="02010600030101010101" pitchFamily="2" charset="-122"/>
                <a:ea typeface="+mn-ea"/>
                <a:cs typeface="+mn-cs"/>
                <a:sym typeface="+mn-ea"/>
              </a:rPr>
              <a:t>侧</a:t>
            </a:r>
            <a:r>
              <a:rPr lang="zh-CN" altLang="en-US" sz="2800" dirty="0" smtClean="0">
                <a:latin typeface="宋体" panose="02010600030101010101" pitchFamily="2" charset="-122"/>
                <a:ea typeface="+mn-ea"/>
                <a:cs typeface="+mn-cs"/>
                <a:sym typeface="+mn-ea"/>
              </a:rPr>
              <a:t>功耗</a:t>
            </a:r>
            <a:r>
              <a:rPr lang="zh-CN" altLang="en-US" sz="280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  <a:sym typeface="+mn-ea"/>
              </a:rPr>
              <a:t>   </a:t>
            </a:r>
            <a:endParaRPr kumimoji="0" lang="zh-CN" altLang="en-US" sz="280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  <a:sym typeface="+mn-ea"/>
            </a:endParaRPr>
          </a:p>
          <a:p>
            <a:pPr indent="0" algn="l" eaLnBrk="1" hangingPunct="1">
              <a:buFont typeface="Wingdings" panose="05000000000000000000" pitchFamily="2" charset="2"/>
            </a:pPr>
            <a:endParaRPr kumimoji="0" lang="zh-CN" altLang="en-US" sz="280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404494" y="31115"/>
            <a:ext cx="5679673" cy="15113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zh-CN" altLang="en-US" dirty="0"/>
              <a:t>三、</a:t>
            </a:r>
            <a:r>
              <a:rPr lang="zh-CN" altLang="en-US" kern="0" spc="100" dirty="0"/>
              <a:t>软件</a:t>
            </a:r>
            <a:r>
              <a:rPr lang="en-US" altLang="zh-CN" kern="0" spc="100" dirty="0"/>
              <a:t>/</a:t>
            </a:r>
            <a:r>
              <a:rPr lang="zh-CN" altLang="en-US" kern="0" spc="100" dirty="0"/>
              <a:t>硬件测试重点分析</a:t>
            </a:r>
          </a:p>
          <a:p>
            <a:endParaRPr lang="zh-CN" altLang="en-US" dirty="0"/>
          </a:p>
        </p:txBody>
      </p:sp>
      <p:graphicFrame>
        <p:nvGraphicFramePr>
          <p:cNvPr id="4" name="图表 3"/>
          <p:cNvGraphicFramePr/>
          <p:nvPr/>
        </p:nvGraphicFramePr>
        <p:xfrm>
          <a:off x="1430655" y="2499360"/>
          <a:ext cx="6282690" cy="39636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584200" y="1256030"/>
            <a:ext cx="7469505" cy="11423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0">
              <a:buFont typeface="Wingdings" panose="05000000000000000000" charset="0"/>
            </a:pPr>
            <a:r>
              <a:rPr lang="zh-CN" altLang="en-US" sz="2800" kern="0" spc="100" dirty="0"/>
              <a:t>项目总提交</a:t>
            </a:r>
            <a:r>
              <a:rPr lang="en-US" altLang="zh-CN" sz="2800" kern="0" spc="100" dirty="0"/>
              <a:t>bug</a:t>
            </a:r>
            <a:r>
              <a:rPr lang="zh-CN" altLang="en-US" sz="2800" kern="0" spc="100" dirty="0"/>
              <a:t>数：</a:t>
            </a:r>
            <a:r>
              <a:rPr lang="en-US" altLang="zh-CN" sz="2800" kern="0" spc="100" dirty="0"/>
              <a:t>210</a:t>
            </a:r>
          </a:p>
          <a:p>
            <a:pPr indent="0">
              <a:buFont typeface="Wingdings" panose="05000000000000000000" charset="0"/>
            </a:pPr>
            <a:r>
              <a:rPr lang="zh-CN" altLang="en-US" sz="2800" dirty="0"/>
              <a:t>主要测试人员：唐均峰、宾勇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404494" y="31115"/>
            <a:ext cx="5679673" cy="15113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zh-CN" altLang="en-US" dirty="0"/>
              <a:t>三、</a:t>
            </a:r>
            <a:r>
              <a:rPr lang="zh-CN" altLang="en-US" kern="0" spc="100" dirty="0"/>
              <a:t>软件</a:t>
            </a:r>
            <a:r>
              <a:rPr lang="en-US" altLang="zh-CN" kern="0" spc="100" dirty="0"/>
              <a:t>/</a:t>
            </a:r>
            <a:r>
              <a:rPr lang="zh-CN" altLang="en-US" kern="0" spc="100" dirty="0"/>
              <a:t>硬件测试重点分析</a:t>
            </a:r>
          </a:p>
          <a:p>
            <a:endParaRPr lang="zh-CN" altLang="en-US" dirty="0"/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404495" y="1408430"/>
            <a:ext cx="8255635" cy="50247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0" algn="l" eaLnBrk="1" hangingPunct="1">
              <a:buFont typeface="Wingdings" panose="05000000000000000000" pitchFamily="2" charset="2"/>
            </a:pPr>
            <a:endParaRPr lang="zh-CN" altLang="zh-CN" sz="2800" dirty="0"/>
          </a:p>
        </p:txBody>
      </p:sp>
      <p:graphicFrame>
        <p:nvGraphicFramePr>
          <p:cNvPr id="5" name="图表 4"/>
          <p:cNvGraphicFramePr/>
          <p:nvPr/>
        </p:nvGraphicFramePr>
        <p:xfrm>
          <a:off x="1518920" y="2329180"/>
          <a:ext cx="6106160" cy="38023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570865" y="1269365"/>
            <a:ext cx="5679440" cy="9321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0">
              <a:buFont typeface="Wingdings" panose="05000000000000000000" charset="0"/>
            </a:pPr>
            <a:r>
              <a:rPr lang="zh-CN" altLang="en-US" sz="2800" kern="0" spc="100" dirty="0"/>
              <a:t>项目</a:t>
            </a:r>
            <a:r>
              <a:rPr lang="en-US" altLang="zh-CN" sz="2800" kern="0" spc="100" dirty="0"/>
              <a:t>bug</a:t>
            </a:r>
            <a:r>
              <a:rPr lang="zh-CN" altLang="en-US" sz="2800" kern="0" spc="100" dirty="0"/>
              <a:t>分布：</a:t>
            </a:r>
          </a:p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1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17"/>
  <p:tag name="MH" val="20151013144530"/>
  <p:tag name="MH_LIBRARY" val="CONTENTS"/>
  <p:tag name="MH_TYPE" val="OTHERS"/>
  <p:tag name="ID" val="547136"/>
  <p:tag name="KSO_WM_UNIT_TYPE" val="l_i"/>
  <p:tag name="KSO_WM_UNIT_INDEX" val="1_1"/>
  <p:tag name="KSO_WM_UNIT_ID" val="custom217_8*l_i*1_1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17_8*i*3"/>
  <p:tag name="KSO_WM_TEMPLATE_CATEGORY" val="custom"/>
  <p:tag name="KSO_WM_TEMPLATE_INDEX" val="217"/>
  <p:tag name="KSO_WM_UNIT_INDEX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17_8*i*8"/>
  <p:tag name="KSO_WM_TEMPLATE_CATEGORY" val="custom"/>
  <p:tag name="KSO_WM_TEMPLATE_INDEX" val="217"/>
  <p:tag name="KSO_WM_UNIT_INDEX" val="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17_8*i*13"/>
  <p:tag name="KSO_WM_TEMPLATE_CATEGORY" val="custom"/>
  <p:tag name="KSO_WM_TEMPLATE_INDEX" val="217"/>
  <p:tag name="KSO_WM_UNIT_INDEX" val="1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17_8*i*8"/>
  <p:tag name="KSO_WM_TEMPLATE_CATEGORY" val="custom"/>
  <p:tag name="KSO_WM_TEMPLATE_INDEX" val="217"/>
  <p:tag name="KSO_WM_UNIT_INDEX" val="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17_8*i*8"/>
  <p:tag name="KSO_WM_TEMPLATE_CATEGORY" val="custom"/>
  <p:tag name="KSO_WM_TEMPLATE_INDEX" val="217"/>
  <p:tag name="KSO_WM_UNIT_INDEX" val="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17"/>
  <p:tag name="MH" val="20151013144530"/>
  <p:tag name="MH_LIBRARY" val="CONTENTS"/>
  <p:tag name="MH_TYPE" val="ENTRY"/>
  <p:tag name="ID" val="547136"/>
  <p:tag name="MH_ORDER" val="2"/>
  <p:tag name="KSO_WM_UNIT_TYPE" val="l_h_f"/>
  <p:tag name="KSO_WM_UNIT_INDEX" val="1_2_1"/>
  <p:tag name="KSO_WM_UNIT_ID" val="custom217_8*l_h_f*1_2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3"/>
  <p:tag name="KSO_WM_UNIT_PRESET_TEXT_LEN" val="24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17"/>
  <p:tag name="MH" val="20151013144530"/>
  <p:tag name="MH_LIBRARY" val="CONTENTS"/>
  <p:tag name="MH_TYPE" val="NUMBER"/>
  <p:tag name="ID" val="547136"/>
  <p:tag name="MH_ORDER" val="2"/>
  <p:tag name="KSO_WM_UNIT_TYPE" val="l_i"/>
  <p:tag name="KSO_WM_UNIT_INDEX" val="1_3"/>
  <p:tag name="KSO_WM_UNIT_ID" val="custom217_8*l_i*1_3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17"/>
  <p:tag name="MH" val="20151013144530"/>
  <p:tag name="MH_LIBRARY" val="CONTENTS"/>
  <p:tag name="MH_TYPE" val="ENTRY"/>
  <p:tag name="ID" val="547136"/>
  <p:tag name="MH_ORDER" val="2"/>
  <p:tag name="KSO_WM_UNIT_TYPE" val="l_h_f"/>
  <p:tag name="KSO_WM_UNIT_INDEX" val="1_2_1"/>
  <p:tag name="KSO_WM_UNIT_ID" val="custom217_8*l_h_f*1_2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3"/>
  <p:tag name="KSO_WM_UNIT_PRESET_TEXT_LEN" val="24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17"/>
  <p:tag name="MH" val="20151013144530"/>
  <p:tag name="MH_LIBRARY" val="CONTENTS"/>
  <p:tag name="MH_TYPE" val="NUMBER"/>
  <p:tag name="ID" val="547136"/>
  <p:tag name="MH_ORDER" val="2"/>
  <p:tag name="KSO_WM_UNIT_TYPE" val="l_i"/>
  <p:tag name="KSO_WM_UNIT_INDEX" val="1_3"/>
  <p:tag name="KSO_WM_UNIT_ID" val="custom217_8*l_i*1_3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1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17"/>
  <p:tag name="MH" val="20151013144530"/>
  <p:tag name="MH_LIBRARY" val="CONTENTS"/>
  <p:tag name="MH_TYPE" val="ENTRY"/>
  <p:tag name="ID" val="547136"/>
  <p:tag name="MH_ORDER" val="3"/>
  <p:tag name="KSO_WM_UNIT_TYPE" val="l_h_f"/>
  <p:tag name="KSO_WM_UNIT_INDEX" val="1_3_1"/>
  <p:tag name="KSO_WM_UNIT_ID" val="custom217_8*l_h_f*1_3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3"/>
  <p:tag name="KSO_WM_UNIT_PRESET_TEXT_LEN" val="24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17"/>
  <p:tag name="MH" val="20151013144530"/>
  <p:tag name="MH_LIBRARY" val="CONTENTS"/>
  <p:tag name="MH_TYPE" val="NUMBER"/>
  <p:tag name="ID" val="547136"/>
  <p:tag name="MH_ORDER" val="3"/>
  <p:tag name="KSO_WM_UNIT_TYPE" val="l_i"/>
  <p:tag name="KSO_WM_UNIT_INDEX" val="1_4"/>
  <p:tag name="KSO_WM_UNIT_ID" val="custom217_8*l_i*1_4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17"/>
  <p:tag name="MH" val="20151013144530"/>
  <p:tag name="MH_LIBRARY" val="CONTENTS"/>
  <p:tag name="MH_TYPE" val="ENTRY"/>
  <p:tag name="ID" val="547136"/>
  <p:tag name="MH_ORDER" val="2"/>
  <p:tag name="KSO_WM_UNIT_TYPE" val="l_h_f"/>
  <p:tag name="KSO_WM_UNIT_INDEX" val="1_2_1"/>
  <p:tag name="KSO_WM_UNIT_ID" val="custom217_8*l_h_f*1_2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3"/>
  <p:tag name="KSO_WM_UNIT_PRESET_TEXT_LEN" val="24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17"/>
  <p:tag name="MH" val="20151013144530"/>
  <p:tag name="MH_LIBRARY" val="CONTENTS"/>
  <p:tag name="MH_TYPE" val="NUMBER"/>
  <p:tag name="ID" val="547136"/>
  <p:tag name="MH_ORDER" val="2"/>
  <p:tag name="KSO_WM_UNIT_TYPE" val="l_i"/>
  <p:tag name="KSO_WM_UNIT_INDEX" val="1_3"/>
  <p:tag name="KSO_WM_UNIT_ID" val="custom217_8*l_i*1_3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17"/>
  <p:tag name="MH" val="20151013144530"/>
  <p:tag name="MH_LIBRARY" val="CONTENTS"/>
  <p:tag name="MH_TYPE" val="ENTRY"/>
  <p:tag name="ID" val="547136"/>
  <p:tag name="MH_ORDER" val="1"/>
  <p:tag name="KSO_WM_UNIT_TYPE" val="l_h_f"/>
  <p:tag name="KSO_WM_UNIT_INDEX" val="1_1_1"/>
  <p:tag name="KSO_WM_UNIT_ID" val="custom217_8*l_h_f*1_1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3"/>
  <p:tag name="KSO_WM_UNIT_PRESET_TEXT_LEN" val="24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17"/>
  <p:tag name="MH" val="20151013144530"/>
  <p:tag name="MH_LIBRARY" val="CONTENTS"/>
  <p:tag name="MH_TYPE" val="NUMBER"/>
  <p:tag name="ID" val="547136"/>
  <p:tag name="MH_ORDER" val="1"/>
  <p:tag name="KSO_WM_UNIT_TYPE" val="l_i"/>
  <p:tag name="KSO_WM_UNIT_INDEX" val="1_2"/>
  <p:tag name="KSO_WM_UNIT_ID" val="custom217_8*l_i*1_2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17"/>
  <p:tag name="KSO_WM_TAG_VERSION" val="1.0"/>
  <p:tag name="KSO_WM_SLIDE_ID" val="custom217_23"/>
  <p:tag name="KSO_WM_SLIDE_INDEX" val="23"/>
  <p:tag name="KSO_WM_SLIDE_ITEM_CNT" val="4"/>
  <p:tag name="KSO_WM_SLIDE_LAYOUT" val="a_m"/>
  <p:tag name="KSO_WM_SLIDE_LAYOUT_CNT" val="1_1"/>
  <p:tag name="KSO_WM_SLIDE_TYPE" val="text"/>
  <p:tag name="KSO_WM_BEAUTIFY_FLAG" val="#wm#"/>
  <p:tag name="KSO_WM_SLIDE_POSITION" val="26*151"/>
  <p:tag name="KSO_WM_SLIDE_SIZE" val="669*321"/>
  <p:tag name="KSO_WM_DIAGRAM_GROUP_CODE" val="m1-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17"/>
  <p:tag name="KSO_WM_UNIT_TYPE" val="a"/>
  <p:tag name="KSO_WM_UNIT_INDEX" val="1"/>
  <p:tag name="KSO_WM_UNIT_ID" val="custom217_23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2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17"/>
  <p:tag name="KSO_WM_UNIT_TYPE" val="a"/>
  <p:tag name="KSO_WM_UNIT_INDEX" val="1"/>
  <p:tag name="KSO_WM_UNIT_ID" val="custom217_23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2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17"/>
  <p:tag name="KSO_WM_TAG_VERSION" val="1.0"/>
  <p:tag name="KSO_WM_SLIDE_ID" val="custom217_23"/>
  <p:tag name="KSO_WM_SLIDE_INDEX" val="23"/>
  <p:tag name="KSO_WM_SLIDE_ITEM_CNT" val="4"/>
  <p:tag name="KSO_WM_SLIDE_LAYOUT" val="a_m"/>
  <p:tag name="KSO_WM_SLIDE_LAYOUT_CNT" val="1_1"/>
  <p:tag name="KSO_WM_SLIDE_TYPE" val="text"/>
  <p:tag name="KSO_WM_BEAUTIFY_FLAG" val="#wm#"/>
  <p:tag name="KSO_WM_SLIDE_POSITION" val="26*151"/>
  <p:tag name="KSO_WM_SLIDE_SIZE" val="669*321"/>
  <p:tag name="KSO_WM_DIAGRAM_GROUP_CODE" val="m1-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3144530"/>
  <p:tag name="MH_LIBRARY" val="CONTENTS"/>
  <p:tag name="MH_TYPE" val="NUMBER"/>
  <p:tag name="ID" val="547136"/>
  <p:tag name="MH_ORDER" val="NUMBER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17"/>
  <p:tag name="KSO_WM_UNIT_TYPE" val="a"/>
  <p:tag name="KSO_WM_UNIT_INDEX" val="1"/>
  <p:tag name="KSO_WM_UNIT_ID" val="custom217_23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2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17"/>
  <p:tag name="KSO_WM_UNIT_TYPE" val="a"/>
  <p:tag name="KSO_WM_UNIT_INDEX" val="1"/>
  <p:tag name="KSO_WM_UNIT_ID" val="custom217_23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2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17"/>
  <p:tag name="KSO_WM_TAG_VERSION" val="1.0"/>
  <p:tag name="KSO_WM_SLIDE_ID" val="custom217_23"/>
  <p:tag name="KSO_WM_SLIDE_INDEX" val="23"/>
  <p:tag name="KSO_WM_SLIDE_ITEM_CNT" val="4"/>
  <p:tag name="KSO_WM_SLIDE_LAYOUT" val="a_m"/>
  <p:tag name="KSO_WM_SLIDE_LAYOUT_CNT" val="1_1"/>
  <p:tag name="KSO_WM_SLIDE_TYPE" val="text"/>
  <p:tag name="KSO_WM_BEAUTIFY_FLAG" val="#wm#"/>
  <p:tag name="KSO_WM_SLIDE_POSITION" val="26*151"/>
  <p:tag name="KSO_WM_SLIDE_SIZE" val="669*321"/>
  <p:tag name="KSO_WM_DIAGRAM_GROUP_CODE" val="m1-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17"/>
  <p:tag name="KSO_WM_UNIT_TYPE" val="a"/>
  <p:tag name="KSO_WM_UNIT_INDEX" val="1"/>
  <p:tag name="KSO_WM_UNIT_ID" val="custom217_23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2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17"/>
  <p:tag name="KSO_WM_UNIT_TYPE" val="a"/>
  <p:tag name="KSO_WM_UNIT_INDEX" val="1"/>
  <p:tag name="KSO_WM_UNIT_ID" val="custom217_23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2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17"/>
  <p:tag name="KSO_WM_TAG_VERSION" val="1.0"/>
  <p:tag name="KSO_WM_SLIDE_ID" val="custom217_23"/>
  <p:tag name="KSO_WM_SLIDE_INDEX" val="23"/>
  <p:tag name="KSO_WM_SLIDE_ITEM_CNT" val="4"/>
  <p:tag name="KSO_WM_SLIDE_LAYOUT" val="a_m"/>
  <p:tag name="KSO_WM_SLIDE_LAYOUT_CNT" val="1_1"/>
  <p:tag name="KSO_WM_SLIDE_TYPE" val="text"/>
  <p:tag name="KSO_WM_BEAUTIFY_FLAG" val="#wm#"/>
  <p:tag name="KSO_WM_SLIDE_POSITION" val="26*151"/>
  <p:tag name="KSO_WM_SLIDE_SIZE" val="669*321"/>
  <p:tag name="KSO_WM_DIAGRAM_GROUP_CODE" val="m1-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17"/>
  <p:tag name="KSO_WM_UNIT_TYPE" val="a"/>
  <p:tag name="KSO_WM_UNIT_INDEX" val="1"/>
  <p:tag name="KSO_WM_UNIT_ID" val="custom217_23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2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17"/>
  <p:tag name="KSO_WM_UNIT_TYPE" val="a"/>
  <p:tag name="KSO_WM_UNIT_INDEX" val="1"/>
  <p:tag name="KSO_WM_UNIT_ID" val="custom217_23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2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17"/>
  <p:tag name="KSO_WM_TAG_VERSION" val="1.0"/>
  <p:tag name="KSO_WM_SLIDE_ID" val="custom217_23"/>
  <p:tag name="KSO_WM_SLIDE_INDEX" val="23"/>
  <p:tag name="KSO_WM_SLIDE_ITEM_CNT" val="4"/>
  <p:tag name="KSO_WM_SLIDE_LAYOUT" val="a_m"/>
  <p:tag name="KSO_WM_SLIDE_LAYOUT_CNT" val="1_1"/>
  <p:tag name="KSO_WM_SLIDE_TYPE" val="text"/>
  <p:tag name="KSO_WM_BEAUTIFY_FLAG" val="#wm#"/>
  <p:tag name="KSO_WM_SLIDE_POSITION" val="26*151"/>
  <p:tag name="KSO_WM_SLIDE_SIZE" val="669*321"/>
  <p:tag name="KSO_WM_DIAGRAM_GROUP_CODE" val="m1-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17"/>
  <p:tag name="KSO_WM_UNIT_TYPE" val="a"/>
  <p:tag name="KSO_WM_UNIT_INDEX" val="1"/>
  <p:tag name="KSO_WM_UNIT_ID" val="custom217_23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2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3144139"/>
  <p:tag name="MH_LIBRARY" val="GRAPHIC"/>
  <p:tag name="MH_ORDER" val="Oval 1"/>
  <p:tag name="KSO_WM_TAG_VERSION" val="1.0"/>
  <p:tag name="KSO_WM_BEAUTIFY_FLAG" val="#wm#"/>
  <p:tag name="KSO_WM_UNIT_TYPE" val="i"/>
  <p:tag name="KSO_WM_UNIT_ID" val="258*i*0"/>
  <p:tag name="KSO_WM_TEMPLATE_CATEGORY" val="custom"/>
  <p:tag name="KSO_WM_TEMPLATE_INDEX" val="160117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17"/>
  <p:tag name="KSO_WM_UNIT_TYPE" val="a"/>
  <p:tag name="KSO_WM_UNIT_INDEX" val="1"/>
  <p:tag name="KSO_WM_UNIT_ID" val="custom217_23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2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17"/>
  <p:tag name="KSO_WM_TAG_VERSION" val="1.0"/>
  <p:tag name="KSO_WM_SLIDE_ID" val="custom217_23"/>
  <p:tag name="KSO_WM_SLIDE_INDEX" val="23"/>
  <p:tag name="KSO_WM_SLIDE_ITEM_CNT" val="4"/>
  <p:tag name="KSO_WM_SLIDE_LAYOUT" val="a_m"/>
  <p:tag name="KSO_WM_SLIDE_LAYOUT_CNT" val="1_1"/>
  <p:tag name="KSO_WM_SLIDE_TYPE" val="text"/>
  <p:tag name="KSO_WM_BEAUTIFY_FLAG" val="#wm#"/>
  <p:tag name="KSO_WM_SLIDE_POSITION" val="26*151"/>
  <p:tag name="KSO_WM_SLIDE_SIZE" val="669*321"/>
  <p:tag name="KSO_WM_DIAGRAM_GROUP_CODE" val="m1-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17"/>
  <p:tag name="KSO_WM_UNIT_TYPE" val="a"/>
  <p:tag name="KSO_WM_UNIT_INDEX" val="1"/>
  <p:tag name="KSO_WM_UNIT_ID" val="custom217_23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2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17"/>
  <p:tag name="KSO_WM_UNIT_TYPE" val="a"/>
  <p:tag name="KSO_WM_UNIT_INDEX" val="1"/>
  <p:tag name="KSO_WM_UNIT_ID" val="custom217_23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2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17"/>
  <p:tag name="KSO_WM_TAG_VERSION" val="1.0"/>
  <p:tag name="KSO_WM_SLIDE_ID" val="custom217_23"/>
  <p:tag name="KSO_WM_SLIDE_INDEX" val="23"/>
  <p:tag name="KSO_WM_SLIDE_ITEM_CNT" val="4"/>
  <p:tag name="KSO_WM_SLIDE_LAYOUT" val="a_m"/>
  <p:tag name="KSO_WM_SLIDE_LAYOUT_CNT" val="1_1"/>
  <p:tag name="KSO_WM_SLIDE_TYPE" val="text"/>
  <p:tag name="KSO_WM_BEAUTIFY_FLAG" val="#wm#"/>
  <p:tag name="KSO_WM_SLIDE_POSITION" val="26*151"/>
  <p:tag name="KSO_WM_SLIDE_SIZE" val="669*321"/>
  <p:tag name="KSO_WM_DIAGRAM_GROUP_CODE" val="m1-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17"/>
  <p:tag name="KSO_WM_UNIT_TYPE" val="a"/>
  <p:tag name="KSO_WM_UNIT_INDEX" val="1"/>
  <p:tag name="KSO_WM_UNIT_ID" val="custom217_23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2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17"/>
  <p:tag name="KSO_WM_UNIT_TYPE" val="a"/>
  <p:tag name="KSO_WM_UNIT_INDEX" val="1"/>
  <p:tag name="KSO_WM_UNIT_ID" val="custom217_23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2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17"/>
  <p:tag name="KSO_WM_UNIT_TYPE" val="a"/>
  <p:tag name="KSO_WM_UNIT_INDEX" val="1"/>
  <p:tag name="KSO_WM_UNIT_ID" val="custom217_23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2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17"/>
  <p:tag name="KSO_WM_TAG_VERSION" val="1.0"/>
  <p:tag name="KSO_WM_SLIDE_ID" val="custom217_23"/>
  <p:tag name="KSO_WM_SLIDE_INDEX" val="23"/>
  <p:tag name="KSO_WM_SLIDE_ITEM_CNT" val="4"/>
  <p:tag name="KSO_WM_SLIDE_LAYOUT" val="a_m"/>
  <p:tag name="KSO_WM_SLIDE_LAYOUT_CNT" val="1_1"/>
  <p:tag name="KSO_WM_SLIDE_TYPE" val="text"/>
  <p:tag name="KSO_WM_BEAUTIFY_FLAG" val="#wm#"/>
  <p:tag name="KSO_WM_SLIDE_POSITION" val="26*151"/>
  <p:tag name="KSO_WM_SLIDE_SIZE" val="669*321"/>
  <p:tag name="KSO_WM_DIAGRAM_GROUP_CODE" val="m1-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17"/>
  <p:tag name="KSO_WM_UNIT_TYPE" val="a"/>
  <p:tag name="KSO_WM_UNIT_INDEX" val="1"/>
  <p:tag name="KSO_WM_UNIT_ID" val="custom217_23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2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17"/>
  <p:tag name="KSO_WM_TAG_VERSION" val="1.0"/>
  <p:tag name="KSO_WM_SLIDE_ID" val="custom217_23"/>
  <p:tag name="KSO_WM_SLIDE_INDEX" val="23"/>
  <p:tag name="KSO_WM_SLIDE_ITEM_CNT" val="4"/>
  <p:tag name="KSO_WM_SLIDE_LAYOUT" val="a_m"/>
  <p:tag name="KSO_WM_SLIDE_LAYOUT_CNT" val="1_1"/>
  <p:tag name="KSO_WM_SLIDE_TYPE" val="text"/>
  <p:tag name="KSO_WM_BEAUTIFY_FLAG" val="#wm#"/>
  <p:tag name="KSO_WM_SLIDE_POSITION" val="26*151"/>
  <p:tag name="KSO_WM_SLIDE_SIZE" val="669*321"/>
  <p:tag name="KSO_WM_DIAGRAM_GROUP_CODE" val="m1-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17"/>
  <p:tag name="KSO_WM_UNIT_TYPE" val="a"/>
  <p:tag name="KSO_WM_UNIT_INDEX" val="1"/>
  <p:tag name="KSO_WM_UNIT_ID" val="custom217_23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2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17"/>
  <p:tag name="KSO_WM_TAG_VERSION" val="1.0"/>
  <p:tag name="KSO_WM_SLIDE_ID" val="custom217_23"/>
  <p:tag name="KSO_WM_SLIDE_INDEX" val="23"/>
  <p:tag name="KSO_WM_SLIDE_ITEM_CNT" val="4"/>
  <p:tag name="KSO_WM_SLIDE_LAYOUT" val="a_m"/>
  <p:tag name="KSO_WM_SLIDE_LAYOUT_CNT" val="1_1"/>
  <p:tag name="KSO_WM_SLIDE_TYPE" val="text"/>
  <p:tag name="KSO_WM_BEAUTIFY_FLAG" val="#wm#"/>
  <p:tag name="KSO_WM_SLIDE_POSITION" val="26*151"/>
  <p:tag name="KSO_WM_SLIDE_SIZE" val="669*321"/>
  <p:tag name="KSO_WM_DIAGRAM_GROUP_CODE" val="m1-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17"/>
  <p:tag name="KSO_WM_UNIT_TYPE" val="a"/>
  <p:tag name="KSO_WM_UNIT_INDEX" val="1"/>
  <p:tag name="KSO_WM_UNIT_ID" val="custom217_23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2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17"/>
  <p:tag name="KSO_WM_UNIT_TYPE" val="a"/>
  <p:tag name="KSO_WM_UNIT_INDEX" val="1"/>
  <p:tag name="KSO_WM_UNIT_ID" val="custom217_23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2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17"/>
  <p:tag name="KSO_WM_TAG_VERSION" val="1.0"/>
  <p:tag name="KSO_WM_SLIDE_ID" val="custom217_23"/>
  <p:tag name="KSO_WM_SLIDE_INDEX" val="23"/>
  <p:tag name="KSO_WM_SLIDE_ITEM_CNT" val="4"/>
  <p:tag name="KSO_WM_SLIDE_LAYOUT" val="a_m"/>
  <p:tag name="KSO_WM_SLIDE_LAYOUT_CNT" val="1_1"/>
  <p:tag name="KSO_WM_SLIDE_TYPE" val="text"/>
  <p:tag name="KSO_WM_BEAUTIFY_FLAG" val="#wm#"/>
  <p:tag name="KSO_WM_SLIDE_POSITION" val="26*151"/>
  <p:tag name="KSO_WM_SLIDE_SIZE" val="669*321"/>
  <p:tag name="KSO_WM_DIAGRAM_GROUP_CODE" val="m1-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17"/>
  <p:tag name="KSO_WM_UNIT_TYPE" val="a"/>
  <p:tag name="KSO_WM_UNIT_INDEX" val="1"/>
  <p:tag name="KSO_WM_UNIT_ID" val="custom217_23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2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17"/>
  <p:tag name="KSO_WM_UNIT_TYPE" val="a"/>
  <p:tag name="KSO_WM_UNIT_INDEX" val="1"/>
  <p:tag name="KSO_WM_UNIT_ID" val="custom217_23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2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17"/>
  <p:tag name="KSO_WM_TAG_VERSION" val="1.0"/>
  <p:tag name="KSO_WM_SLIDE_ID" val="custom217_23"/>
  <p:tag name="KSO_WM_SLIDE_INDEX" val="23"/>
  <p:tag name="KSO_WM_SLIDE_ITEM_CNT" val="4"/>
  <p:tag name="KSO_WM_SLIDE_LAYOUT" val="a_m"/>
  <p:tag name="KSO_WM_SLIDE_LAYOUT_CNT" val="1_1"/>
  <p:tag name="KSO_WM_SLIDE_TYPE" val="text"/>
  <p:tag name="KSO_WM_BEAUTIFY_FLAG" val="#wm#"/>
  <p:tag name="KSO_WM_SLIDE_POSITION" val="26*151"/>
  <p:tag name="KSO_WM_SLIDE_SIZE" val="669*321"/>
  <p:tag name="KSO_WM_DIAGRAM_GROUP_CODE" val="m1-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17"/>
  <p:tag name="KSO_WM_UNIT_TYPE" val="a"/>
  <p:tag name="KSO_WM_UNIT_INDEX" val="1"/>
  <p:tag name="KSO_WM_UNIT_ID" val="custom217_23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2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17"/>
  <p:tag name="KSO_WM_UNIT_TYPE" val="a"/>
  <p:tag name="KSO_WM_UNIT_INDEX" val="1"/>
  <p:tag name="KSO_WM_UNIT_ID" val="custom217_23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2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17"/>
  <p:tag name="KSO_WM_UNIT_TYPE" val="a"/>
  <p:tag name="KSO_WM_UNIT_INDEX" val="1"/>
  <p:tag name="KSO_WM_UNIT_ID" val="custom217_23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2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17"/>
  <p:tag name="KSO_WM_TAG_VERSION" val="1.0"/>
  <p:tag name="KSO_WM_SLIDE_ID" val="custom217_23"/>
  <p:tag name="KSO_WM_SLIDE_INDEX" val="23"/>
  <p:tag name="KSO_WM_SLIDE_ITEM_CNT" val="4"/>
  <p:tag name="KSO_WM_SLIDE_LAYOUT" val="a_m"/>
  <p:tag name="KSO_WM_SLIDE_LAYOUT_CNT" val="1_1"/>
  <p:tag name="KSO_WM_SLIDE_TYPE" val="text"/>
  <p:tag name="KSO_WM_BEAUTIFY_FLAG" val="#wm#"/>
  <p:tag name="KSO_WM_SLIDE_POSITION" val="26*151"/>
  <p:tag name="KSO_WM_SLIDE_SIZE" val="669*321"/>
  <p:tag name="KSO_WM_DIAGRAM_GROUP_CODE" val="m1-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17"/>
  <p:tag name="KSO_WM_UNIT_TYPE" val="a"/>
  <p:tag name="KSO_WM_UNIT_INDEX" val="1"/>
  <p:tag name="KSO_WM_UNIT_ID" val="custom217_23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2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17"/>
  <p:tag name="KSO_WM_UNIT_TYPE" val="a"/>
  <p:tag name="KSO_WM_UNIT_INDEX" val="1"/>
  <p:tag name="KSO_WM_UNIT_ID" val="custom217_23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2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78"/>
  <p:tag name="KSO_WM_TAG_VERSION" val="1.0"/>
  <p:tag name="KSO_WM_SLIDE_ID" val="custom178_30"/>
  <p:tag name="KSO_WM_SLIDE_INDEX" val="30"/>
  <p:tag name="KSO_WM_SLIDE_ITEM_CNT" val="0"/>
  <p:tag name="KSO_WM_SLIDE_TYPE" val="endPage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78_30*i*0"/>
  <p:tag name="KSO_WM_TEMPLATE_CATEGORY" val="custom"/>
  <p:tag name="KSO_WM_TEMPLATE_INDEX" val="178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78_30*i*5"/>
  <p:tag name="KSO_WM_TEMPLATE_CATEGORY" val="custom"/>
  <p:tag name="KSO_WM_TEMPLATE_INDEX" val="178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78_30*i*6"/>
  <p:tag name="KSO_WM_TEMPLATE_CATEGORY" val="custom"/>
  <p:tag name="KSO_WM_TEMPLATE_INDEX" val="178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78_30*i*11"/>
  <p:tag name="KSO_WM_TEMPLATE_CATEGORY" val="custom"/>
  <p:tag name="KSO_WM_TEMPLATE_INDEX" val="178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78_30*i*12"/>
  <p:tag name="KSO_WM_TEMPLATE_CATEGORY" val="custom"/>
  <p:tag name="KSO_WM_TEMPLATE_INDEX" val="178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78_30*i*17"/>
  <p:tag name="KSO_WM_TEMPLATE_CATEGORY" val="custom"/>
  <p:tag name="KSO_WM_TEMPLATE_INDEX" val="17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17"/>
  <p:tag name="KSO_WM_UNIT_TYPE" val="a"/>
  <p:tag name="KSO_WM_UNIT_INDEX" val="1"/>
  <p:tag name="KSO_WM_UNIT_ID" val="custom217_23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2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78_30*i*18"/>
  <p:tag name="KSO_WM_TEMPLATE_CATEGORY" val="custom"/>
  <p:tag name="KSO_WM_TEMPLATE_INDEX" val="178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78_30*i*23"/>
  <p:tag name="KSO_WM_TEMPLATE_CATEGORY" val="custom"/>
  <p:tag name="KSO_WM_TEMPLATE_INDEX" val="178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78_30*i*21"/>
  <p:tag name="KSO_WM_TEMPLATE_CATEGORY" val="custom"/>
  <p:tag name="KSO_WM_TEMPLATE_INDEX" val="178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78_30*i*22"/>
  <p:tag name="KSO_WM_TEMPLATE_CATEGORY" val="custom"/>
  <p:tag name="KSO_WM_TEMPLATE_INDEX" val="178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78_30*i*15"/>
  <p:tag name="KSO_WM_TEMPLATE_CATEGORY" val="custom"/>
  <p:tag name="KSO_WM_TEMPLATE_INDEX" val="178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78_30*i*16"/>
  <p:tag name="KSO_WM_TEMPLATE_CATEGORY" val="custom"/>
  <p:tag name="KSO_WM_TEMPLATE_INDEX" val="178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78_30*i*9"/>
  <p:tag name="KSO_WM_TEMPLATE_CATEGORY" val="custom"/>
  <p:tag name="KSO_WM_TEMPLATE_INDEX" val="178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78_30*i*10"/>
  <p:tag name="KSO_WM_TEMPLATE_CATEGORY" val="custom"/>
  <p:tag name="KSO_WM_TEMPLATE_INDEX" val="178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78_30*i*3"/>
  <p:tag name="KSO_WM_TEMPLATE_CATEGORY" val="custom"/>
  <p:tag name="KSO_WM_TEMPLATE_INDEX" val="178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78_30*i*4"/>
  <p:tag name="KSO_WM_TEMPLATE_CATEGORY" val="custom"/>
  <p:tag name="KSO_WM_TEMPLATE_INDEX" val="17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3144530"/>
  <p:tag name="MH_LIBRARY" val="CONTENTS"/>
  <p:tag name="MH_AUTOCOLOR" val="TRUE"/>
  <p:tag name="MH_TYPE" val="CONTENTS"/>
  <p:tag name="ID" val="547136"/>
  <p:tag name="KSO_WM_TEMPLATE_CATEGORY" val="custom"/>
  <p:tag name="KSO_WM_TEMPLATE_INDEX" val="217"/>
  <p:tag name="KSO_WM_TAG_VERSION" val="1.0"/>
  <p:tag name="KSO_WM_SLIDE_ID" val="custom217_8"/>
  <p:tag name="KSO_WM_SLIDE_INDEX" val="8"/>
  <p:tag name="KSO_WM_SLIDE_ITEM_CNT" val="3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17"/>
  <p:tag name="MH" val="20151013144530"/>
  <p:tag name="MH_LIBRARY" val="CONTENTS"/>
  <p:tag name="MH_TYPE" val="OTHERS"/>
  <p:tag name="ID" val="547136"/>
  <p:tag name="KSO_WM_UNIT_TYPE" val="a"/>
  <p:tag name="KSO_WM_UNIT_INDEX" val="1"/>
  <p:tag name="KSO_WM_UNIT_ID" val="custom217_8*a*1"/>
  <p:tag name="KSO_WM_UNIT_CLEAR" val="1"/>
  <p:tag name="KSO_WM_UNIT_LAYERLEVEL" val="1"/>
  <p:tag name="KSO_WM_UNIT_ISCONTENTSTITLE" val="1"/>
  <p:tag name="KSO_WM_UNIT_VALUE" val="2"/>
  <p:tag name="KSO_WM_UNIT_HIGHLIGHT" val="0"/>
  <p:tag name="KSO_WM_UNIT_COMPATIBLE" val="0"/>
  <p:tag name="KSO_WM_UNIT_BIND_DECORATION_IDS" val="custom217_8*i*1"/>
  <p:tag name="KSO_WM_UNIT_PRESET_TEXT" val="目录"/>
</p:tagLst>
</file>

<file path=ppt/theme/theme1.xml><?xml version="1.0" encoding="utf-8"?>
<a:theme xmlns:a="http://schemas.openxmlformats.org/drawingml/2006/main" name="1_Office 主题">
  <a:themeElements>
    <a:clrScheme name="16011717">
      <a:dk1>
        <a:srgbClr val="5F5F5F"/>
      </a:dk1>
      <a:lt1>
        <a:sysClr val="window" lastClr="FFFFFF"/>
      </a:lt1>
      <a:dk2>
        <a:srgbClr val="4D4D4D"/>
      </a:dk2>
      <a:lt2>
        <a:srgbClr val="FFFFFF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B0F0"/>
      </a:hlink>
      <a:folHlink>
        <a:srgbClr val="949494"/>
      </a:folHlink>
    </a:clrScheme>
    <a:fontScheme name="自定义 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000120140530A64PPBG">
  <a:themeElements>
    <a:clrScheme name="自定义 1">
      <a:dk1>
        <a:srgbClr val="3D3F41"/>
      </a:dk1>
      <a:lt1>
        <a:srgbClr val="FFFFFF"/>
      </a:lt1>
      <a:dk2>
        <a:srgbClr val="3D3F41"/>
      </a:dk2>
      <a:lt2>
        <a:srgbClr val="FFFFFF"/>
      </a:lt2>
      <a:accent1>
        <a:srgbClr val="4F5A71"/>
      </a:accent1>
      <a:accent2>
        <a:srgbClr val="6A8F94"/>
      </a:accent2>
      <a:accent3>
        <a:srgbClr val="4E6363"/>
      </a:accent3>
      <a:accent4>
        <a:srgbClr val="8B695B"/>
      </a:accent4>
      <a:accent5>
        <a:srgbClr val="B2C6D2"/>
      </a:accent5>
      <a:accent6>
        <a:srgbClr val="FFC000"/>
      </a:accent6>
      <a:hlink>
        <a:srgbClr val="00B0F0"/>
      </a:hlink>
      <a:folHlink>
        <a:srgbClr val="AFB2B4"/>
      </a:folHlink>
    </a:clrScheme>
    <a:fontScheme name="自定义 3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TM02455519[[fn=冬季]]</Template>
  <TotalTime>30</TotalTime>
  <Words>688</Words>
  <Application>Microsoft Office PowerPoint</Application>
  <PresentationFormat>全屏显示(4:3)</PresentationFormat>
  <Paragraphs>114</Paragraphs>
  <Slides>15</Slides>
  <Notes>15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17" baseType="lpstr">
      <vt:lpstr>1_Office 主题</vt:lpstr>
      <vt:lpstr>A000120140530A64PPBG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tangjunfeng</dc:creator>
  <cp:lastModifiedBy>idealsee</cp:lastModifiedBy>
  <cp:revision>156</cp:revision>
  <dcterms:created xsi:type="dcterms:W3CDTF">2016-11-25T03:19:00Z</dcterms:created>
  <dcterms:modified xsi:type="dcterms:W3CDTF">2016-12-29T05:01:03Z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