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3"/>
    <p:sldId id="292" r:id="rId4"/>
    <p:sldId id="280" r:id="rId5"/>
    <p:sldId id="267" r:id="rId6"/>
    <p:sldId id="290" r:id="rId7"/>
    <p:sldId id="286" r:id="rId8"/>
    <p:sldId id="287" r:id="rId9"/>
    <p:sldId id="288" r:id="rId10"/>
    <p:sldId id="304" r:id="rId11"/>
    <p:sldId id="293" r:id="rId12"/>
    <p:sldId id="300" r:id="rId13"/>
    <p:sldId id="303" r:id="rId14"/>
    <p:sldId id="301" r:id="rId15"/>
    <p:sldId id="294" r:id="rId16"/>
    <p:sldId id="296" r:id="rId17"/>
    <p:sldId id="282" r:id="rId19"/>
    <p:sldId id="306" r:id="rId20"/>
    <p:sldId id="29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66FF"/>
    <a:srgbClr val="33CCCC"/>
    <a:srgbClr val="4F81BD"/>
    <a:srgbClr val="D0D8E8"/>
    <a:srgbClr val="C9E713"/>
    <a:srgbClr val="27EE0C"/>
    <a:srgbClr val="9933FF"/>
    <a:srgbClr val="00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90" autoAdjust="0"/>
  </p:normalViewPr>
  <p:slideViewPr>
    <p:cSldViewPr>
      <p:cViewPr varScale="1">
        <p:scale>
          <a:sx n="97" d="100"/>
          <a:sy n="97" d="100"/>
        </p:scale>
        <p:origin x="-19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18"/>
    </mc:Fallback>
  </mc:AlternateContent>
  <c:chart>
    <c:title>
      <c:layout>
        <c:manualLayout>
          <c:xMode val="edge"/>
          <c:yMode val="edge"/>
          <c:x val="0.2646127586158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800" b="1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用户选择升级方式</c:v>
                </c:pt>
              </c:strCache>
            </c:strRef>
          </c:tx>
          <c:spPr>
            <a:effectLst/>
          </c:spPr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chemeClr val="dk1">
                    <a:alpha val="35000"/>
                  </a:schemeClr>
                </a:outerShdw>
              </a:effectLst>
            </c:spPr>
          </c:dPt>
          <c:dLbls>
            <c:dLbl>
              <c:idx val="2"/>
              <c:layout>
                <c:manualLayout>
                  <c:x val="0.226582687576468"/>
                  <c:y val="-0.162892741321249"/>
                </c:manualLayout>
              </c:layout>
              <c:tx>
                <c:rich>
                  <a:bodyPr vertOverflow="ellipsis" anchor="ctr" anchorCtr="1"/>
                  <a:lstStyle/>
                  <a:p>
                    <a:r>
                      <a:rPr lang="zh-CN" altLang="en-US" dirty="0" smtClean="0"/>
                      <a:t>在线升级</a:t>
                    </a:r>
                    <a:endParaRPr lang="zh-CN" altLang="en-US" dirty="0"/>
                  </a:p>
                </c:rich>
              </c:tx>
              <c:numFmt formatCode="General" sourceLinked="1"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刷机</c:v>
                </c:pt>
                <c:pt idx="1">
                  <c:v>SD卡升级</c:v>
                </c:pt>
                <c:pt idx="2">
                  <c:v>在线FOTA升级</c:v>
                </c:pt>
                <c:pt idx="3">
                  <c:v>不升级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8</c:v>
                </c:pt>
                <c:pt idx="1" c:formatCode="General">
                  <c:v>15</c:v>
                </c:pt>
                <c:pt idx="2" c:formatCode="General">
                  <c:v>70</c:v>
                </c:pt>
                <c:pt idx="3" c:formatCode="General">
                  <c:v>5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74611-8B05-4EBD-860B-341B24D56EF6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0E5A223-BD85-4B5A-ACE7-53FA01E94F69}">
      <dgm:prSet phldrT="[文本]"/>
      <dgm:spPr/>
      <dgm:t>
        <a:bodyPr/>
        <a:lstStyle/>
        <a:p>
          <a:r>
            <a:rPr lang="en-US" altLang="zh-CN" dirty="0" smtClean="0"/>
            <a:t>VR</a:t>
          </a:r>
          <a:r>
            <a:rPr lang="zh-CN" altLang="en-US" dirty="0" smtClean="0"/>
            <a:t>项目组</a:t>
          </a:r>
          <a:endParaRPr lang="zh-CN" altLang="en-US" dirty="0"/>
        </a:p>
      </dgm:t>
    </dgm:pt>
    <dgm:pt modelId="{7EC8BBFE-A8B3-46E7-8A4E-96B5B30295B7}" cxnId="{C4182A23-F9CB-444B-BC76-F8D043C1DC99}" type="parTrans">
      <dgm:prSet/>
      <dgm:spPr/>
      <dgm:t>
        <a:bodyPr/>
        <a:lstStyle/>
        <a:p>
          <a:endParaRPr lang="zh-CN" altLang="en-US"/>
        </a:p>
      </dgm:t>
    </dgm:pt>
    <dgm:pt modelId="{4CC51665-742B-453A-B726-02316F259122}" cxnId="{C4182A23-F9CB-444B-BC76-F8D043C1DC99}" type="sibTrans">
      <dgm:prSet/>
      <dgm:spPr/>
      <dgm:t>
        <a:bodyPr/>
        <a:lstStyle/>
        <a:p>
          <a:endParaRPr lang="zh-CN" altLang="en-US"/>
        </a:p>
      </dgm:t>
    </dgm:pt>
    <dgm:pt modelId="{AE90C17D-391A-40A8-B4AB-08AE9942D33A}">
      <dgm:prSet phldrT="[文本]"/>
      <dgm:spPr/>
      <dgm:t>
        <a:bodyPr/>
        <a:lstStyle/>
        <a:p>
          <a:r>
            <a:rPr lang="zh-CN" altLang="en-US" dirty="0" smtClean="0"/>
            <a:t>硬件技术</a:t>
          </a:r>
          <a:endParaRPr lang="zh-CN" altLang="en-US" dirty="0"/>
        </a:p>
      </dgm:t>
    </dgm:pt>
    <dgm:pt modelId="{8B42B2E6-F34A-4817-9BB9-859CF27651B4}" cxnId="{CBB076BB-30B9-4CBF-8139-21C988D27968}" type="parTrans">
      <dgm:prSet/>
      <dgm:spPr/>
      <dgm:t>
        <a:bodyPr/>
        <a:lstStyle/>
        <a:p>
          <a:endParaRPr lang="zh-CN" altLang="en-US"/>
        </a:p>
      </dgm:t>
    </dgm:pt>
    <dgm:pt modelId="{F03D2C1E-05A8-4ED0-B65D-98C21144D34D}" cxnId="{CBB076BB-30B9-4CBF-8139-21C988D27968}" type="sibTrans">
      <dgm:prSet/>
      <dgm:spPr/>
      <dgm:t>
        <a:bodyPr/>
        <a:lstStyle/>
        <a:p>
          <a:endParaRPr lang="zh-CN" altLang="en-US"/>
        </a:p>
      </dgm:t>
    </dgm:pt>
    <dgm:pt modelId="{51905766-7D30-4B43-B4B0-87DB6F934561}">
      <dgm:prSet phldrT="[文本]"/>
      <dgm:spPr/>
      <dgm:t>
        <a:bodyPr/>
        <a:lstStyle/>
        <a:p>
          <a:r>
            <a:rPr lang="zh-CN" altLang="en-US" dirty="0" smtClean="0"/>
            <a:t>软件设计</a:t>
          </a:r>
          <a:endParaRPr lang="zh-CN" altLang="en-US" dirty="0"/>
        </a:p>
      </dgm:t>
    </dgm:pt>
    <dgm:pt modelId="{818425C9-92AD-468A-8666-9C4D3C98C572}" cxnId="{8B1FD82E-804A-4DA6-A140-1154FE7F3241}" type="parTrans">
      <dgm:prSet/>
      <dgm:spPr/>
      <dgm:t>
        <a:bodyPr/>
        <a:lstStyle/>
        <a:p>
          <a:endParaRPr lang="zh-CN" altLang="en-US"/>
        </a:p>
      </dgm:t>
    </dgm:pt>
    <dgm:pt modelId="{DA24618A-8D0D-4E28-B211-A4BE79120027}" cxnId="{8B1FD82E-804A-4DA6-A140-1154FE7F3241}" type="sibTrans">
      <dgm:prSet/>
      <dgm:spPr/>
      <dgm:t>
        <a:bodyPr/>
        <a:lstStyle/>
        <a:p>
          <a:endParaRPr lang="zh-CN" altLang="en-US"/>
        </a:p>
      </dgm:t>
    </dgm:pt>
    <dgm:pt modelId="{C4C23046-983D-44B5-AD73-81FC4A4AF101}">
      <dgm:prSet phldrT="[文本]"/>
      <dgm:spPr/>
      <dgm:t>
        <a:bodyPr/>
        <a:lstStyle/>
        <a:p>
          <a:r>
            <a:rPr lang="zh-CN" altLang="en-US" dirty="0" smtClean="0"/>
            <a:t>市场运营</a:t>
          </a:r>
          <a:endParaRPr lang="zh-CN" altLang="en-US" dirty="0"/>
        </a:p>
      </dgm:t>
    </dgm:pt>
    <dgm:pt modelId="{04CB24A2-9852-4F1D-8B71-3E0B089DBB01}" cxnId="{3D42426C-56A3-4920-A36F-EF6DC91BBF4E}" type="parTrans">
      <dgm:prSet/>
      <dgm:spPr/>
      <dgm:t>
        <a:bodyPr/>
        <a:lstStyle/>
        <a:p>
          <a:endParaRPr lang="zh-CN" altLang="en-US"/>
        </a:p>
      </dgm:t>
    </dgm:pt>
    <dgm:pt modelId="{9E5DC1D8-CC2A-4636-8AB1-E15C1C767E34}" cxnId="{3D42426C-56A3-4920-A36F-EF6DC91BBF4E}" type="sibTrans">
      <dgm:prSet/>
      <dgm:spPr/>
      <dgm:t>
        <a:bodyPr/>
        <a:lstStyle/>
        <a:p>
          <a:endParaRPr lang="zh-CN" altLang="en-US"/>
        </a:p>
      </dgm:t>
    </dgm:pt>
    <dgm:pt modelId="{145B4DBC-257F-414E-8B71-D249C12F7382}">
      <dgm:prSet phldrT="[文本]"/>
      <dgm:spPr/>
      <dgm:t>
        <a:bodyPr/>
        <a:lstStyle/>
        <a:p>
          <a:r>
            <a:rPr lang="zh-CN" altLang="en-US" dirty="0" smtClean="0"/>
            <a:t>质量控制</a:t>
          </a:r>
          <a:endParaRPr lang="zh-CN" altLang="en-US" dirty="0"/>
        </a:p>
      </dgm:t>
    </dgm:pt>
    <dgm:pt modelId="{B605BB63-53F3-46FA-9443-4A00F2561884}" cxnId="{99982E66-8A3F-4B93-82CD-D2AB26011899}" type="parTrans">
      <dgm:prSet/>
      <dgm:spPr/>
      <dgm:t>
        <a:bodyPr/>
        <a:lstStyle/>
        <a:p>
          <a:endParaRPr lang="zh-CN" altLang="en-US"/>
        </a:p>
      </dgm:t>
    </dgm:pt>
    <dgm:pt modelId="{4DAFB2B7-4297-45C7-B0F3-9BC6795AF78D}" cxnId="{99982E66-8A3F-4B93-82CD-D2AB26011899}" type="sibTrans">
      <dgm:prSet/>
      <dgm:spPr/>
      <dgm:t>
        <a:bodyPr/>
        <a:lstStyle/>
        <a:p>
          <a:endParaRPr lang="zh-CN" altLang="en-US"/>
        </a:p>
      </dgm:t>
    </dgm:pt>
    <dgm:pt modelId="{BF936D28-2749-4AF5-B3C3-24C6748F9E47}">
      <dgm:prSet phldrT="[文本]"/>
      <dgm:spPr/>
      <dgm:t>
        <a:bodyPr/>
        <a:lstStyle/>
        <a:p>
          <a:r>
            <a:rPr lang="zh-CN" altLang="en-US" dirty="0" smtClean="0"/>
            <a:t>软件开发</a:t>
          </a:r>
          <a:endParaRPr lang="zh-CN" altLang="en-US" dirty="0"/>
        </a:p>
      </dgm:t>
    </dgm:pt>
    <dgm:pt modelId="{50E9D8D2-13A5-4537-8278-45A526EEA953}" cxnId="{4A7F4554-21B5-4BFB-9886-AE5F55834F30}" type="parTrans">
      <dgm:prSet/>
      <dgm:spPr/>
      <dgm:t>
        <a:bodyPr/>
        <a:lstStyle/>
        <a:p>
          <a:endParaRPr lang="zh-CN" altLang="en-US"/>
        </a:p>
      </dgm:t>
    </dgm:pt>
    <dgm:pt modelId="{9C251DED-561B-4182-9004-C993AA09555D}" cxnId="{4A7F4554-21B5-4BFB-9886-AE5F55834F30}" type="sibTrans">
      <dgm:prSet/>
      <dgm:spPr/>
      <dgm:t>
        <a:bodyPr/>
        <a:lstStyle/>
        <a:p>
          <a:endParaRPr lang="zh-CN" altLang="en-US"/>
        </a:p>
      </dgm:t>
    </dgm:pt>
    <dgm:pt modelId="{DE2FCA2E-72E3-4168-9B02-EB6AB2571EA3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2139307A-3497-413B-A17B-1ADFDCFF3E60}" cxnId="{E0997DDF-99CE-482A-BC48-741698AC1DBE}" type="parTrans">
      <dgm:prSet/>
      <dgm:spPr/>
      <dgm:t>
        <a:bodyPr/>
        <a:lstStyle/>
        <a:p>
          <a:endParaRPr lang="zh-CN" altLang="en-US"/>
        </a:p>
      </dgm:t>
    </dgm:pt>
    <dgm:pt modelId="{463402B3-4C96-44BD-B159-FA8124A2B418}" cxnId="{E0997DDF-99CE-482A-BC48-741698AC1DBE}" type="sibTrans">
      <dgm:prSet/>
      <dgm:spPr/>
      <dgm:t>
        <a:bodyPr/>
        <a:lstStyle/>
        <a:p>
          <a:endParaRPr lang="zh-CN" altLang="en-US"/>
        </a:p>
      </dgm:t>
    </dgm:pt>
    <dgm:pt modelId="{42735219-80A0-412A-BBFE-BF8C8AE14FD9}">
      <dgm:prSet phldrT="[文本]"/>
      <dgm:spPr/>
      <dgm:t>
        <a:bodyPr/>
        <a:lstStyle/>
        <a:p>
          <a:r>
            <a:rPr lang="zh-CN" altLang="en-US" dirty="0" smtClean="0"/>
            <a:t>算法研究</a:t>
          </a:r>
          <a:endParaRPr lang="zh-CN" altLang="en-US" dirty="0"/>
        </a:p>
      </dgm:t>
    </dgm:pt>
    <dgm:pt modelId="{2ED43165-5154-4D62-9FDA-C0CBEE0440C6}" cxnId="{04321044-05DA-4CDC-93F0-5F65E8B9D8A9}" type="parTrans">
      <dgm:prSet/>
      <dgm:spPr/>
      <dgm:t>
        <a:bodyPr/>
        <a:lstStyle/>
        <a:p>
          <a:endParaRPr lang="zh-CN" altLang="en-US"/>
        </a:p>
      </dgm:t>
    </dgm:pt>
    <dgm:pt modelId="{F035E5EC-DCB2-47CC-93EF-DA7EFD6D0E9E}" cxnId="{04321044-05DA-4CDC-93F0-5F65E8B9D8A9}" type="sibTrans">
      <dgm:prSet/>
      <dgm:spPr/>
      <dgm:t>
        <a:bodyPr/>
        <a:lstStyle/>
        <a:p>
          <a:endParaRPr lang="zh-CN" altLang="en-US"/>
        </a:p>
      </dgm:t>
    </dgm:pt>
    <dgm:pt modelId="{30CBDC0C-1549-443B-B510-BD4C77DDD54E}" type="pres">
      <dgm:prSet presAssocID="{38474611-8B05-4EBD-860B-341B24D56EF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760D39-6C33-4ECE-9B89-B92411F821C3}" type="pres">
      <dgm:prSet presAssocID="{10E5A223-BD85-4B5A-ACE7-53FA01E94F6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273D7F5-7883-4F94-BE46-809A7658F250}" type="pres">
      <dgm:prSet presAssocID="{AE90C17D-391A-40A8-B4AB-08AE9942D33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776E6-5300-4AB1-8565-91AB278E159C}" type="pres">
      <dgm:prSet presAssocID="{AE90C17D-391A-40A8-B4AB-08AE9942D33A}" presName="dummy" presStyleCnt="0"/>
      <dgm:spPr/>
    </dgm:pt>
    <dgm:pt modelId="{C148A827-8799-47DF-AFB1-D76B95F89CFC}" type="pres">
      <dgm:prSet presAssocID="{F03D2C1E-05A8-4ED0-B65D-98C21144D34D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E849632D-5417-4F22-A597-F261F79756FB}" type="pres">
      <dgm:prSet presAssocID="{42735219-80A0-412A-BBFE-BF8C8AE14FD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2A280-D23C-4A1B-990D-565F10FBD965}" type="pres">
      <dgm:prSet presAssocID="{42735219-80A0-412A-BBFE-BF8C8AE14FD9}" presName="dummy" presStyleCnt="0"/>
      <dgm:spPr/>
    </dgm:pt>
    <dgm:pt modelId="{C82DACB0-3588-48FB-9CF0-C5F6DC6DC4D6}" type="pres">
      <dgm:prSet presAssocID="{F035E5EC-DCB2-47CC-93EF-DA7EFD6D0E9E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13DD9B05-4CB7-4285-8457-B9208BA01B70}" type="pres">
      <dgm:prSet presAssocID="{DE2FCA2E-72E3-4168-9B02-EB6AB2571EA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937A4-5C12-4A05-B527-19D6F0DA5BA2}" type="pres">
      <dgm:prSet presAssocID="{DE2FCA2E-72E3-4168-9B02-EB6AB2571EA3}" presName="dummy" presStyleCnt="0"/>
      <dgm:spPr/>
    </dgm:pt>
    <dgm:pt modelId="{CB811185-567F-4925-911D-750AE42BF910}" type="pres">
      <dgm:prSet presAssocID="{463402B3-4C96-44BD-B159-FA8124A2B418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55D27C6F-41E1-4CFD-8222-E3AA9E490398}" type="pres">
      <dgm:prSet presAssocID="{51905766-7D30-4B43-B4B0-87DB6F93456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1CCDD-B7EC-4238-AD47-BD55E367401C}" type="pres">
      <dgm:prSet presAssocID="{51905766-7D30-4B43-B4B0-87DB6F934561}" presName="dummy" presStyleCnt="0"/>
      <dgm:spPr/>
    </dgm:pt>
    <dgm:pt modelId="{3E66A4FE-49BC-4437-99EE-0F0FFF8A3C23}" type="pres">
      <dgm:prSet presAssocID="{DA24618A-8D0D-4E28-B211-A4BE79120027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AE298C88-52E9-4FF2-B3E2-80EA94AA6410}" type="pres">
      <dgm:prSet presAssocID="{BF936D28-2749-4AF5-B3C3-24C6748F9E4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61BC9-AFEA-42B0-92DE-5E1B8667C239}" type="pres">
      <dgm:prSet presAssocID="{BF936D28-2749-4AF5-B3C3-24C6748F9E47}" presName="dummy" presStyleCnt="0"/>
      <dgm:spPr/>
    </dgm:pt>
    <dgm:pt modelId="{1916D626-1214-4807-9690-768BAC588F24}" type="pres">
      <dgm:prSet presAssocID="{9C251DED-561B-4182-9004-C993AA09555D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77D0B1DF-8403-4ACB-997A-27B4C337B606}" type="pres">
      <dgm:prSet presAssocID="{145B4DBC-257F-414E-8B71-D249C12F738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0B18C-75E0-470B-AA42-5E03937B41D8}" type="pres">
      <dgm:prSet presAssocID="{145B4DBC-257F-414E-8B71-D249C12F7382}" presName="dummy" presStyleCnt="0"/>
      <dgm:spPr/>
    </dgm:pt>
    <dgm:pt modelId="{DD3F27C0-910B-4F01-99A0-8E927F2F2E8E}" type="pres">
      <dgm:prSet presAssocID="{4DAFB2B7-4297-45C7-B0F3-9BC6795AF78D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89523A52-FD49-4F32-96FC-2956A0627F20}" type="pres">
      <dgm:prSet presAssocID="{C4C23046-983D-44B5-AD73-81FC4A4AF10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97FB7-3BBD-4C38-BE15-3EC9C0C99A10}" type="pres">
      <dgm:prSet presAssocID="{C4C23046-983D-44B5-AD73-81FC4A4AF101}" presName="dummy" presStyleCnt="0"/>
      <dgm:spPr/>
    </dgm:pt>
    <dgm:pt modelId="{F79221E2-1FE8-4FCE-8E57-B0C8D01FB8C5}" type="pres">
      <dgm:prSet presAssocID="{9E5DC1D8-CC2A-4636-8AB1-E15C1C767E34}" presName="sibTrans" presStyleLbl="sibTrans2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D4F00A15-5A95-4DDE-90C9-F3CD066C1D5C}" type="presOf" srcId="{145B4DBC-257F-414E-8B71-D249C12F7382}" destId="{77D0B1DF-8403-4ACB-997A-27B4C337B606}" srcOrd="0" destOrd="0" presId="urn:microsoft.com/office/officeart/2005/8/layout/radial6"/>
    <dgm:cxn modelId="{04321044-05DA-4CDC-93F0-5F65E8B9D8A9}" srcId="{10E5A223-BD85-4B5A-ACE7-53FA01E94F69}" destId="{42735219-80A0-412A-BBFE-BF8C8AE14FD9}" srcOrd="1" destOrd="0" parTransId="{2ED43165-5154-4D62-9FDA-C0CBEE0440C6}" sibTransId="{F035E5EC-DCB2-47CC-93EF-DA7EFD6D0E9E}"/>
    <dgm:cxn modelId="{AA3269FE-2F28-4D85-91CC-0F251A68BE59}" type="presOf" srcId="{9C251DED-561B-4182-9004-C993AA09555D}" destId="{1916D626-1214-4807-9690-768BAC588F24}" srcOrd="0" destOrd="0" presId="urn:microsoft.com/office/officeart/2005/8/layout/radial6"/>
    <dgm:cxn modelId="{FB1558B8-27EA-43BC-B978-29E74F1CCD88}" type="presOf" srcId="{DE2FCA2E-72E3-4168-9B02-EB6AB2571EA3}" destId="{13DD9B05-4CB7-4285-8457-B9208BA01B70}" srcOrd="0" destOrd="0" presId="urn:microsoft.com/office/officeart/2005/8/layout/radial6"/>
    <dgm:cxn modelId="{C4182A23-F9CB-444B-BC76-F8D043C1DC99}" srcId="{38474611-8B05-4EBD-860B-341B24D56EF6}" destId="{10E5A223-BD85-4B5A-ACE7-53FA01E94F69}" srcOrd="0" destOrd="0" parTransId="{7EC8BBFE-A8B3-46E7-8A4E-96B5B30295B7}" sibTransId="{4CC51665-742B-453A-B726-02316F259122}"/>
    <dgm:cxn modelId="{88D86EB5-3017-48C3-8837-AF7CBD83A72E}" type="presOf" srcId="{9E5DC1D8-CC2A-4636-8AB1-E15C1C767E34}" destId="{F79221E2-1FE8-4FCE-8E57-B0C8D01FB8C5}" srcOrd="0" destOrd="0" presId="urn:microsoft.com/office/officeart/2005/8/layout/radial6"/>
    <dgm:cxn modelId="{99982E66-8A3F-4B93-82CD-D2AB26011899}" srcId="{10E5A223-BD85-4B5A-ACE7-53FA01E94F69}" destId="{145B4DBC-257F-414E-8B71-D249C12F7382}" srcOrd="5" destOrd="0" parTransId="{B605BB63-53F3-46FA-9443-4A00F2561884}" sibTransId="{4DAFB2B7-4297-45C7-B0F3-9BC6795AF78D}"/>
    <dgm:cxn modelId="{A005FC2D-D5A1-48A0-8D83-6F5EBC2E737D}" type="presOf" srcId="{51905766-7D30-4B43-B4B0-87DB6F934561}" destId="{55D27C6F-41E1-4CFD-8222-E3AA9E490398}" srcOrd="0" destOrd="0" presId="urn:microsoft.com/office/officeart/2005/8/layout/radial6"/>
    <dgm:cxn modelId="{7E1EF5D2-2E41-4B2E-9316-4E7257B3CA6C}" type="presOf" srcId="{42735219-80A0-412A-BBFE-BF8C8AE14FD9}" destId="{E849632D-5417-4F22-A597-F261F79756FB}" srcOrd="0" destOrd="0" presId="urn:microsoft.com/office/officeart/2005/8/layout/radial6"/>
    <dgm:cxn modelId="{E6423C4D-6CDD-414C-B57F-BEB1764FC97B}" type="presOf" srcId="{AE90C17D-391A-40A8-B4AB-08AE9942D33A}" destId="{3273D7F5-7883-4F94-BE46-809A7658F250}" srcOrd="0" destOrd="0" presId="urn:microsoft.com/office/officeart/2005/8/layout/radial6"/>
    <dgm:cxn modelId="{618CC6BF-C022-4453-A2D9-FF4DFA6A2AE5}" type="presOf" srcId="{38474611-8B05-4EBD-860B-341B24D56EF6}" destId="{30CBDC0C-1549-443B-B510-BD4C77DDD54E}" srcOrd="0" destOrd="0" presId="urn:microsoft.com/office/officeart/2005/8/layout/radial6"/>
    <dgm:cxn modelId="{1C7BB71E-0E75-48A9-9D5D-DE5F7CEC3F4B}" type="presOf" srcId="{C4C23046-983D-44B5-AD73-81FC4A4AF101}" destId="{89523A52-FD49-4F32-96FC-2956A0627F20}" srcOrd="0" destOrd="0" presId="urn:microsoft.com/office/officeart/2005/8/layout/radial6"/>
    <dgm:cxn modelId="{3DE67768-3712-41FA-987E-871BFE3FE75D}" type="presOf" srcId="{BF936D28-2749-4AF5-B3C3-24C6748F9E47}" destId="{AE298C88-52E9-4FF2-B3E2-80EA94AA6410}" srcOrd="0" destOrd="0" presId="urn:microsoft.com/office/officeart/2005/8/layout/radial6"/>
    <dgm:cxn modelId="{D322C64D-DCB0-4E6F-B7F2-7B11D9AEEC09}" type="presOf" srcId="{F03D2C1E-05A8-4ED0-B65D-98C21144D34D}" destId="{C148A827-8799-47DF-AFB1-D76B95F89CFC}" srcOrd="0" destOrd="0" presId="urn:microsoft.com/office/officeart/2005/8/layout/radial6"/>
    <dgm:cxn modelId="{4A7F4554-21B5-4BFB-9886-AE5F55834F30}" srcId="{10E5A223-BD85-4B5A-ACE7-53FA01E94F69}" destId="{BF936D28-2749-4AF5-B3C3-24C6748F9E47}" srcOrd="4" destOrd="0" parTransId="{50E9D8D2-13A5-4537-8278-45A526EEA953}" sibTransId="{9C251DED-561B-4182-9004-C993AA09555D}"/>
    <dgm:cxn modelId="{E0997DDF-99CE-482A-BC48-741698AC1DBE}" srcId="{10E5A223-BD85-4B5A-ACE7-53FA01E94F69}" destId="{DE2FCA2E-72E3-4168-9B02-EB6AB2571EA3}" srcOrd="2" destOrd="0" parTransId="{2139307A-3497-413B-A17B-1ADFDCFF3E60}" sibTransId="{463402B3-4C96-44BD-B159-FA8124A2B418}"/>
    <dgm:cxn modelId="{3D42426C-56A3-4920-A36F-EF6DC91BBF4E}" srcId="{10E5A223-BD85-4B5A-ACE7-53FA01E94F69}" destId="{C4C23046-983D-44B5-AD73-81FC4A4AF101}" srcOrd="6" destOrd="0" parTransId="{04CB24A2-9852-4F1D-8B71-3E0B089DBB01}" sibTransId="{9E5DC1D8-CC2A-4636-8AB1-E15C1C767E34}"/>
    <dgm:cxn modelId="{0185B475-29B2-4162-BF5F-134A92A1A7EC}" type="presOf" srcId="{10E5A223-BD85-4B5A-ACE7-53FA01E94F69}" destId="{1E760D39-6C33-4ECE-9B89-B92411F821C3}" srcOrd="0" destOrd="0" presId="urn:microsoft.com/office/officeart/2005/8/layout/radial6"/>
    <dgm:cxn modelId="{82378938-0E6C-4768-98EF-5C6DDBF7FF91}" type="presOf" srcId="{4DAFB2B7-4297-45C7-B0F3-9BC6795AF78D}" destId="{DD3F27C0-910B-4F01-99A0-8E927F2F2E8E}" srcOrd="0" destOrd="0" presId="urn:microsoft.com/office/officeart/2005/8/layout/radial6"/>
    <dgm:cxn modelId="{8B1FD82E-804A-4DA6-A140-1154FE7F3241}" srcId="{10E5A223-BD85-4B5A-ACE7-53FA01E94F69}" destId="{51905766-7D30-4B43-B4B0-87DB6F934561}" srcOrd="3" destOrd="0" parTransId="{818425C9-92AD-468A-8666-9C4D3C98C572}" sibTransId="{DA24618A-8D0D-4E28-B211-A4BE79120027}"/>
    <dgm:cxn modelId="{48489DE9-FF14-44D9-B90E-FE24C7CE9327}" type="presOf" srcId="{DA24618A-8D0D-4E28-B211-A4BE79120027}" destId="{3E66A4FE-49BC-4437-99EE-0F0FFF8A3C23}" srcOrd="0" destOrd="0" presId="urn:microsoft.com/office/officeart/2005/8/layout/radial6"/>
    <dgm:cxn modelId="{C3946905-73F6-4FB3-93A9-B3DCFDAE777E}" type="presOf" srcId="{463402B3-4C96-44BD-B159-FA8124A2B418}" destId="{CB811185-567F-4925-911D-750AE42BF910}" srcOrd="0" destOrd="0" presId="urn:microsoft.com/office/officeart/2005/8/layout/radial6"/>
    <dgm:cxn modelId="{28DDB69C-DDB7-4131-99DC-FF689E726C8A}" type="presOf" srcId="{F035E5EC-DCB2-47CC-93EF-DA7EFD6D0E9E}" destId="{C82DACB0-3588-48FB-9CF0-C5F6DC6DC4D6}" srcOrd="0" destOrd="0" presId="urn:microsoft.com/office/officeart/2005/8/layout/radial6"/>
    <dgm:cxn modelId="{CBB076BB-30B9-4CBF-8139-21C988D27968}" srcId="{10E5A223-BD85-4B5A-ACE7-53FA01E94F69}" destId="{AE90C17D-391A-40A8-B4AB-08AE9942D33A}" srcOrd="0" destOrd="0" parTransId="{8B42B2E6-F34A-4817-9BB9-859CF27651B4}" sibTransId="{F03D2C1E-05A8-4ED0-B65D-98C21144D34D}"/>
    <dgm:cxn modelId="{745200A1-C28D-4E9B-94B8-7F004D86DC56}" type="presParOf" srcId="{30CBDC0C-1549-443B-B510-BD4C77DDD54E}" destId="{1E760D39-6C33-4ECE-9B89-B92411F821C3}" srcOrd="0" destOrd="0" presId="urn:microsoft.com/office/officeart/2005/8/layout/radial6"/>
    <dgm:cxn modelId="{F207E7F5-ABBA-4BAE-B573-81E862D7D768}" type="presParOf" srcId="{30CBDC0C-1549-443B-B510-BD4C77DDD54E}" destId="{3273D7F5-7883-4F94-BE46-809A7658F250}" srcOrd="1" destOrd="0" presId="urn:microsoft.com/office/officeart/2005/8/layout/radial6"/>
    <dgm:cxn modelId="{709E5783-1625-4378-9B80-2145470415E3}" type="presParOf" srcId="{30CBDC0C-1549-443B-B510-BD4C77DDD54E}" destId="{270776E6-5300-4AB1-8565-91AB278E159C}" srcOrd="2" destOrd="0" presId="urn:microsoft.com/office/officeart/2005/8/layout/radial6"/>
    <dgm:cxn modelId="{B98D66C9-3DDA-452B-98A2-B3C1B4E779A2}" type="presParOf" srcId="{30CBDC0C-1549-443B-B510-BD4C77DDD54E}" destId="{C148A827-8799-47DF-AFB1-D76B95F89CFC}" srcOrd="3" destOrd="0" presId="urn:microsoft.com/office/officeart/2005/8/layout/radial6"/>
    <dgm:cxn modelId="{5F019158-AC6F-49C7-87D8-4A1CFEDFFFD1}" type="presParOf" srcId="{30CBDC0C-1549-443B-B510-BD4C77DDD54E}" destId="{E849632D-5417-4F22-A597-F261F79756FB}" srcOrd="4" destOrd="0" presId="urn:microsoft.com/office/officeart/2005/8/layout/radial6"/>
    <dgm:cxn modelId="{FB920C01-7531-4048-A816-86529469C320}" type="presParOf" srcId="{30CBDC0C-1549-443B-B510-BD4C77DDD54E}" destId="{B962A280-D23C-4A1B-990D-565F10FBD965}" srcOrd="5" destOrd="0" presId="urn:microsoft.com/office/officeart/2005/8/layout/radial6"/>
    <dgm:cxn modelId="{77567C21-84DE-4576-8AC8-D19638AC1AD3}" type="presParOf" srcId="{30CBDC0C-1549-443B-B510-BD4C77DDD54E}" destId="{C82DACB0-3588-48FB-9CF0-C5F6DC6DC4D6}" srcOrd="6" destOrd="0" presId="urn:microsoft.com/office/officeart/2005/8/layout/radial6"/>
    <dgm:cxn modelId="{A5B68490-5D2E-42BF-8193-6BB1E5A1234E}" type="presParOf" srcId="{30CBDC0C-1549-443B-B510-BD4C77DDD54E}" destId="{13DD9B05-4CB7-4285-8457-B9208BA01B70}" srcOrd="7" destOrd="0" presId="urn:microsoft.com/office/officeart/2005/8/layout/radial6"/>
    <dgm:cxn modelId="{C44733FE-312F-4902-933D-38B6809EB10F}" type="presParOf" srcId="{30CBDC0C-1549-443B-B510-BD4C77DDD54E}" destId="{CB4937A4-5C12-4A05-B527-19D6F0DA5BA2}" srcOrd="8" destOrd="0" presId="urn:microsoft.com/office/officeart/2005/8/layout/radial6"/>
    <dgm:cxn modelId="{C54D0B7B-1D9B-445C-9BF0-B9663FE44C57}" type="presParOf" srcId="{30CBDC0C-1549-443B-B510-BD4C77DDD54E}" destId="{CB811185-567F-4925-911D-750AE42BF910}" srcOrd="9" destOrd="0" presId="urn:microsoft.com/office/officeart/2005/8/layout/radial6"/>
    <dgm:cxn modelId="{8C390C69-EF82-4E30-B1B6-CA1A739516F8}" type="presParOf" srcId="{30CBDC0C-1549-443B-B510-BD4C77DDD54E}" destId="{55D27C6F-41E1-4CFD-8222-E3AA9E490398}" srcOrd="10" destOrd="0" presId="urn:microsoft.com/office/officeart/2005/8/layout/radial6"/>
    <dgm:cxn modelId="{42081386-49EB-4BC7-91CE-CEDE92951104}" type="presParOf" srcId="{30CBDC0C-1549-443B-B510-BD4C77DDD54E}" destId="{C941CCDD-B7EC-4238-AD47-BD55E367401C}" srcOrd="11" destOrd="0" presId="urn:microsoft.com/office/officeart/2005/8/layout/radial6"/>
    <dgm:cxn modelId="{813766B9-EF60-45C5-A8A0-8EAD8517ABEA}" type="presParOf" srcId="{30CBDC0C-1549-443B-B510-BD4C77DDD54E}" destId="{3E66A4FE-49BC-4437-99EE-0F0FFF8A3C23}" srcOrd="12" destOrd="0" presId="urn:microsoft.com/office/officeart/2005/8/layout/radial6"/>
    <dgm:cxn modelId="{49E81602-BB9D-4DA6-AE44-16039E9E0E91}" type="presParOf" srcId="{30CBDC0C-1549-443B-B510-BD4C77DDD54E}" destId="{AE298C88-52E9-4FF2-B3E2-80EA94AA6410}" srcOrd="13" destOrd="0" presId="urn:microsoft.com/office/officeart/2005/8/layout/radial6"/>
    <dgm:cxn modelId="{86D09770-ACC5-449A-942C-F312CACC625B}" type="presParOf" srcId="{30CBDC0C-1549-443B-B510-BD4C77DDD54E}" destId="{55761BC9-AFEA-42B0-92DE-5E1B8667C239}" srcOrd="14" destOrd="0" presId="urn:microsoft.com/office/officeart/2005/8/layout/radial6"/>
    <dgm:cxn modelId="{8F37327B-158D-4B8A-90EA-27D52FF17D20}" type="presParOf" srcId="{30CBDC0C-1549-443B-B510-BD4C77DDD54E}" destId="{1916D626-1214-4807-9690-768BAC588F24}" srcOrd="15" destOrd="0" presId="urn:microsoft.com/office/officeart/2005/8/layout/radial6"/>
    <dgm:cxn modelId="{6F1A4B9D-3BE5-46CE-ABDF-EA57EDDFFC18}" type="presParOf" srcId="{30CBDC0C-1549-443B-B510-BD4C77DDD54E}" destId="{77D0B1DF-8403-4ACB-997A-27B4C337B606}" srcOrd="16" destOrd="0" presId="urn:microsoft.com/office/officeart/2005/8/layout/radial6"/>
    <dgm:cxn modelId="{63F18827-304B-4BE8-850F-F864FEAF3D2C}" type="presParOf" srcId="{30CBDC0C-1549-443B-B510-BD4C77DDD54E}" destId="{F5C0B18C-75E0-470B-AA42-5E03937B41D8}" srcOrd="17" destOrd="0" presId="urn:microsoft.com/office/officeart/2005/8/layout/radial6"/>
    <dgm:cxn modelId="{D2DA9811-9A22-434E-8697-A13F4835D25C}" type="presParOf" srcId="{30CBDC0C-1549-443B-B510-BD4C77DDD54E}" destId="{DD3F27C0-910B-4F01-99A0-8E927F2F2E8E}" srcOrd="18" destOrd="0" presId="urn:microsoft.com/office/officeart/2005/8/layout/radial6"/>
    <dgm:cxn modelId="{9D8F4FB1-F7CE-41B2-A78F-3C4A34615336}" type="presParOf" srcId="{30CBDC0C-1549-443B-B510-BD4C77DDD54E}" destId="{89523A52-FD49-4F32-96FC-2956A0627F20}" srcOrd="19" destOrd="0" presId="urn:microsoft.com/office/officeart/2005/8/layout/radial6"/>
    <dgm:cxn modelId="{DED41020-262C-4C3E-B83C-064FE147A117}" type="presParOf" srcId="{30CBDC0C-1549-443B-B510-BD4C77DDD54E}" destId="{12497FB7-3BBD-4C38-BE15-3EC9C0C99A10}" srcOrd="20" destOrd="0" presId="urn:microsoft.com/office/officeart/2005/8/layout/radial6"/>
    <dgm:cxn modelId="{2BB0C078-3659-4034-A32E-F7002EFD0F64}" type="presParOf" srcId="{30CBDC0C-1549-443B-B510-BD4C77DDD54E}" destId="{F79221E2-1FE8-4FCE-8E57-B0C8D01FB8C5}" srcOrd="21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68F60-68C2-44D9-9615-3333A05695D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8EBCD12-C8FC-4605-A24A-547BC622DDB8}">
      <dgm:prSet phldrT="[文本]"/>
      <dgm:spPr/>
      <dgm:t>
        <a:bodyPr/>
        <a:lstStyle/>
        <a:p>
          <a:r>
            <a:rPr lang="zh-CN" altLang="en-US" dirty="0" smtClean="0"/>
            <a:t>数据线导入</a:t>
          </a:r>
          <a:endParaRPr lang="zh-CN" altLang="en-US" dirty="0"/>
        </a:p>
      </dgm:t>
    </dgm:pt>
    <dgm:pt modelId="{896FB36B-F096-4D78-B313-39A16177B2F4}" cxnId="{66B84151-152D-458E-8D2D-90090D4F0347}" type="parTrans">
      <dgm:prSet/>
      <dgm:spPr/>
      <dgm:t>
        <a:bodyPr/>
        <a:lstStyle/>
        <a:p>
          <a:endParaRPr lang="zh-CN" altLang="en-US"/>
        </a:p>
      </dgm:t>
    </dgm:pt>
    <dgm:pt modelId="{AAB08DBA-FCBB-4EAF-A350-00A11A16590C}" cxnId="{66B84151-152D-458E-8D2D-90090D4F0347}" type="sibTrans">
      <dgm:prSet/>
      <dgm:spPr/>
      <dgm:t>
        <a:bodyPr/>
        <a:lstStyle/>
        <a:p>
          <a:endParaRPr lang="zh-CN" altLang="en-US"/>
        </a:p>
      </dgm:t>
    </dgm:pt>
    <dgm:pt modelId="{6DEE246F-64AD-4E66-871C-E18EE99C36D6}">
      <dgm:prSet phldrT="[文本]"/>
      <dgm:spPr/>
      <dgm:t>
        <a:bodyPr/>
        <a:lstStyle/>
        <a:p>
          <a:r>
            <a:rPr lang="zh-CN" altLang="en-US" dirty="0" smtClean="0"/>
            <a:t>外接存储支持</a:t>
          </a:r>
          <a:endParaRPr lang="zh-CN" altLang="en-US" dirty="0"/>
        </a:p>
      </dgm:t>
    </dgm:pt>
    <dgm:pt modelId="{9BA032D8-60FC-4888-9E2A-5870A3E1D266}" cxnId="{737B6C45-F690-42D9-998A-8A19B5CAF84C}" type="parTrans">
      <dgm:prSet/>
      <dgm:spPr/>
      <dgm:t>
        <a:bodyPr/>
        <a:lstStyle/>
        <a:p>
          <a:endParaRPr lang="zh-CN" altLang="en-US"/>
        </a:p>
      </dgm:t>
    </dgm:pt>
    <dgm:pt modelId="{9960CAA5-085B-45C4-BD2C-6DAC37C4FA27}" cxnId="{737B6C45-F690-42D9-998A-8A19B5CAF84C}" type="sibTrans">
      <dgm:prSet/>
      <dgm:spPr/>
      <dgm:t>
        <a:bodyPr/>
        <a:lstStyle/>
        <a:p>
          <a:endParaRPr lang="zh-CN" altLang="en-US"/>
        </a:p>
      </dgm:t>
    </dgm:pt>
    <dgm:pt modelId="{6B1E1F7A-6242-46B9-9ACF-76AFCEEE0B10}">
      <dgm:prSet phldrT="[文本]"/>
      <dgm:spPr/>
      <dgm:t>
        <a:bodyPr/>
        <a:lstStyle/>
        <a:p>
          <a:r>
            <a:rPr lang="en-US" altLang="zh-CN" dirty="0" smtClean="0"/>
            <a:t>adb</a:t>
          </a:r>
          <a:r>
            <a:rPr lang="zh-CN" altLang="en-US" dirty="0" smtClean="0"/>
            <a:t>命令</a:t>
          </a:r>
          <a:r>
            <a:rPr lang="en-US" altLang="zh-CN" dirty="0" smtClean="0"/>
            <a:t>Push</a:t>
          </a:r>
          <a:endParaRPr lang="zh-CN" altLang="en-US" dirty="0"/>
        </a:p>
      </dgm:t>
    </dgm:pt>
    <dgm:pt modelId="{6831D4DB-FEC9-4928-AE43-15A124A4EE30}" cxnId="{3764A3CB-31A5-4E38-921B-EB4E4E698F30}" type="parTrans">
      <dgm:prSet/>
      <dgm:spPr/>
      <dgm:t>
        <a:bodyPr/>
        <a:lstStyle/>
        <a:p>
          <a:endParaRPr lang="zh-CN" altLang="en-US"/>
        </a:p>
      </dgm:t>
    </dgm:pt>
    <dgm:pt modelId="{FFD33C80-9529-413C-81E5-30628EF842C3}" cxnId="{3764A3CB-31A5-4E38-921B-EB4E4E698F30}" type="sibTrans">
      <dgm:prSet/>
      <dgm:spPr/>
      <dgm:t>
        <a:bodyPr/>
        <a:lstStyle/>
        <a:p>
          <a:endParaRPr lang="zh-CN" altLang="en-US"/>
        </a:p>
      </dgm:t>
    </dgm:pt>
    <dgm:pt modelId="{0486D57C-1AF8-46AC-BA53-4E95E7B7418B}">
      <dgm:prSet phldrT="[文本]"/>
      <dgm:spPr/>
      <dgm:t>
        <a:bodyPr/>
        <a:lstStyle/>
        <a:p>
          <a:r>
            <a:rPr lang="zh-CN" altLang="en-US" dirty="0" smtClean="0"/>
            <a:t>手机助手导入</a:t>
          </a:r>
          <a:endParaRPr lang="zh-CN" altLang="en-US" dirty="0"/>
        </a:p>
      </dgm:t>
    </dgm:pt>
    <dgm:pt modelId="{1E081E3A-C1FE-4AD5-A817-E8117BDE7FA4}" cxnId="{268CB9AB-94B3-4C03-8D51-D36CA85B6FB1}" type="parTrans">
      <dgm:prSet/>
      <dgm:spPr/>
      <dgm:t>
        <a:bodyPr/>
        <a:lstStyle/>
        <a:p>
          <a:endParaRPr lang="zh-CN" altLang="en-US"/>
        </a:p>
      </dgm:t>
    </dgm:pt>
    <dgm:pt modelId="{69CC3729-BC60-4DA9-8085-F3275AB713DF}" cxnId="{268CB9AB-94B3-4C03-8D51-D36CA85B6FB1}" type="sibTrans">
      <dgm:prSet/>
      <dgm:spPr/>
      <dgm:t>
        <a:bodyPr/>
        <a:lstStyle/>
        <a:p>
          <a:endParaRPr lang="zh-CN" altLang="en-US"/>
        </a:p>
      </dgm:t>
    </dgm:pt>
    <dgm:pt modelId="{596DA7F9-BFA6-4B0E-9AD9-C6DBE57450B3}">
      <dgm:prSet phldrT="[文本]"/>
      <dgm:spPr/>
      <dgm:t>
        <a:bodyPr/>
        <a:lstStyle/>
        <a:p>
          <a:endParaRPr lang="zh-CN" altLang="en-US" dirty="0"/>
        </a:p>
      </dgm:t>
    </dgm:pt>
    <dgm:pt modelId="{671BE99B-E80A-4A23-BFA2-A8028717099C}" cxnId="{FAFDB72F-1BD9-471A-AB48-34C91F3F16AC}" type="parTrans">
      <dgm:prSet/>
      <dgm:spPr/>
      <dgm:t>
        <a:bodyPr/>
        <a:lstStyle/>
        <a:p>
          <a:endParaRPr lang="zh-CN" altLang="en-US"/>
        </a:p>
      </dgm:t>
    </dgm:pt>
    <dgm:pt modelId="{DD8AF8E7-68B5-49BE-93A8-AC92E131E330}" cxnId="{FAFDB72F-1BD9-471A-AB48-34C91F3F16AC}" type="sibTrans">
      <dgm:prSet/>
      <dgm:spPr/>
      <dgm:t>
        <a:bodyPr/>
        <a:lstStyle/>
        <a:p>
          <a:endParaRPr lang="zh-CN" altLang="en-US"/>
        </a:p>
      </dgm:t>
    </dgm:pt>
    <dgm:pt modelId="{5D4D618C-ACE3-44D3-9A03-A7C5C4C2F402}" type="pres">
      <dgm:prSet presAssocID="{BCD68F60-68C2-44D9-9615-3333A05695D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713AB5-7824-434F-A009-92F0FBD953F5}" type="pres">
      <dgm:prSet presAssocID="{BCD68F60-68C2-44D9-9615-3333A05695DC}" presName="diamond" presStyleLbl="bgShp" presStyleIdx="0" presStyleCnt="1"/>
      <dgm:spPr/>
    </dgm:pt>
    <dgm:pt modelId="{94B73188-0118-4EA8-9B6D-0D682F35B1A7}" type="pres">
      <dgm:prSet presAssocID="{BCD68F60-68C2-44D9-9615-3333A05695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3993B-25F9-4307-B50B-D85A07C3E296}" type="pres">
      <dgm:prSet presAssocID="{BCD68F60-68C2-44D9-9615-3333A05695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7A96F-5705-411D-971C-64C882F640BF}" type="pres">
      <dgm:prSet presAssocID="{BCD68F60-68C2-44D9-9615-3333A05695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738DDC-87B2-4322-AA78-3A484EF4D9DD}" type="pres">
      <dgm:prSet presAssocID="{BCD68F60-68C2-44D9-9615-3333A05695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D65CD-4F1C-43FC-91F0-C58DEBAC16E5}" type="presOf" srcId="{BCD68F60-68C2-44D9-9615-3333A05695DC}" destId="{5D4D618C-ACE3-44D3-9A03-A7C5C4C2F402}" srcOrd="0" destOrd="0" presId="urn:microsoft.com/office/officeart/2005/8/layout/matrix3"/>
    <dgm:cxn modelId="{737B6C45-F690-42D9-998A-8A19B5CAF84C}" srcId="{BCD68F60-68C2-44D9-9615-3333A05695DC}" destId="{6DEE246F-64AD-4E66-871C-E18EE99C36D6}" srcOrd="1" destOrd="0" parTransId="{9BA032D8-60FC-4888-9E2A-5870A3E1D266}" sibTransId="{9960CAA5-085B-45C4-BD2C-6DAC37C4FA27}"/>
    <dgm:cxn modelId="{217AD48C-12E4-417C-9CDC-E6898587BAD1}" type="presOf" srcId="{0486D57C-1AF8-46AC-BA53-4E95E7B7418B}" destId="{3E738DDC-87B2-4322-AA78-3A484EF4D9DD}" srcOrd="0" destOrd="0" presId="urn:microsoft.com/office/officeart/2005/8/layout/matrix3"/>
    <dgm:cxn modelId="{E6F416B8-8D47-46A2-A6A7-E756BA2F76CE}" type="presOf" srcId="{6DEE246F-64AD-4E66-871C-E18EE99C36D6}" destId="{4AB3993B-25F9-4307-B50B-D85A07C3E296}" srcOrd="0" destOrd="0" presId="urn:microsoft.com/office/officeart/2005/8/layout/matrix3"/>
    <dgm:cxn modelId="{FAFDB72F-1BD9-471A-AB48-34C91F3F16AC}" srcId="{BCD68F60-68C2-44D9-9615-3333A05695DC}" destId="{596DA7F9-BFA6-4B0E-9AD9-C6DBE57450B3}" srcOrd="4" destOrd="0" parTransId="{671BE99B-E80A-4A23-BFA2-A8028717099C}" sibTransId="{DD8AF8E7-68B5-49BE-93A8-AC92E131E330}"/>
    <dgm:cxn modelId="{252CF28F-6178-456C-AED6-E8A1E5490331}" type="presOf" srcId="{6B1E1F7A-6242-46B9-9ACF-76AFCEEE0B10}" destId="{D307A96F-5705-411D-971C-64C882F640BF}" srcOrd="0" destOrd="0" presId="urn:microsoft.com/office/officeart/2005/8/layout/matrix3"/>
    <dgm:cxn modelId="{589FA0A5-8DCA-4EDB-857E-189F95E01803}" type="presOf" srcId="{68EBCD12-C8FC-4605-A24A-547BC622DDB8}" destId="{94B73188-0118-4EA8-9B6D-0D682F35B1A7}" srcOrd="0" destOrd="0" presId="urn:microsoft.com/office/officeart/2005/8/layout/matrix3"/>
    <dgm:cxn modelId="{66B84151-152D-458E-8D2D-90090D4F0347}" srcId="{BCD68F60-68C2-44D9-9615-3333A05695DC}" destId="{68EBCD12-C8FC-4605-A24A-547BC622DDB8}" srcOrd="0" destOrd="0" parTransId="{896FB36B-F096-4D78-B313-39A16177B2F4}" sibTransId="{AAB08DBA-FCBB-4EAF-A350-00A11A16590C}"/>
    <dgm:cxn modelId="{3764A3CB-31A5-4E38-921B-EB4E4E698F30}" srcId="{BCD68F60-68C2-44D9-9615-3333A05695DC}" destId="{6B1E1F7A-6242-46B9-9ACF-76AFCEEE0B10}" srcOrd="2" destOrd="0" parTransId="{6831D4DB-FEC9-4928-AE43-15A124A4EE30}" sibTransId="{FFD33C80-9529-413C-81E5-30628EF842C3}"/>
    <dgm:cxn modelId="{268CB9AB-94B3-4C03-8D51-D36CA85B6FB1}" srcId="{BCD68F60-68C2-44D9-9615-3333A05695DC}" destId="{0486D57C-1AF8-46AC-BA53-4E95E7B7418B}" srcOrd="3" destOrd="0" parTransId="{1E081E3A-C1FE-4AD5-A817-E8117BDE7FA4}" sibTransId="{69CC3729-BC60-4DA9-8085-F3275AB713DF}"/>
    <dgm:cxn modelId="{6A4AE1C1-B6FB-4DB1-826B-07647271C246}" type="presParOf" srcId="{5D4D618C-ACE3-44D3-9A03-A7C5C4C2F402}" destId="{B1713AB5-7824-434F-A009-92F0FBD953F5}" srcOrd="0" destOrd="0" presId="urn:microsoft.com/office/officeart/2005/8/layout/matrix3"/>
    <dgm:cxn modelId="{B8E1A8D2-7163-4B83-9D99-7409C08D470F}" type="presParOf" srcId="{5D4D618C-ACE3-44D3-9A03-A7C5C4C2F402}" destId="{94B73188-0118-4EA8-9B6D-0D682F35B1A7}" srcOrd="1" destOrd="0" presId="urn:microsoft.com/office/officeart/2005/8/layout/matrix3"/>
    <dgm:cxn modelId="{6CD69800-61A8-4E53-8D8C-5E299BE06A9F}" type="presParOf" srcId="{5D4D618C-ACE3-44D3-9A03-A7C5C4C2F402}" destId="{4AB3993B-25F9-4307-B50B-D85A07C3E296}" srcOrd="2" destOrd="0" presId="urn:microsoft.com/office/officeart/2005/8/layout/matrix3"/>
    <dgm:cxn modelId="{EACEDD29-807C-446F-956B-341BA5BE470A}" type="presParOf" srcId="{5D4D618C-ACE3-44D3-9A03-A7C5C4C2F402}" destId="{D307A96F-5705-411D-971C-64C882F640BF}" srcOrd="3" destOrd="0" presId="urn:microsoft.com/office/officeart/2005/8/layout/matrix3"/>
    <dgm:cxn modelId="{13C179F4-285B-4A26-A5E1-FC0AA0FAEDB6}" type="presParOf" srcId="{5D4D618C-ACE3-44D3-9A03-A7C5C4C2F402}" destId="{3E738DDC-87B2-4322-AA78-3A484EF4D9DD}" srcOrd="4" destOrd="0" presId="urn:microsoft.com/office/officeart/2005/8/layout/matrix3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9221E2-1FE8-4FCE-8E57-B0C8D01FB8C5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F27C0-910B-4F01-99A0-8E927F2F2E8E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6D626-1214-4807-9690-768BAC588F24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A4FE-49BC-4437-99EE-0F0FFF8A3C23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1185-567F-4925-911D-750AE42BF910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ACB0-3588-48FB-9CF0-C5F6DC6DC4D6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A827-8799-47DF-AFB1-D76B95F89CFC}">
      <dsp:nvSpPr>
        <dsp:cNvPr id="0" name=""/>
        <dsp:cNvSpPr/>
      </dsp:nvSpPr>
      <dsp:spPr>
        <a:xfrm>
          <a:off x="402240" y="667096"/>
          <a:ext cx="3553236" cy="3553236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60D39-6C33-4ECE-9B89-B92411F821C3}">
      <dsp:nvSpPr>
        <dsp:cNvPr id="0" name=""/>
        <dsp:cNvSpPr/>
      </dsp:nvSpPr>
      <dsp:spPr>
        <a:xfrm>
          <a:off x="1493709" y="1758565"/>
          <a:ext cx="1370298" cy="1370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VR</a:t>
          </a:r>
          <a:r>
            <a:rPr lang="zh-CN" altLang="en-US" sz="3000" kern="1200" dirty="0" smtClean="0"/>
            <a:t>项目组</a:t>
          </a:r>
          <a:endParaRPr lang="zh-CN" altLang="en-US" sz="3000" kern="1200" dirty="0"/>
        </a:p>
      </dsp:txBody>
      <dsp:txXfrm>
        <a:off x="1493709" y="1758565"/>
        <a:ext cx="1370298" cy="1370298"/>
      </dsp:txXfrm>
    </dsp:sp>
    <dsp:sp modelId="{3273D7F5-7883-4F94-BE46-809A7658F250}">
      <dsp:nvSpPr>
        <dsp:cNvPr id="0" name=""/>
        <dsp:cNvSpPr/>
      </dsp:nvSpPr>
      <dsp:spPr>
        <a:xfrm>
          <a:off x="1699254" y="222023"/>
          <a:ext cx="959208" cy="959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硬件技术</a:t>
          </a:r>
          <a:endParaRPr lang="zh-CN" altLang="en-US" sz="2100" kern="1200" dirty="0"/>
        </a:p>
      </dsp:txBody>
      <dsp:txXfrm>
        <a:off x="1699254" y="222023"/>
        <a:ext cx="959208" cy="959208"/>
      </dsp:txXfrm>
    </dsp:sp>
    <dsp:sp modelId="{E849632D-5417-4F22-A597-F261F79756FB}">
      <dsp:nvSpPr>
        <dsp:cNvPr id="0" name=""/>
        <dsp:cNvSpPr/>
      </dsp:nvSpPr>
      <dsp:spPr>
        <a:xfrm>
          <a:off x="3061272" y="877936"/>
          <a:ext cx="959208" cy="959208"/>
        </a:xfrm>
        <a:prstGeom prst="ellipse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算法研究</a:t>
          </a:r>
          <a:endParaRPr lang="zh-CN" altLang="en-US" sz="2100" kern="1200" dirty="0"/>
        </a:p>
      </dsp:txBody>
      <dsp:txXfrm>
        <a:off x="3061272" y="877936"/>
        <a:ext cx="959208" cy="959208"/>
      </dsp:txXfrm>
    </dsp:sp>
    <dsp:sp modelId="{13DD9B05-4CB7-4285-8457-B9208BA01B70}">
      <dsp:nvSpPr>
        <dsp:cNvPr id="0" name=""/>
        <dsp:cNvSpPr/>
      </dsp:nvSpPr>
      <dsp:spPr>
        <a:xfrm>
          <a:off x="3397663" y="2351760"/>
          <a:ext cx="959208" cy="959208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产品经理</a:t>
          </a:r>
          <a:endParaRPr lang="zh-CN" altLang="en-US" sz="2100" kern="1200" dirty="0"/>
        </a:p>
      </dsp:txBody>
      <dsp:txXfrm>
        <a:off x="3397663" y="2351760"/>
        <a:ext cx="959208" cy="959208"/>
      </dsp:txXfrm>
    </dsp:sp>
    <dsp:sp modelId="{55D27C6F-41E1-4CFD-8222-E3AA9E490398}">
      <dsp:nvSpPr>
        <dsp:cNvPr id="0" name=""/>
        <dsp:cNvSpPr/>
      </dsp:nvSpPr>
      <dsp:spPr>
        <a:xfrm>
          <a:off x="2455117" y="3533676"/>
          <a:ext cx="959208" cy="959208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软件设计</a:t>
          </a:r>
          <a:endParaRPr lang="zh-CN" altLang="en-US" sz="2100" kern="1200" dirty="0"/>
        </a:p>
      </dsp:txBody>
      <dsp:txXfrm>
        <a:off x="2455117" y="3533676"/>
        <a:ext cx="959208" cy="959208"/>
      </dsp:txXfrm>
    </dsp:sp>
    <dsp:sp modelId="{AE298C88-52E9-4FF2-B3E2-80EA94AA6410}">
      <dsp:nvSpPr>
        <dsp:cNvPr id="0" name=""/>
        <dsp:cNvSpPr/>
      </dsp:nvSpPr>
      <dsp:spPr>
        <a:xfrm>
          <a:off x="943391" y="3533676"/>
          <a:ext cx="959208" cy="959208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软件开发</a:t>
          </a:r>
          <a:endParaRPr lang="zh-CN" altLang="en-US" sz="2100" kern="1200" dirty="0"/>
        </a:p>
      </dsp:txBody>
      <dsp:txXfrm>
        <a:off x="943391" y="3533676"/>
        <a:ext cx="959208" cy="959208"/>
      </dsp:txXfrm>
    </dsp:sp>
    <dsp:sp modelId="{77D0B1DF-8403-4ACB-997A-27B4C337B606}">
      <dsp:nvSpPr>
        <dsp:cNvPr id="0" name=""/>
        <dsp:cNvSpPr/>
      </dsp:nvSpPr>
      <dsp:spPr>
        <a:xfrm>
          <a:off x="845" y="2351760"/>
          <a:ext cx="959208" cy="959208"/>
        </a:xfrm>
        <a:prstGeom prst="ellipse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质量控制</a:t>
          </a:r>
          <a:endParaRPr lang="zh-CN" altLang="en-US" sz="2100" kern="1200" dirty="0"/>
        </a:p>
      </dsp:txBody>
      <dsp:txXfrm>
        <a:off x="845" y="2351760"/>
        <a:ext cx="959208" cy="959208"/>
      </dsp:txXfrm>
    </dsp:sp>
    <dsp:sp modelId="{89523A52-FD49-4F32-96FC-2956A0627F20}">
      <dsp:nvSpPr>
        <dsp:cNvPr id="0" name=""/>
        <dsp:cNvSpPr/>
      </dsp:nvSpPr>
      <dsp:spPr>
        <a:xfrm>
          <a:off x="337236" y="877936"/>
          <a:ext cx="959208" cy="959208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市场运营</a:t>
          </a:r>
          <a:endParaRPr lang="zh-CN" altLang="en-US" sz="2100" kern="1200" dirty="0"/>
        </a:p>
      </dsp:txBody>
      <dsp:txXfrm>
        <a:off x="337236" y="877936"/>
        <a:ext cx="959208" cy="9592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13AB5-7824-434F-A009-92F0FBD953F5}">
      <dsp:nvSpPr>
        <dsp:cNvPr id="0" name=""/>
        <dsp:cNvSpPr/>
      </dsp:nvSpPr>
      <dsp:spPr>
        <a:xfrm>
          <a:off x="2016119" y="0"/>
          <a:ext cx="4197361" cy="419736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73188-0118-4EA8-9B6D-0D682F35B1A7}">
      <dsp:nvSpPr>
        <dsp:cNvPr id="0" name=""/>
        <dsp:cNvSpPr/>
      </dsp:nvSpPr>
      <dsp:spPr>
        <a:xfrm>
          <a:off x="2414868" y="398749"/>
          <a:ext cx="1636970" cy="1636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数据线导入</a:t>
          </a:r>
          <a:endParaRPr lang="zh-CN" altLang="en-US" sz="3200" kern="1200" dirty="0"/>
        </a:p>
      </dsp:txBody>
      <dsp:txXfrm>
        <a:off x="2414868" y="398749"/>
        <a:ext cx="1636970" cy="1636970"/>
      </dsp:txXfrm>
    </dsp:sp>
    <dsp:sp modelId="{4AB3993B-25F9-4307-B50B-D85A07C3E296}">
      <dsp:nvSpPr>
        <dsp:cNvPr id="0" name=""/>
        <dsp:cNvSpPr/>
      </dsp:nvSpPr>
      <dsp:spPr>
        <a:xfrm>
          <a:off x="4177760" y="398749"/>
          <a:ext cx="1636970" cy="16369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外接存储支持</a:t>
          </a:r>
          <a:endParaRPr lang="zh-CN" altLang="en-US" sz="3200" kern="1200" dirty="0"/>
        </a:p>
      </dsp:txBody>
      <dsp:txXfrm>
        <a:off x="4177760" y="398749"/>
        <a:ext cx="1636970" cy="1636970"/>
      </dsp:txXfrm>
    </dsp:sp>
    <dsp:sp modelId="{D307A96F-5705-411D-971C-64C882F640BF}">
      <dsp:nvSpPr>
        <dsp:cNvPr id="0" name=""/>
        <dsp:cNvSpPr/>
      </dsp:nvSpPr>
      <dsp:spPr>
        <a:xfrm>
          <a:off x="2414868" y="2161640"/>
          <a:ext cx="1636970" cy="16369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adb</a:t>
          </a:r>
          <a:r>
            <a:rPr lang="zh-CN" altLang="en-US" sz="3200" kern="1200" dirty="0" smtClean="0"/>
            <a:t>命令</a:t>
          </a:r>
          <a:r>
            <a:rPr lang="en-US" altLang="zh-CN" sz="3200" kern="1200" dirty="0" smtClean="0"/>
            <a:t>Push</a:t>
          </a:r>
          <a:endParaRPr lang="zh-CN" altLang="en-US" sz="3200" kern="1200" dirty="0"/>
        </a:p>
      </dsp:txBody>
      <dsp:txXfrm>
        <a:off x="2414868" y="2161640"/>
        <a:ext cx="1636970" cy="1636970"/>
      </dsp:txXfrm>
    </dsp:sp>
    <dsp:sp modelId="{3E738DDC-87B2-4322-AA78-3A484EF4D9DD}">
      <dsp:nvSpPr>
        <dsp:cNvPr id="0" name=""/>
        <dsp:cNvSpPr/>
      </dsp:nvSpPr>
      <dsp:spPr>
        <a:xfrm>
          <a:off x="4177760" y="2161640"/>
          <a:ext cx="1636970" cy="16369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手机助手导入</a:t>
          </a:r>
          <a:endParaRPr lang="zh-CN" altLang="en-US" sz="3200" kern="1200" dirty="0"/>
        </a:p>
      </dsp:txBody>
      <dsp:txXfrm>
        <a:off x="4177760" y="2161640"/>
        <a:ext cx="1636970" cy="163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C1A8-7698-4129-9F26-8AC033E7B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660E-C4E3-4967-AC63-48AFA1860B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，软件更新，问题修复</a:t>
            </a:r>
            <a:endParaRPr lang="en-US" altLang="zh-CN" dirty="0" smtClean="0"/>
          </a:p>
          <a:p>
            <a:r>
              <a:rPr lang="zh-CN" altLang="en-US" dirty="0" smtClean="0"/>
              <a:t>软刷，卡刷，线刷，厂刷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4660E-C4E3-4967-AC63-48AFA1860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Presentation1.ppt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Presentation2.ppt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Presentation4.ppt"/><Relationship Id="rId2" Type="http://schemas.openxmlformats.org/officeDocument/2006/relationships/image" Target="../media/image12.emf"/><Relationship Id="rId1" Type="http://schemas.openxmlformats.org/officeDocument/2006/relationships/oleObject" Target="../embeddings/Presentation3.ppt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产品知识简介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43738" cy="175260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质量控制部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赖庆姗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16633"/>
            <a:ext cx="4680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视频准备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50006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</a:t>
            </a:r>
            <a:r>
              <a:rPr lang="zh-CN" altLang="en-US" sz="4000" dirty="0" smtClean="0">
                <a:latin typeface="+mn-lt"/>
              </a:rPr>
              <a:t>四种本地视频导入方式</a:t>
            </a:r>
            <a:endParaRPr lang="zh-CN" altLang="en-US" sz="4000" dirty="0">
              <a:latin typeface="+mn-lt"/>
            </a:endParaRPr>
          </a:p>
        </p:txBody>
      </p:sp>
      <p:graphicFrame>
        <p:nvGraphicFramePr>
          <p:cNvPr id="11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928802"/>
          <a:ext cx="8229600" cy="419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3438" y="135729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3757610" cy="48765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数据线拷贝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1. </a:t>
            </a:r>
            <a:r>
              <a:rPr lang="zh-CN" altLang="en-US" sz="2400" dirty="0" smtClean="0">
                <a:latin typeface="+mn-ea"/>
              </a:rPr>
              <a:t>设备开机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2. </a:t>
            </a:r>
            <a:r>
              <a:rPr lang="zh-CN" altLang="en-US" sz="2400" dirty="0" smtClean="0">
                <a:latin typeface="+mn-ea"/>
              </a:rPr>
              <a:t>连接</a:t>
            </a:r>
            <a:r>
              <a:rPr lang="en-US" altLang="zh-CN" sz="2400" dirty="0" smtClean="0">
                <a:latin typeface="+mn-ea"/>
              </a:rPr>
              <a:t>USB</a:t>
            </a:r>
            <a:r>
              <a:rPr lang="zh-CN" altLang="en-US" sz="2400" dirty="0" smtClean="0">
                <a:latin typeface="+mn-ea"/>
              </a:rPr>
              <a:t>数据线到</a:t>
            </a:r>
            <a:r>
              <a:rPr lang="en-US" altLang="zh-CN" sz="2400" dirty="0" smtClean="0">
                <a:latin typeface="+mn-ea"/>
              </a:rPr>
              <a:t>PC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3. </a:t>
            </a:r>
            <a:r>
              <a:rPr lang="zh-CN" altLang="en-US" sz="2400" dirty="0" smtClean="0">
                <a:latin typeface="+mn-ea"/>
              </a:rPr>
              <a:t>电脑端出现设备名称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4. </a:t>
            </a:r>
            <a:r>
              <a:rPr lang="zh-CN" altLang="en-US" sz="2400" dirty="0" smtClean="0">
                <a:latin typeface="+mn-ea"/>
              </a:rPr>
              <a:t>打开设备磁盘目录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5. </a:t>
            </a:r>
            <a:r>
              <a:rPr lang="zh-CN" altLang="en-US" sz="2400" dirty="0" smtClean="0">
                <a:latin typeface="+mn-ea"/>
              </a:rPr>
              <a:t>复制或拖拽视频到任意文件夹（默认可使用</a:t>
            </a:r>
            <a:r>
              <a:rPr lang="en-US" altLang="zh-CN" sz="2400" dirty="0" smtClean="0">
                <a:latin typeface="+mn-ea"/>
              </a:rPr>
              <a:t>movies</a:t>
            </a:r>
            <a:r>
              <a:rPr lang="zh-CN" altLang="en-US" sz="2400" dirty="0" smtClean="0">
                <a:latin typeface="+mn-ea"/>
              </a:rPr>
              <a:t>文件夹）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16633"/>
            <a:ext cx="4680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视频准备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35729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2000" y="1289050"/>
          <a:ext cx="4000528" cy="38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演示文稿" r:id="rId1" imgW="3225800" imgH="2399030" progId="PowerPoint.Show.8">
                  <p:embed/>
                </p:oleObj>
              </mc:Choice>
              <mc:Fallback>
                <p:oleObj name="演示文稿" r:id="rId1" imgW="3225800" imgH="2399030" progId="PowerPoint.Show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289050"/>
                        <a:ext cx="4000528" cy="3854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16633"/>
            <a:ext cx="4680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视频准备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142984"/>
            <a:ext cx="3610744" cy="49831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助手导入视频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sz="2400" dirty="0" smtClean="0"/>
              <a:t>PC</a:t>
            </a:r>
            <a:r>
              <a:rPr lang="zh-CN" altLang="en-US" sz="2400" dirty="0" smtClean="0"/>
              <a:t>端安装豌豆荚或其他手机助手应用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设备开机使用数据线连接至</a:t>
            </a:r>
            <a:r>
              <a:rPr lang="en-US" altLang="zh-CN" sz="2400" dirty="0" smtClean="0"/>
              <a:t>PC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等待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自动建立连接后</a:t>
            </a:r>
            <a:endParaRPr lang="en-US" altLang="zh-CN" sz="2400" dirty="0" smtClean="0"/>
          </a:p>
          <a:p>
            <a:pPr marL="514350" indent="-514350">
              <a:buAutoNum type="arabicPeriod"/>
            </a:pPr>
            <a:r>
              <a:rPr lang="zh-CN" altLang="en-US" sz="2400" dirty="0" smtClean="0"/>
              <a:t>按右图操作顺序导入视频</a:t>
            </a:r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35729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9951" y="1916832"/>
          <a:ext cx="4555535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演示文稿" r:id="rId1" imgW="4796155" imgH="3596640" progId="PowerPoint.Show.8">
                  <p:embed/>
                </p:oleObj>
              </mc:Choice>
              <mc:Fallback>
                <p:oleObj name="演示文稿" r:id="rId1" imgW="4796155" imgH="3596640" progId="PowerPoint.Show.8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9951" y="1916832"/>
                        <a:ext cx="4555535" cy="37444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16633"/>
            <a:ext cx="4680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视频准备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142984"/>
            <a:ext cx="8543956" cy="498317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Push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push &lt;</a:t>
            </a:r>
            <a:r>
              <a:rPr lang="zh-CN" altLang="en-US" dirty="0" smtClean="0"/>
              <a:t>拖拽视频文件到此处</a:t>
            </a:r>
            <a:r>
              <a:rPr lang="en-US" altLang="zh-CN" dirty="0" smtClean="0"/>
              <a:t>&gt;  /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1357298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11" y="2857496"/>
            <a:ext cx="7858179" cy="299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908720"/>
            <a:ext cx="8229600" cy="720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zh-CN" altLang="en-US" dirty="0" smtClean="0"/>
              <a:t>应用安装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7" y="1857366"/>
          <a:ext cx="7572426" cy="374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80"/>
                <a:gridCol w="2573720"/>
                <a:gridCol w="1908013"/>
                <a:gridCol w="1908013"/>
              </a:tblGrid>
              <a:tr h="891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安装办法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助手安装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Adb</a:t>
                      </a:r>
                      <a:r>
                        <a:rPr lang="zh-CN" altLang="en-US" dirty="0" smtClean="0"/>
                        <a:t>命令安装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商城安装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14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</a:rPr>
                        <a:t>准备条件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lt"/>
                        </a:rPr>
                        <a:t>电脑端安装豌豆荚或手机助手软件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lt"/>
                        </a:rPr>
                        <a:t>电脑端有配置</a:t>
                      </a:r>
                      <a:r>
                        <a:rPr lang="en-US" altLang="zh-CN" dirty="0" smtClean="0">
                          <a:latin typeface="+mn-lt"/>
                        </a:rPr>
                        <a:t>adb</a:t>
                      </a:r>
                      <a:r>
                        <a:rPr lang="zh-CN" altLang="en-US" dirty="0" smtClean="0">
                          <a:latin typeface="+mn-lt"/>
                        </a:rPr>
                        <a:t>运行环境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+mn-lt"/>
                        </a:rPr>
                        <a:t>设备连接无线</a:t>
                      </a:r>
                      <a:r>
                        <a:rPr lang="en-US" altLang="zh-CN" dirty="0" err="1" smtClean="0">
                          <a:latin typeface="+mn-lt"/>
                        </a:rPr>
                        <a:t>WiFi</a:t>
                      </a:r>
                      <a:r>
                        <a:rPr lang="zh-CN" altLang="en-US" dirty="0" smtClean="0">
                          <a:latin typeface="+mn-lt"/>
                        </a:rPr>
                        <a:t>进入商城应用中下载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17416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安装办法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设备端商城入口进行下载安装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1875" y="4067175"/>
          <a:ext cx="18494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演示文稿" r:id="rId1" imgW="2430145" imgH="1822450" progId="PowerPoint.Show.8">
                  <p:embed/>
                </p:oleObj>
              </mc:Choice>
              <mc:Fallback>
                <p:oleObj name="演示文稿" r:id="rId1" imgW="2430145" imgH="1822450" progId="PowerPoint.Show.8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1875" y="4067175"/>
                        <a:ext cx="1849438" cy="1387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43438" y="4071943"/>
          <a:ext cx="1785950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演示文稿" r:id="rId3" imgW="1515745" imgH="1136015" progId="PowerPoint.Show.8">
                  <p:embed/>
                </p:oleObj>
              </mc:Choice>
              <mc:Fallback>
                <p:oleObj name="演示文稿" r:id="rId3" imgW="1515745" imgH="1136015" progId="PowerPoint.Show.8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4071943"/>
                        <a:ext cx="1785950" cy="1428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88640"/>
            <a:ext cx="504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应用安装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14348" y="857232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76" y="1214422"/>
            <a:ext cx="4186238" cy="5001419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在线升级（</a:t>
            </a:r>
            <a:r>
              <a:rPr lang="en-US" altLang="zh-CN" sz="2400" dirty="0" smtClean="0"/>
              <a:t>OTA</a:t>
            </a:r>
            <a:r>
              <a:rPr lang="zh-CN" altLang="en-US" sz="2400" dirty="0" smtClean="0"/>
              <a:t>）：是由服务器推送升级数据包，用户只需在连接网络情况下，确认升级，并等待自动安装更新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SD</a:t>
            </a:r>
            <a:r>
              <a:rPr lang="zh-CN" altLang="en-US" sz="2400" dirty="0" smtClean="0"/>
              <a:t>卡升级：是将刷机包放置</a:t>
            </a:r>
            <a:r>
              <a:rPr lang="en-US" altLang="zh-CN" sz="2400" dirty="0" smtClean="0"/>
              <a:t>SD</a:t>
            </a:r>
            <a:r>
              <a:rPr lang="zh-CN" altLang="en-US" sz="2400" dirty="0" smtClean="0"/>
              <a:t>卡，进入</a:t>
            </a:r>
            <a:r>
              <a:rPr lang="en-US" altLang="zh-CN" sz="2400" dirty="0" smtClean="0"/>
              <a:t>recovery mode</a:t>
            </a:r>
            <a:r>
              <a:rPr lang="zh-CN" altLang="en-US" sz="2400" dirty="0" smtClean="0"/>
              <a:t>下选择升级包进行更新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刷机（线刷）：将镜像文件用命令的方式刷入系统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520" y="116633"/>
            <a:ext cx="46805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系统更新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2" name="图表 11"/>
          <p:cNvGraphicFramePr/>
          <p:nvPr/>
        </p:nvGraphicFramePr>
        <p:xfrm>
          <a:off x="571472" y="1071546"/>
          <a:ext cx="4071966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40768"/>
            <a:ext cx="8229600" cy="3744416"/>
          </a:xfrm>
        </p:spPr>
        <p:txBody>
          <a:bodyPr/>
          <a:lstStyle/>
          <a:p>
            <a:r>
              <a:rPr lang="zh-CN" altLang="en-US" dirty="0" smtClean="0"/>
              <a:t>常见问题处理办法：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Sensor</a:t>
            </a:r>
            <a:r>
              <a:rPr lang="zh-CN" altLang="en-US" dirty="0" smtClean="0"/>
              <a:t>漂移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数据校准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应用异常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重启设备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经常出现系统运行不流畅，应用异常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恢复出厂设置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必发性异常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系统升级或刷机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7141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设备使用异常处理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1285884"/>
          </a:xfrm>
        </p:spPr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行业到底关注的什么体验？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哪些参数会直接影响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的体验？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7141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重点关注方向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3" y="1928800"/>
          <a:ext cx="7286676" cy="4071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2407"/>
                <a:gridCol w="2140931"/>
                <a:gridCol w="1821669"/>
                <a:gridCol w="1821669"/>
              </a:tblGrid>
              <a:tr h="10179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眩晕感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沉浸感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体验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179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产生原因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高时延，低刷新率，屏幕余晖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视角场（</a:t>
                      </a:r>
                      <a:r>
                        <a:rPr lang="en-US" altLang="zh-CN" dirty="0" smtClean="0"/>
                        <a:t>FOV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重量，内容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179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解决办法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屏幕材质，软件算法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光学方案，软件算法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减重，游戏和视频接入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179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产品目标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90HZ</a:t>
                      </a:r>
                      <a:r>
                        <a:rPr lang="zh-CN" altLang="en-US" dirty="0" smtClean="0"/>
                        <a:t>刷新率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17ms</a:t>
                      </a:r>
                      <a:r>
                        <a:rPr lang="zh-CN" altLang="en-US" dirty="0" smtClean="0"/>
                        <a:t>低时延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120°</a:t>
                      </a:r>
                      <a:r>
                        <a:rPr lang="zh-CN" altLang="en-US" dirty="0" smtClean="0"/>
                        <a:t>（人体最佳视角场）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295+240</a:t>
                      </a:r>
                      <a:r>
                        <a:rPr lang="zh-CN" altLang="en-US" dirty="0" smtClean="0"/>
                        <a:t>平衡重量，充实内容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2286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71414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1604" y="1700808"/>
            <a:ext cx="5000660" cy="4085647"/>
            <a:chOff x="714348" y="2643182"/>
            <a:chExt cx="5715040" cy="3122363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714348" y="2643182"/>
              <a:ext cx="5715040" cy="5018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>
                <a:buClr>
                  <a:srgbClr val="FF0000"/>
                </a:buClr>
                <a:buBlip>
                  <a:blip r:embed="rId1"/>
                </a:buBlip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公司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VR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产品介绍</a:t>
              </a: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714348" y="3500438"/>
              <a:ext cx="5715040" cy="51807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>
                <a:buClr>
                  <a:srgbClr val="FF0000"/>
                </a:buClr>
                <a:buBlip>
                  <a:blip r:embed="rId1"/>
                </a:buBlip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VR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项目组介绍</a:t>
              </a: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714348" y="4357694"/>
              <a:ext cx="5715040" cy="53433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>
                <a:buClr>
                  <a:srgbClr val="FF0000"/>
                </a:buClr>
                <a:buBlip>
                  <a:blip r:embed="rId1"/>
                </a:buBlip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设备使用方法介绍</a:t>
              </a: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714348" y="5214950"/>
              <a:ext cx="5715040" cy="55059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BDBDBD"/>
                </a:gs>
                <a:gs pos="80000">
                  <a:srgbClr val="F7F7F7"/>
                </a:gs>
                <a:gs pos="100000">
                  <a:srgbClr val="F8F8F8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342900" indent="-342900">
                <a:buClr>
                  <a:srgbClr val="FF0000"/>
                </a:buClr>
                <a:buBlip>
                  <a:blip r:embed="rId1"/>
                </a:buBlip>
                <a:defRPr/>
              </a:pPr>
              <a:r>
                <a:rPr lang="en-US" altLang="zh-CN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VR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重点关注方向</a:t>
              </a: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71414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产品介绍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158" y="1428736"/>
            <a:ext cx="3857652" cy="3240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图片 7" descr="14628681443780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1428736"/>
            <a:ext cx="3786214" cy="321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57290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第一代产品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8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第二代产品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285720" y="5072074"/>
            <a:ext cx="8643998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公司于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月发布第一代产品，成为全球首款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一体机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预计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发布第二代产品，主要改善时延，扩大视角，减轻重量，改善佩戴体验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硬体结构组成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光学镜片</a:t>
            </a:r>
            <a:endParaRPr lang="en-US" altLang="zh-CN" dirty="0" smtClean="0"/>
          </a:p>
          <a:p>
            <a:r>
              <a:rPr lang="zh-CN" altLang="en-US" dirty="0" smtClean="0"/>
              <a:t>工作主板</a:t>
            </a:r>
            <a:endParaRPr lang="en-US" altLang="zh-CN" dirty="0" smtClean="0"/>
          </a:p>
          <a:p>
            <a:r>
              <a:rPr lang="zh-CN" altLang="en-US" dirty="0" smtClean="0"/>
              <a:t>设备外壳</a:t>
            </a:r>
            <a:endParaRPr lang="en-US" altLang="zh-CN" dirty="0" smtClean="0"/>
          </a:p>
          <a:p>
            <a:r>
              <a:rPr lang="zh-CN" altLang="en-US" dirty="0" smtClean="0"/>
              <a:t>功能按键和接口</a:t>
            </a:r>
            <a:endParaRPr lang="en-US" altLang="zh-CN" dirty="0" smtClean="0"/>
          </a:p>
          <a:p>
            <a:r>
              <a:rPr lang="zh-CN" altLang="en-US" dirty="0" smtClean="0"/>
              <a:t>遮光原件</a:t>
            </a:r>
            <a:endParaRPr lang="en-US" altLang="zh-CN" dirty="0" smtClean="0"/>
          </a:p>
          <a:p>
            <a:r>
              <a:rPr lang="zh-CN" altLang="en-US" dirty="0" smtClean="0"/>
              <a:t>头戴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86182" y="1071546"/>
            <a:ext cx="4752528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14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产品介绍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3471858" cy="714356"/>
          </a:xfrm>
        </p:spPr>
        <p:txBody>
          <a:bodyPr>
            <a:normAutofit/>
          </a:bodyPr>
          <a:lstStyle/>
          <a:p>
            <a:pPr algn="l"/>
            <a:r>
              <a:rPr lang="zh-CN" altLang="en-US" sz="31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软件系统组成架构</a:t>
            </a:r>
            <a:endParaRPr lang="zh-CN" altLang="en-US" sz="31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034" y="1071546"/>
            <a:ext cx="6429420" cy="502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>
          <a:xfrm>
            <a:off x="6572264" y="1428736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588224" y="2643182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588224" y="3857628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588224" y="5000636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00958" y="1357298"/>
            <a:ext cx="1440000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U3D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89718" y="2571744"/>
            <a:ext cx="14400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Framework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52320" y="3786190"/>
            <a:ext cx="1440000" cy="57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Lib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24328" y="4929198"/>
            <a:ext cx="1440000" cy="5754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内容占位符 4"/>
          <p:cNvSpPr>
            <a:spLocks noGrp="1"/>
          </p:cNvSpPr>
          <p:nvPr>
            <p:ph idx="1"/>
          </p:nvPr>
        </p:nvSpPr>
        <p:spPr>
          <a:xfrm>
            <a:off x="5357818" y="1571612"/>
            <a:ext cx="3429024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工作职能介绍：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硬件技术：包括硬件设计，光学研究，硬件结构，供应和生产等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算法研究：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技术支撑，为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保驾护航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产品经理：定义软件需求和交互设计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软件设计：结合需求，设计软件界面和场景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软件开发：结合设计，开发功能和界面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质量控制：综合检测软件质量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市场运营：品牌推广，商务接洽，市场营销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14"/>
            <a:ext cx="3565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项目组组成架构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642910" y="928670"/>
          <a:ext cx="435771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120922"/>
            <a:ext cx="7387754" cy="487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1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硬件使用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64807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系统界面呈现</a:t>
            </a:r>
            <a:endParaRPr lang="zh-CN" altLang="en-US" sz="2800" dirty="0">
              <a:latin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1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软件使用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814196"/>
            <a:ext cx="8229600" cy="409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472" y="1214422"/>
            <a:ext cx="7929618" cy="471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214282" y="642918"/>
            <a:ext cx="828680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282" y="7141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VR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设备使用介绍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软件使用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</Words>
  <Application>WPS 演示</Application>
  <PresentationFormat>全屏显示(4:3)</PresentationFormat>
  <Paragraphs>214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PowerPoint.Show.8</vt:lpstr>
      <vt:lpstr>VR产品知识简介</vt:lpstr>
      <vt:lpstr>PowerPoint 演示文稿</vt:lpstr>
      <vt:lpstr>PowerPoint 演示文稿</vt:lpstr>
      <vt:lpstr> </vt:lpstr>
      <vt:lpstr>软件系统组成架构</vt:lpstr>
      <vt:lpstr> </vt:lpstr>
      <vt:lpstr> </vt:lpstr>
      <vt:lpstr> 系统界面呈现</vt:lpstr>
      <vt:lpstr> </vt:lpstr>
      <vt:lpstr> 四种本地视频导入方式</vt:lpstr>
      <vt:lpstr> </vt:lpstr>
      <vt:lpstr> </vt:lpstr>
      <vt:lpstr> </vt:lpstr>
      <vt:lpstr> </vt:lpstr>
      <vt:lpstr> 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Shania</dc:creator>
  <cp:lastModifiedBy>gfgggg</cp:lastModifiedBy>
  <cp:revision>546</cp:revision>
  <dcterms:created xsi:type="dcterms:W3CDTF">2016-05-24T11:18:00Z</dcterms:created>
  <dcterms:modified xsi:type="dcterms:W3CDTF">2016-05-31T08:45:47Z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