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67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70" r:id="rId16"/>
    <p:sldId id="271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8227C-B707-4D5F-98C0-8888D5AF996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089015-46FF-4394-818F-9DD3F5CD4082}">
      <dgm:prSet phldrT="[文本]" custT="1"/>
      <dgm:spPr/>
      <dgm:t>
        <a:bodyPr/>
        <a:lstStyle/>
        <a:p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硬件</a:t>
          </a:r>
        </a:p>
      </dgm:t>
    </dgm:pt>
    <dgm:pt modelId="{5D0D7D50-59B9-4668-AEB7-9224D9E36790}" type="parTrans" cxnId="{9E5E3E53-6943-43E3-A2A1-CEA0D976B529}">
      <dgm:prSet/>
      <dgm:spPr/>
      <dgm:t>
        <a:bodyPr/>
        <a:lstStyle/>
        <a:p>
          <a:endParaRPr lang="zh-CN" altLang="en-US"/>
        </a:p>
      </dgm:t>
    </dgm:pt>
    <dgm:pt modelId="{51790602-D03A-4A9D-A9AB-9D401EC35B5B}" type="sibTrans" cxnId="{9E5E3E53-6943-43E3-A2A1-CEA0D976B529}">
      <dgm:prSet/>
      <dgm:spPr/>
      <dgm:t>
        <a:bodyPr/>
        <a:lstStyle/>
        <a:p>
          <a:endParaRPr lang="zh-CN" altLang="en-US"/>
        </a:p>
      </dgm:t>
    </dgm:pt>
    <dgm:pt modelId="{E9A8EFD3-64A6-4F28-B827-FED6CB9C39F9}">
      <dgm:prSet phldrT="[文本]" custT="1"/>
      <dgm:spPr/>
      <dgm:t>
        <a:bodyPr/>
        <a:lstStyle/>
        <a:p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解析力</a:t>
          </a:r>
        </a:p>
      </dgm:t>
    </dgm:pt>
    <dgm:pt modelId="{0A26D6F8-92F1-4207-A78B-CAA97918D20D}" type="parTrans" cxnId="{725C0A48-9DFD-4C1A-B0D4-C538563F30A7}">
      <dgm:prSet/>
      <dgm:spPr/>
      <dgm:t>
        <a:bodyPr/>
        <a:lstStyle/>
        <a:p>
          <a:endParaRPr lang="zh-CN" altLang="en-US"/>
        </a:p>
      </dgm:t>
    </dgm:pt>
    <dgm:pt modelId="{99FD927E-EB45-4042-B4B7-DAFA92DDA9C4}" type="sibTrans" cxnId="{725C0A48-9DFD-4C1A-B0D4-C538563F30A7}">
      <dgm:prSet/>
      <dgm:spPr/>
      <dgm:t>
        <a:bodyPr/>
        <a:lstStyle/>
        <a:p>
          <a:endParaRPr lang="zh-CN" altLang="en-US"/>
        </a:p>
      </dgm:t>
    </dgm:pt>
    <dgm:pt modelId="{F8CBB358-DCD5-4B60-94F6-8572EA989153}">
      <dgm:prSet phldrT="[文本]" custT="1"/>
      <dgm:spPr/>
      <dgm:t>
        <a:bodyPr/>
        <a:lstStyle/>
        <a:p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视场角</a:t>
          </a:r>
        </a:p>
      </dgm:t>
    </dgm:pt>
    <dgm:pt modelId="{C18E6D87-CA88-495A-B319-57ECACDF4A4F}" type="parTrans" cxnId="{67BE92EE-8079-4711-9699-08EFB236B5CE}">
      <dgm:prSet/>
      <dgm:spPr/>
      <dgm:t>
        <a:bodyPr/>
        <a:lstStyle/>
        <a:p>
          <a:endParaRPr lang="zh-CN" altLang="en-US"/>
        </a:p>
      </dgm:t>
    </dgm:pt>
    <dgm:pt modelId="{CA5EB1D2-E0FB-470B-8F92-02642E0BDC3E}" type="sibTrans" cxnId="{67BE92EE-8079-4711-9699-08EFB236B5CE}">
      <dgm:prSet/>
      <dgm:spPr/>
      <dgm:t>
        <a:bodyPr/>
        <a:lstStyle/>
        <a:p>
          <a:endParaRPr lang="zh-CN" altLang="en-US"/>
        </a:p>
      </dgm:t>
    </dgm:pt>
    <dgm:pt modelId="{75F36FFC-363F-4005-B3B7-98B06FDEBA09}">
      <dgm:prSet phldrT="[文本]" custT="1"/>
      <dgm:spPr/>
      <dgm:t>
        <a:bodyPr/>
        <a:lstStyle/>
        <a:p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鬼影与杂光</a:t>
          </a:r>
        </a:p>
      </dgm:t>
    </dgm:pt>
    <dgm:pt modelId="{E0035642-30BB-4263-A1B9-533DD25A35C3}" type="parTrans" cxnId="{9ED891DE-2797-4E68-B4CA-8D01C74BDEA1}">
      <dgm:prSet/>
      <dgm:spPr/>
      <dgm:t>
        <a:bodyPr/>
        <a:lstStyle/>
        <a:p>
          <a:endParaRPr lang="zh-CN" altLang="en-US"/>
        </a:p>
      </dgm:t>
    </dgm:pt>
    <dgm:pt modelId="{9ADD653A-5DD4-4E34-AD0C-457019E8E41D}" type="sibTrans" cxnId="{9ED891DE-2797-4E68-B4CA-8D01C74BDEA1}">
      <dgm:prSet/>
      <dgm:spPr/>
      <dgm:t>
        <a:bodyPr/>
        <a:lstStyle/>
        <a:p>
          <a:endParaRPr lang="zh-CN" altLang="en-US"/>
        </a:p>
      </dgm:t>
    </dgm:pt>
    <dgm:pt modelId="{078C0625-8E9A-454A-AE22-37BE77A8C9D9}">
      <dgm:prSet phldrT="[文本]" custT="1"/>
      <dgm:spPr/>
      <dgm:t>
        <a:bodyPr/>
        <a:lstStyle/>
        <a:p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畸变</a:t>
          </a:r>
        </a:p>
      </dgm:t>
    </dgm:pt>
    <dgm:pt modelId="{71B3BA06-4892-4FEC-BC7C-284FAD12AB48}" type="parTrans" cxnId="{77E60A7B-407D-44B7-A07B-666C4C358BA7}">
      <dgm:prSet/>
      <dgm:spPr/>
      <dgm:t>
        <a:bodyPr/>
        <a:lstStyle/>
        <a:p>
          <a:endParaRPr lang="zh-CN" altLang="en-US"/>
        </a:p>
      </dgm:t>
    </dgm:pt>
    <dgm:pt modelId="{A261BD49-F279-459D-87A9-C6BCA8F027B0}" type="sibTrans" cxnId="{77E60A7B-407D-44B7-A07B-666C4C358BA7}">
      <dgm:prSet/>
      <dgm:spPr/>
      <dgm:t>
        <a:bodyPr/>
        <a:lstStyle/>
        <a:p>
          <a:endParaRPr lang="zh-CN" altLang="en-US"/>
        </a:p>
      </dgm:t>
    </dgm:pt>
    <dgm:pt modelId="{59E7AB2F-F74C-4B11-93DB-4EB392AA532A}" type="pres">
      <dgm:prSet presAssocID="{0398227C-B707-4D5F-98C0-8888D5AF996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88BD5-DF70-4A45-B957-1827C56F9AC9}" type="pres">
      <dgm:prSet presAssocID="{B9089015-46FF-4394-818F-9DD3F5CD4082}" presName="root1" presStyleCnt="0"/>
      <dgm:spPr/>
    </dgm:pt>
    <dgm:pt modelId="{C3D2DBBD-EE4D-4CF1-946D-A0CA3E94E994}" type="pres">
      <dgm:prSet presAssocID="{B9089015-46FF-4394-818F-9DD3F5CD4082}" presName="LevelOneTextNode" presStyleLbl="node0" presStyleIdx="0" presStyleCnt="1" custLinFactNeighborX="-850" custLinFactNeighborY="-13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1107FF-123C-453B-913C-0142158E9FCA}" type="pres">
      <dgm:prSet presAssocID="{B9089015-46FF-4394-818F-9DD3F5CD4082}" presName="level2hierChild" presStyleCnt="0"/>
      <dgm:spPr/>
    </dgm:pt>
    <dgm:pt modelId="{684ACCE4-FCDE-4F91-8E91-760C8FB3C620}" type="pres">
      <dgm:prSet presAssocID="{0A26D6F8-92F1-4207-A78B-CAA97918D20D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F8B37CC9-2717-4785-85BA-17C4B2C9B7D5}" type="pres">
      <dgm:prSet presAssocID="{0A26D6F8-92F1-4207-A78B-CAA97918D20D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DE61E400-FBAD-4745-B5CF-F57F227AFCA7}" type="pres">
      <dgm:prSet presAssocID="{E9A8EFD3-64A6-4F28-B827-FED6CB9C39F9}" presName="root2" presStyleCnt="0"/>
      <dgm:spPr/>
    </dgm:pt>
    <dgm:pt modelId="{D616ED44-03C7-4F53-BC6A-7F73CF4F1E98}" type="pres">
      <dgm:prSet presAssocID="{E9A8EFD3-64A6-4F28-B827-FED6CB9C39F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A1CA0F-62A7-4B62-AE49-4093903AD154}" type="pres">
      <dgm:prSet presAssocID="{E9A8EFD3-64A6-4F28-B827-FED6CB9C39F9}" presName="level3hierChild" presStyleCnt="0"/>
      <dgm:spPr/>
    </dgm:pt>
    <dgm:pt modelId="{B8E54223-B687-457B-878F-50FEB93986D0}" type="pres">
      <dgm:prSet presAssocID="{C18E6D87-CA88-495A-B319-57ECACDF4A4F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C38D2773-2894-4053-86AB-55C3749D75EF}" type="pres">
      <dgm:prSet presAssocID="{C18E6D87-CA88-495A-B319-57ECACDF4A4F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FCC359EB-C6F8-420A-AB3A-A009E78AC77F}" type="pres">
      <dgm:prSet presAssocID="{F8CBB358-DCD5-4B60-94F6-8572EA989153}" presName="root2" presStyleCnt="0"/>
      <dgm:spPr/>
    </dgm:pt>
    <dgm:pt modelId="{B62AB13F-4B42-4C15-961D-57446C57501E}" type="pres">
      <dgm:prSet presAssocID="{F8CBB358-DCD5-4B60-94F6-8572EA989153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E950EB-FACA-4FD4-B239-3FC48482237B}" type="pres">
      <dgm:prSet presAssocID="{F8CBB358-DCD5-4B60-94F6-8572EA989153}" presName="level3hierChild" presStyleCnt="0"/>
      <dgm:spPr/>
    </dgm:pt>
    <dgm:pt modelId="{F5FDAA49-7B85-4D0B-B86C-C0092BEFDE90}" type="pres">
      <dgm:prSet presAssocID="{E0035642-30BB-4263-A1B9-533DD25A35C3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AD16DD75-5DEE-491B-A268-8F6D0F4E7AF0}" type="pres">
      <dgm:prSet presAssocID="{E0035642-30BB-4263-A1B9-533DD25A35C3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2853B88-C181-4490-8CCC-6D0C84E96EC6}" type="pres">
      <dgm:prSet presAssocID="{75F36FFC-363F-4005-B3B7-98B06FDEBA09}" presName="root2" presStyleCnt="0"/>
      <dgm:spPr/>
    </dgm:pt>
    <dgm:pt modelId="{B167ED63-FF71-4AC8-9E21-A8CAE08B6D84}" type="pres">
      <dgm:prSet presAssocID="{75F36FFC-363F-4005-B3B7-98B06FDEBA09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1825D8-558B-475C-B292-E74492E68E8D}" type="pres">
      <dgm:prSet presAssocID="{75F36FFC-363F-4005-B3B7-98B06FDEBA09}" presName="level3hierChild" presStyleCnt="0"/>
      <dgm:spPr/>
    </dgm:pt>
    <dgm:pt modelId="{2F26EC4F-9256-4C58-8572-FDE21339E1AD}" type="pres">
      <dgm:prSet presAssocID="{71B3BA06-4892-4FEC-BC7C-284FAD12AB48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6C14502E-B6BC-4734-8A39-04403EE51F97}" type="pres">
      <dgm:prSet presAssocID="{71B3BA06-4892-4FEC-BC7C-284FAD12AB48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E74C2D5-04A1-4F6D-A548-049FE7E48487}" type="pres">
      <dgm:prSet presAssocID="{078C0625-8E9A-454A-AE22-37BE77A8C9D9}" presName="root2" presStyleCnt="0"/>
      <dgm:spPr/>
    </dgm:pt>
    <dgm:pt modelId="{9C922ABF-647B-466E-A33E-D19F5764B007}" type="pres">
      <dgm:prSet presAssocID="{078C0625-8E9A-454A-AE22-37BE77A8C9D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FBC986-5330-4D53-B747-F06B105E22B2}" type="pres">
      <dgm:prSet presAssocID="{078C0625-8E9A-454A-AE22-37BE77A8C9D9}" presName="level3hierChild" presStyleCnt="0"/>
      <dgm:spPr/>
    </dgm:pt>
  </dgm:ptLst>
  <dgm:cxnLst>
    <dgm:cxn modelId="{48A701B5-7CC4-4798-9F4B-40ADB9573773}" type="presOf" srcId="{E0035642-30BB-4263-A1B9-533DD25A35C3}" destId="{F5FDAA49-7B85-4D0B-B86C-C0092BEFDE90}" srcOrd="0" destOrd="0" presId="urn:microsoft.com/office/officeart/2005/8/layout/hierarchy2"/>
    <dgm:cxn modelId="{D39AF3D6-2D3C-492B-9F81-FFA07E533C85}" type="presOf" srcId="{0A26D6F8-92F1-4207-A78B-CAA97918D20D}" destId="{F8B37CC9-2717-4785-85BA-17C4B2C9B7D5}" srcOrd="1" destOrd="0" presId="urn:microsoft.com/office/officeart/2005/8/layout/hierarchy2"/>
    <dgm:cxn modelId="{6FF36C34-8BEC-43E5-B566-F30ED22F2773}" type="presOf" srcId="{C18E6D87-CA88-495A-B319-57ECACDF4A4F}" destId="{B8E54223-B687-457B-878F-50FEB93986D0}" srcOrd="0" destOrd="0" presId="urn:microsoft.com/office/officeart/2005/8/layout/hierarchy2"/>
    <dgm:cxn modelId="{725C0A48-9DFD-4C1A-B0D4-C538563F30A7}" srcId="{B9089015-46FF-4394-818F-9DD3F5CD4082}" destId="{E9A8EFD3-64A6-4F28-B827-FED6CB9C39F9}" srcOrd="0" destOrd="0" parTransId="{0A26D6F8-92F1-4207-A78B-CAA97918D20D}" sibTransId="{99FD927E-EB45-4042-B4B7-DAFA92DDA9C4}"/>
    <dgm:cxn modelId="{419F7F1C-CAE1-434A-A401-50EF85E22DD7}" type="presOf" srcId="{71B3BA06-4892-4FEC-BC7C-284FAD12AB48}" destId="{6C14502E-B6BC-4734-8A39-04403EE51F97}" srcOrd="1" destOrd="0" presId="urn:microsoft.com/office/officeart/2005/8/layout/hierarchy2"/>
    <dgm:cxn modelId="{9ED891DE-2797-4E68-B4CA-8D01C74BDEA1}" srcId="{B9089015-46FF-4394-818F-9DD3F5CD4082}" destId="{75F36FFC-363F-4005-B3B7-98B06FDEBA09}" srcOrd="2" destOrd="0" parTransId="{E0035642-30BB-4263-A1B9-533DD25A35C3}" sibTransId="{9ADD653A-5DD4-4E34-AD0C-457019E8E41D}"/>
    <dgm:cxn modelId="{7DFDCEBA-3EDC-4017-9A9C-62640A7CBC5F}" type="presOf" srcId="{75F36FFC-363F-4005-B3B7-98B06FDEBA09}" destId="{B167ED63-FF71-4AC8-9E21-A8CAE08B6D84}" srcOrd="0" destOrd="0" presId="urn:microsoft.com/office/officeart/2005/8/layout/hierarchy2"/>
    <dgm:cxn modelId="{E1EEAFED-204D-4A4D-803E-0B21B633F240}" type="presOf" srcId="{E9A8EFD3-64A6-4F28-B827-FED6CB9C39F9}" destId="{D616ED44-03C7-4F53-BC6A-7F73CF4F1E98}" srcOrd="0" destOrd="0" presId="urn:microsoft.com/office/officeart/2005/8/layout/hierarchy2"/>
    <dgm:cxn modelId="{1184C0AE-0868-49BB-9C98-3F850B0B9EB3}" type="presOf" srcId="{0398227C-B707-4D5F-98C0-8888D5AF996D}" destId="{59E7AB2F-F74C-4B11-93DB-4EB392AA532A}" srcOrd="0" destOrd="0" presId="urn:microsoft.com/office/officeart/2005/8/layout/hierarchy2"/>
    <dgm:cxn modelId="{C5D8EB82-9DFB-44B0-A1E8-192A0C86B125}" type="presOf" srcId="{C18E6D87-CA88-495A-B319-57ECACDF4A4F}" destId="{C38D2773-2894-4053-86AB-55C3749D75EF}" srcOrd="1" destOrd="0" presId="urn:microsoft.com/office/officeart/2005/8/layout/hierarchy2"/>
    <dgm:cxn modelId="{BDD4D669-B98B-43BB-8520-42BA56B3ABB6}" type="presOf" srcId="{0A26D6F8-92F1-4207-A78B-CAA97918D20D}" destId="{684ACCE4-FCDE-4F91-8E91-760C8FB3C620}" srcOrd="0" destOrd="0" presId="urn:microsoft.com/office/officeart/2005/8/layout/hierarchy2"/>
    <dgm:cxn modelId="{A4418B70-4917-4449-B8F3-8FE153E7B059}" type="presOf" srcId="{B9089015-46FF-4394-818F-9DD3F5CD4082}" destId="{C3D2DBBD-EE4D-4CF1-946D-A0CA3E94E994}" srcOrd="0" destOrd="0" presId="urn:microsoft.com/office/officeart/2005/8/layout/hierarchy2"/>
    <dgm:cxn modelId="{C723CD61-3BB1-4E4A-9DCB-88B8FF4F50C4}" type="presOf" srcId="{71B3BA06-4892-4FEC-BC7C-284FAD12AB48}" destId="{2F26EC4F-9256-4C58-8572-FDE21339E1AD}" srcOrd="0" destOrd="0" presId="urn:microsoft.com/office/officeart/2005/8/layout/hierarchy2"/>
    <dgm:cxn modelId="{25218CA3-3AA2-4AE4-8066-FAECAAEC87D8}" type="presOf" srcId="{078C0625-8E9A-454A-AE22-37BE77A8C9D9}" destId="{9C922ABF-647B-466E-A33E-D19F5764B007}" srcOrd="0" destOrd="0" presId="urn:microsoft.com/office/officeart/2005/8/layout/hierarchy2"/>
    <dgm:cxn modelId="{81653BED-FE05-490E-9B52-B2754F8F3441}" type="presOf" srcId="{F8CBB358-DCD5-4B60-94F6-8572EA989153}" destId="{B62AB13F-4B42-4C15-961D-57446C57501E}" srcOrd="0" destOrd="0" presId="urn:microsoft.com/office/officeart/2005/8/layout/hierarchy2"/>
    <dgm:cxn modelId="{77E60A7B-407D-44B7-A07B-666C4C358BA7}" srcId="{B9089015-46FF-4394-818F-9DD3F5CD4082}" destId="{078C0625-8E9A-454A-AE22-37BE77A8C9D9}" srcOrd="3" destOrd="0" parTransId="{71B3BA06-4892-4FEC-BC7C-284FAD12AB48}" sibTransId="{A261BD49-F279-459D-87A9-C6BCA8F027B0}"/>
    <dgm:cxn modelId="{9E5E3E53-6943-43E3-A2A1-CEA0D976B529}" srcId="{0398227C-B707-4D5F-98C0-8888D5AF996D}" destId="{B9089015-46FF-4394-818F-9DD3F5CD4082}" srcOrd="0" destOrd="0" parTransId="{5D0D7D50-59B9-4668-AEB7-9224D9E36790}" sibTransId="{51790602-D03A-4A9D-A9AB-9D401EC35B5B}"/>
    <dgm:cxn modelId="{C887E001-A70F-4CEF-A1A2-D21CADF41B66}" type="presOf" srcId="{E0035642-30BB-4263-A1B9-533DD25A35C3}" destId="{AD16DD75-5DEE-491B-A268-8F6D0F4E7AF0}" srcOrd="1" destOrd="0" presId="urn:microsoft.com/office/officeart/2005/8/layout/hierarchy2"/>
    <dgm:cxn modelId="{67BE92EE-8079-4711-9699-08EFB236B5CE}" srcId="{B9089015-46FF-4394-818F-9DD3F5CD4082}" destId="{F8CBB358-DCD5-4B60-94F6-8572EA989153}" srcOrd="1" destOrd="0" parTransId="{C18E6D87-CA88-495A-B319-57ECACDF4A4F}" sibTransId="{CA5EB1D2-E0FB-470B-8F92-02642E0BDC3E}"/>
    <dgm:cxn modelId="{6817F522-D2FA-4E05-88D1-EE6D8C423689}" type="presParOf" srcId="{59E7AB2F-F74C-4B11-93DB-4EB392AA532A}" destId="{6DA88BD5-DF70-4A45-B957-1827C56F9AC9}" srcOrd="0" destOrd="0" presId="urn:microsoft.com/office/officeart/2005/8/layout/hierarchy2"/>
    <dgm:cxn modelId="{B4EAA10B-D0C6-40EF-8EF2-D44BF3608C35}" type="presParOf" srcId="{6DA88BD5-DF70-4A45-B957-1827C56F9AC9}" destId="{C3D2DBBD-EE4D-4CF1-946D-A0CA3E94E994}" srcOrd="0" destOrd="0" presId="urn:microsoft.com/office/officeart/2005/8/layout/hierarchy2"/>
    <dgm:cxn modelId="{E684FA69-1211-48C0-8599-E871649EAA4B}" type="presParOf" srcId="{6DA88BD5-DF70-4A45-B957-1827C56F9AC9}" destId="{8D1107FF-123C-453B-913C-0142158E9FCA}" srcOrd="1" destOrd="0" presId="urn:microsoft.com/office/officeart/2005/8/layout/hierarchy2"/>
    <dgm:cxn modelId="{41C08CE6-F4C1-42E8-9E48-451947C3CCE3}" type="presParOf" srcId="{8D1107FF-123C-453B-913C-0142158E9FCA}" destId="{684ACCE4-FCDE-4F91-8E91-760C8FB3C620}" srcOrd="0" destOrd="0" presId="urn:microsoft.com/office/officeart/2005/8/layout/hierarchy2"/>
    <dgm:cxn modelId="{138F573A-5ED4-4132-B491-C30BC6497D74}" type="presParOf" srcId="{684ACCE4-FCDE-4F91-8E91-760C8FB3C620}" destId="{F8B37CC9-2717-4785-85BA-17C4B2C9B7D5}" srcOrd="0" destOrd="0" presId="urn:microsoft.com/office/officeart/2005/8/layout/hierarchy2"/>
    <dgm:cxn modelId="{AF2A8176-5161-4F65-91D5-ECA39AEB7806}" type="presParOf" srcId="{8D1107FF-123C-453B-913C-0142158E9FCA}" destId="{DE61E400-FBAD-4745-B5CF-F57F227AFCA7}" srcOrd="1" destOrd="0" presId="urn:microsoft.com/office/officeart/2005/8/layout/hierarchy2"/>
    <dgm:cxn modelId="{2218B9D2-3366-476B-A0F2-A282A253B034}" type="presParOf" srcId="{DE61E400-FBAD-4745-B5CF-F57F227AFCA7}" destId="{D616ED44-03C7-4F53-BC6A-7F73CF4F1E98}" srcOrd="0" destOrd="0" presId="urn:microsoft.com/office/officeart/2005/8/layout/hierarchy2"/>
    <dgm:cxn modelId="{19CB427E-9462-49D0-AFDD-01EEE1BAEF1B}" type="presParOf" srcId="{DE61E400-FBAD-4745-B5CF-F57F227AFCA7}" destId="{34A1CA0F-62A7-4B62-AE49-4093903AD154}" srcOrd="1" destOrd="0" presId="urn:microsoft.com/office/officeart/2005/8/layout/hierarchy2"/>
    <dgm:cxn modelId="{D6392677-B6B0-4931-88FD-AC82BED4F895}" type="presParOf" srcId="{8D1107FF-123C-453B-913C-0142158E9FCA}" destId="{B8E54223-B687-457B-878F-50FEB93986D0}" srcOrd="2" destOrd="0" presId="urn:microsoft.com/office/officeart/2005/8/layout/hierarchy2"/>
    <dgm:cxn modelId="{09C8F20C-AEC8-4AF5-B3E7-8D40D7C9CEA9}" type="presParOf" srcId="{B8E54223-B687-457B-878F-50FEB93986D0}" destId="{C38D2773-2894-4053-86AB-55C3749D75EF}" srcOrd="0" destOrd="0" presId="urn:microsoft.com/office/officeart/2005/8/layout/hierarchy2"/>
    <dgm:cxn modelId="{EBC3A082-9BD2-48D6-883B-1844521F7FF6}" type="presParOf" srcId="{8D1107FF-123C-453B-913C-0142158E9FCA}" destId="{FCC359EB-C6F8-420A-AB3A-A009E78AC77F}" srcOrd="3" destOrd="0" presId="urn:microsoft.com/office/officeart/2005/8/layout/hierarchy2"/>
    <dgm:cxn modelId="{F9991309-4300-4729-96E6-DCE096DFBCA4}" type="presParOf" srcId="{FCC359EB-C6F8-420A-AB3A-A009E78AC77F}" destId="{B62AB13F-4B42-4C15-961D-57446C57501E}" srcOrd="0" destOrd="0" presId="urn:microsoft.com/office/officeart/2005/8/layout/hierarchy2"/>
    <dgm:cxn modelId="{70076BC9-7B84-4713-88F7-168524154A2D}" type="presParOf" srcId="{FCC359EB-C6F8-420A-AB3A-A009E78AC77F}" destId="{75E950EB-FACA-4FD4-B239-3FC48482237B}" srcOrd="1" destOrd="0" presId="urn:microsoft.com/office/officeart/2005/8/layout/hierarchy2"/>
    <dgm:cxn modelId="{93A8260A-1511-47CE-9672-03188D3169BC}" type="presParOf" srcId="{8D1107FF-123C-453B-913C-0142158E9FCA}" destId="{F5FDAA49-7B85-4D0B-B86C-C0092BEFDE90}" srcOrd="4" destOrd="0" presId="urn:microsoft.com/office/officeart/2005/8/layout/hierarchy2"/>
    <dgm:cxn modelId="{A89D6587-01D8-4785-89C5-89AF632D9095}" type="presParOf" srcId="{F5FDAA49-7B85-4D0B-B86C-C0092BEFDE90}" destId="{AD16DD75-5DEE-491B-A268-8F6D0F4E7AF0}" srcOrd="0" destOrd="0" presId="urn:microsoft.com/office/officeart/2005/8/layout/hierarchy2"/>
    <dgm:cxn modelId="{E7CAEE7B-9D51-44FE-9E54-4AEF843CCC9F}" type="presParOf" srcId="{8D1107FF-123C-453B-913C-0142158E9FCA}" destId="{A2853B88-C181-4490-8CCC-6D0C84E96EC6}" srcOrd="5" destOrd="0" presId="urn:microsoft.com/office/officeart/2005/8/layout/hierarchy2"/>
    <dgm:cxn modelId="{B1204DDE-3BEB-4994-8109-51A10F554BEB}" type="presParOf" srcId="{A2853B88-C181-4490-8CCC-6D0C84E96EC6}" destId="{B167ED63-FF71-4AC8-9E21-A8CAE08B6D84}" srcOrd="0" destOrd="0" presId="urn:microsoft.com/office/officeart/2005/8/layout/hierarchy2"/>
    <dgm:cxn modelId="{D0AA19F3-A341-410E-B03F-FF002A6B1468}" type="presParOf" srcId="{A2853B88-C181-4490-8CCC-6D0C84E96EC6}" destId="{AC1825D8-558B-475C-B292-E74492E68E8D}" srcOrd="1" destOrd="0" presId="urn:microsoft.com/office/officeart/2005/8/layout/hierarchy2"/>
    <dgm:cxn modelId="{EC4512EF-14CD-4E6A-879E-8E1A7CCC58F0}" type="presParOf" srcId="{8D1107FF-123C-453B-913C-0142158E9FCA}" destId="{2F26EC4F-9256-4C58-8572-FDE21339E1AD}" srcOrd="6" destOrd="0" presId="urn:microsoft.com/office/officeart/2005/8/layout/hierarchy2"/>
    <dgm:cxn modelId="{B4108B2F-B1F1-4AC6-B48B-832059AEB9DC}" type="presParOf" srcId="{2F26EC4F-9256-4C58-8572-FDE21339E1AD}" destId="{6C14502E-B6BC-4734-8A39-04403EE51F97}" srcOrd="0" destOrd="0" presId="urn:microsoft.com/office/officeart/2005/8/layout/hierarchy2"/>
    <dgm:cxn modelId="{9C173E78-1F81-4F9F-A3EF-1CB14386E87E}" type="presParOf" srcId="{8D1107FF-123C-453B-913C-0142158E9FCA}" destId="{2E74C2D5-04A1-4F6D-A548-049FE7E48487}" srcOrd="7" destOrd="0" presId="urn:microsoft.com/office/officeart/2005/8/layout/hierarchy2"/>
    <dgm:cxn modelId="{52311005-237D-456A-ADAA-DE984D802A4D}" type="presParOf" srcId="{2E74C2D5-04A1-4F6D-A548-049FE7E48487}" destId="{9C922ABF-647B-466E-A33E-D19F5764B007}" srcOrd="0" destOrd="0" presId="urn:microsoft.com/office/officeart/2005/8/layout/hierarchy2"/>
    <dgm:cxn modelId="{0528A605-E05C-477C-92D7-4BD5EBDFC319}" type="presParOf" srcId="{2E74C2D5-04A1-4F6D-A548-049FE7E48487}" destId="{77FBC986-5330-4D53-B747-F06B105E22B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E6584-FDB2-44D8-A815-6F5042E9B18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9239C22-8427-4F8E-ACF6-A61932C1878A}">
      <dgm:prSet phldrT="[文本]" custT="1"/>
      <dgm:spPr/>
      <dgm:t>
        <a:bodyPr/>
        <a:lstStyle/>
        <a:p>
          <a:r>
            <a:rPr kumimoji="0" lang="en-US" altLang="zh-CN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Shading</a:t>
          </a:r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测试</a:t>
          </a:r>
        </a:p>
      </dgm:t>
    </dgm:pt>
    <dgm:pt modelId="{B7E1B5E1-49F6-4236-8B25-AA0AA3DDC334}" type="parTrans" cxnId="{EF70925C-9C7B-4D75-87B3-BC5FF1C918DE}">
      <dgm:prSet/>
      <dgm:spPr/>
      <dgm:t>
        <a:bodyPr/>
        <a:lstStyle/>
        <a:p>
          <a:endParaRPr lang="zh-CN" altLang="en-US"/>
        </a:p>
      </dgm:t>
    </dgm:pt>
    <dgm:pt modelId="{462E68E5-3233-4884-A127-9ABFDE60FE93}" type="sibTrans" cxnId="{EF70925C-9C7B-4D75-87B3-BC5FF1C918DE}">
      <dgm:prSet/>
      <dgm:spPr/>
      <dgm:t>
        <a:bodyPr/>
        <a:lstStyle/>
        <a:p>
          <a:endParaRPr lang="zh-CN" altLang="en-US"/>
        </a:p>
      </dgm:t>
    </dgm:pt>
    <dgm:pt modelId="{D94425A8-D373-4082-9B79-C866C84113C8}">
      <dgm:prSet phldrT="[文本]" custT="1"/>
      <dgm:spPr/>
      <dgm:t>
        <a:bodyPr/>
        <a:lstStyle/>
        <a:p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其他软件方面的测试</a:t>
          </a:r>
        </a:p>
      </dgm:t>
    </dgm:pt>
    <dgm:pt modelId="{D3EF5C04-88BA-4C55-966E-7AD37486D55D}" type="sibTrans" cxnId="{9749B3D5-7FAB-45C7-A48E-F79D66A03E18}">
      <dgm:prSet/>
      <dgm:spPr/>
      <dgm:t>
        <a:bodyPr/>
        <a:lstStyle/>
        <a:p>
          <a:endParaRPr lang="zh-CN" altLang="en-US"/>
        </a:p>
      </dgm:t>
    </dgm:pt>
    <dgm:pt modelId="{00F436BC-E424-4EC2-9895-4268C93D9D55}" type="parTrans" cxnId="{9749B3D5-7FAB-45C7-A48E-F79D66A03E18}">
      <dgm:prSet/>
      <dgm:spPr/>
      <dgm:t>
        <a:bodyPr/>
        <a:lstStyle/>
        <a:p>
          <a:endParaRPr lang="zh-CN" altLang="en-US"/>
        </a:p>
      </dgm:t>
    </dgm:pt>
    <dgm:pt modelId="{5D3FDA62-7DA2-4059-9A28-841F6ACE5295}" type="pres">
      <dgm:prSet presAssocID="{D98E6584-FDB2-44D8-A815-6F5042E9B180}" presName="Name0" presStyleCnt="0">
        <dgm:presLayoutVars>
          <dgm:dir/>
          <dgm:resizeHandles val="exact"/>
        </dgm:presLayoutVars>
      </dgm:prSet>
      <dgm:spPr/>
    </dgm:pt>
    <dgm:pt modelId="{A413E0A5-2D7C-4D0F-A2B3-AC4B259900E7}" type="pres">
      <dgm:prSet presAssocID="{E9239C22-8427-4F8E-ACF6-A61932C1878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832D0D-7959-4761-9283-4DC3B743EC50}" type="pres">
      <dgm:prSet presAssocID="{462E68E5-3233-4884-A127-9ABFDE60FE93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C4E86300-9292-4F0A-91E9-2D08ADC1C594}" type="pres">
      <dgm:prSet presAssocID="{462E68E5-3233-4884-A127-9ABFDE60FE9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B7DA8A35-D00E-4D97-BF38-3F37F4EE39CA}" type="pres">
      <dgm:prSet presAssocID="{D94425A8-D373-4082-9B79-C866C84113C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D51A91-0DDB-419A-BFC0-8602AC0335F3}" type="presOf" srcId="{D94425A8-D373-4082-9B79-C866C84113C8}" destId="{B7DA8A35-D00E-4D97-BF38-3F37F4EE39CA}" srcOrd="0" destOrd="0" presId="urn:microsoft.com/office/officeart/2005/8/layout/process1"/>
    <dgm:cxn modelId="{9749B3D5-7FAB-45C7-A48E-F79D66A03E18}" srcId="{D98E6584-FDB2-44D8-A815-6F5042E9B180}" destId="{D94425A8-D373-4082-9B79-C866C84113C8}" srcOrd="1" destOrd="0" parTransId="{00F436BC-E424-4EC2-9895-4268C93D9D55}" sibTransId="{D3EF5C04-88BA-4C55-966E-7AD37486D55D}"/>
    <dgm:cxn modelId="{8B61EDD5-870F-4039-B624-7CE084667FD1}" type="presOf" srcId="{E9239C22-8427-4F8E-ACF6-A61932C1878A}" destId="{A413E0A5-2D7C-4D0F-A2B3-AC4B259900E7}" srcOrd="0" destOrd="0" presId="urn:microsoft.com/office/officeart/2005/8/layout/process1"/>
    <dgm:cxn modelId="{C2FF55C7-22FD-4E44-A1A5-854B6230AFFA}" type="presOf" srcId="{D98E6584-FDB2-44D8-A815-6F5042E9B180}" destId="{5D3FDA62-7DA2-4059-9A28-841F6ACE5295}" srcOrd="0" destOrd="0" presId="urn:microsoft.com/office/officeart/2005/8/layout/process1"/>
    <dgm:cxn modelId="{07880195-8CEE-4353-A9FD-466C90791409}" type="presOf" srcId="{462E68E5-3233-4884-A127-9ABFDE60FE93}" destId="{16832D0D-7959-4761-9283-4DC3B743EC50}" srcOrd="0" destOrd="0" presId="urn:microsoft.com/office/officeart/2005/8/layout/process1"/>
    <dgm:cxn modelId="{EF70925C-9C7B-4D75-87B3-BC5FF1C918DE}" srcId="{D98E6584-FDB2-44D8-A815-6F5042E9B180}" destId="{E9239C22-8427-4F8E-ACF6-A61932C1878A}" srcOrd="0" destOrd="0" parTransId="{B7E1B5E1-49F6-4236-8B25-AA0AA3DDC334}" sibTransId="{462E68E5-3233-4884-A127-9ABFDE60FE93}"/>
    <dgm:cxn modelId="{E3CDFD4E-1B0A-40DC-8197-E877E4FAA183}" type="presOf" srcId="{462E68E5-3233-4884-A127-9ABFDE60FE93}" destId="{C4E86300-9292-4F0A-91E9-2D08ADC1C594}" srcOrd="1" destOrd="0" presId="urn:microsoft.com/office/officeart/2005/8/layout/process1"/>
    <dgm:cxn modelId="{145B69FE-B219-4766-B0D2-13D9DD5B4905}" type="presParOf" srcId="{5D3FDA62-7DA2-4059-9A28-841F6ACE5295}" destId="{A413E0A5-2D7C-4D0F-A2B3-AC4B259900E7}" srcOrd="0" destOrd="0" presId="urn:microsoft.com/office/officeart/2005/8/layout/process1"/>
    <dgm:cxn modelId="{F7389523-BC77-4ACD-A196-4A65658673B5}" type="presParOf" srcId="{5D3FDA62-7DA2-4059-9A28-841F6ACE5295}" destId="{16832D0D-7959-4761-9283-4DC3B743EC50}" srcOrd="1" destOrd="0" presId="urn:microsoft.com/office/officeart/2005/8/layout/process1"/>
    <dgm:cxn modelId="{E9552837-8988-4491-8B70-B0E4814356F7}" type="presParOf" srcId="{16832D0D-7959-4761-9283-4DC3B743EC50}" destId="{C4E86300-9292-4F0A-91E9-2D08ADC1C594}" srcOrd="0" destOrd="0" presId="urn:microsoft.com/office/officeart/2005/8/layout/process1"/>
    <dgm:cxn modelId="{BF9B754D-BC79-4818-9A83-0DD3834F387C}" type="presParOf" srcId="{5D3FDA62-7DA2-4059-9A28-841F6ACE5295}" destId="{B7DA8A35-D00E-4D97-BF38-3F37F4EE39C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24E603-3B63-4C88-B2E1-ED2A6A9C625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93ADBD-E98C-4DA6-9BCC-8964DBE9C7DD}">
      <dgm:prSet phldrT="[文本]" custT="1"/>
      <dgm:spPr/>
      <dgm:t>
        <a:bodyPr/>
        <a:lstStyle/>
        <a:p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开发修改</a:t>
          </a:r>
        </a:p>
      </dgm:t>
    </dgm:pt>
    <dgm:pt modelId="{B1BB6883-6ABA-42E8-A36F-585D0DAB293B}" type="parTrans" cxnId="{E423EEFB-6A8D-408D-AA5D-E7A0B8AA9425}">
      <dgm:prSet/>
      <dgm:spPr/>
      <dgm:t>
        <a:bodyPr/>
        <a:lstStyle/>
        <a:p>
          <a:endParaRPr lang="zh-CN" altLang="en-US"/>
        </a:p>
      </dgm:t>
    </dgm:pt>
    <dgm:pt modelId="{E59653C4-58F8-4DD5-A7F9-BC26DB521DF8}" type="sibTrans" cxnId="{E423EEFB-6A8D-408D-AA5D-E7A0B8AA9425}">
      <dgm:prSet/>
      <dgm:spPr/>
      <dgm:t>
        <a:bodyPr/>
        <a:lstStyle/>
        <a:p>
          <a:endParaRPr lang="zh-CN" altLang="en-US"/>
        </a:p>
      </dgm:t>
    </dgm:pt>
    <dgm:pt modelId="{0308091F-B406-4950-8707-66566914CC3C}">
      <dgm:prSet phldrT="[文本]" custT="1"/>
      <dgm:spPr/>
      <dgm:t>
        <a:bodyPr/>
        <a:lstStyle/>
        <a:p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新版本</a:t>
          </a:r>
        </a:p>
      </dgm:t>
    </dgm:pt>
    <dgm:pt modelId="{642C1779-1239-4713-ADF0-07D4F945235A}" type="parTrans" cxnId="{50D3223F-56D8-44D7-8F9E-45B7780C7D90}">
      <dgm:prSet/>
      <dgm:spPr/>
      <dgm:t>
        <a:bodyPr/>
        <a:lstStyle/>
        <a:p>
          <a:endParaRPr lang="zh-CN" altLang="en-US"/>
        </a:p>
      </dgm:t>
    </dgm:pt>
    <dgm:pt modelId="{8BFB4677-D25D-45BE-AD74-87FAB107EB45}" type="sibTrans" cxnId="{50D3223F-56D8-44D7-8F9E-45B7780C7D90}">
      <dgm:prSet/>
      <dgm:spPr/>
      <dgm:t>
        <a:bodyPr/>
        <a:lstStyle/>
        <a:p>
          <a:endParaRPr lang="zh-CN" altLang="en-US"/>
        </a:p>
      </dgm:t>
    </dgm:pt>
    <dgm:pt modelId="{50017321-8148-4A4D-829B-37BBE81FFCAE}">
      <dgm:prSet phldrT="[文本]" custT="1"/>
      <dgm:spPr/>
      <dgm:t>
        <a:bodyPr/>
        <a:lstStyle/>
        <a:p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测试</a:t>
          </a:r>
        </a:p>
      </dgm:t>
    </dgm:pt>
    <dgm:pt modelId="{A4A3B5B6-24E6-4099-8ED6-376BE5E0380D}" type="parTrans" cxnId="{50E82980-0241-4874-8C8E-318368FF7041}">
      <dgm:prSet/>
      <dgm:spPr/>
      <dgm:t>
        <a:bodyPr/>
        <a:lstStyle/>
        <a:p>
          <a:endParaRPr lang="zh-CN" altLang="en-US"/>
        </a:p>
      </dgm:t>
    </dgm:pt>
    <dgm:pt modelId="{A97B78EE-5081-463D-AD9E-8ED647640A60}" type="sibTrans" cxnId="{50E82980-0241-4874-8C8E-318368FF7041}">
      <dgm:prSet/>
      <dgm:spPr/>
      <dgm:t>
        <a:bodyPr/>
        <a:lstStyle/>
        <a:p>
          <a:endParaRPr lang="zh-CN" altLang="en-US"/>
        </a:p>
      </dgm:t>
    </dgm:pt>
    <dgm:pt modelId="{39E7A5CC-D0C5-4B25-A6B7-4AA996E0D041}" type="pres">
      <dgm:prSet presAssocID="{7B24E603-3B63-4C88-B2E1-ED2A6A9C62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9F9319-9117-4EA9-BD4F-237B583E0B83}" type="pres">
      <dgm:prSet presAssocID="{CC93ADBD-E98C-4DA6-9BCC-8964DBE9C7D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74ABFF-CE6F-4EF6-910A-C694912AD3B6}" type="pres">
      <dgm:prSet presAssocID="{CC93ADBD-E98C-4DA6-9BCC-8964DBE9C7DD}" presName="spNode" presStyleCnt="0"/>
      <dgm:spPr/>
    </dgm:pt>
    <dgm:pt modelId="{E3A54CB1-3850-4824-AF11-633DA54E9D51}" type="pres">
      <dgm:prSet presAssocID="{E59653C4-58F8-4DD5-A7F9-BC26DB521DF8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EB8811B0-B5C3-4E1E-8F0D-B334CFD82A68}" type="pres">
      <dgm:prSet presAssocID="{0308091F-B406-4950-8707-66566914CC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EF7434-1CFF-4E89-B585-274A8FFD565F}" type="pres">
      <dgm:prSet presAssocID="{0308091F-B406-4950-8707-66566914CC3C}" presName="spNode" presStyleCnt="0"/>
      <dgm:spPr/>
    </dgm:pt>
    <dgm:pt modelId="{EA3E8ED8-F890-4B8D-ACD8-9EFFF3AA34A4}" type="pres">
      <dgm:prSet presAssocID="{8BFB4677-D25D-45BE-AD74-87FAB107EB45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17FF8CF2-7B53-444A-8997-832BDDB6F82E}" type="pres">
      <dgm:prSet presAssocID="{50017321-8148-4A4D-829B-37BBE81FFCA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B9DA9C-6E61-41CE-BA50-CC820EC21340}" type="pres">
      <dgm:prSet presAssocID="{50017321-8148-4A4D-829B-37BBE81FFCAE}" presName="spNode" presStyleCnt="0"/>
      <dgm:spPr/>
    </dgm:pt>
    <dgm:pt modelId="{53AFC846-B347-4A6D-A4E7-71F6436E83C2}" type="pres">
      <dgm:prSet presAssocID="{A97B78EE-5081-463D-AD9E-8ED647640A60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423EEFB-6A8D-408D-AA5D-E7A0B8AA9425}" srcId="{7B24E603-3B63-4C88-B2E1-ED2A6A9C6257}" destId="{CC93ADBD-E98C-4DA6-9BCC-8964DBE9C7DD}" srcOrd="0" destOrd="0" parTransId="{B1BB6883-6ABA-42E8-A36F-585D0DAB293B}" sibTransId="{E59653C4-58F8-4DD5-A7F9-BC26DB521DF8}"/>
    <dgm:cxn modelId="{F437191C-43DF-4E8E-BE7F-AB68CBE8B00F}" type="presOf" srcId="{50017321-8148-4A4D-829B-37BBE81FFCAE}" destId="{17FF8CF2-7B53-444A-8997-832BDDB6F82E}" srcOrd="0" destOrd="0" presId="urn:microsoft.com/office/officeart/2005/8/layout/cycle5"/>
    <dgm:cxn modelId="{50D3223F-56D8-44D7-8F9E-45B7780C7D90}" srcId="{7B24E603-3B63-4C88-B2E1-ED2A6A9C6257}" destId="{0308091F-B406-4950-8707-66566914CC3C}" srcOrd="1" destOrd="0" parTransId="{642C1779-1239-4713-ADF0-07D4F945235A}" sibTransId="{8BFB4677-D25D-45BE-AD74-87FAB107EB45}"/>
    <dgm:cxn modelId="{6C2D4330-244F-4A73-BA78-E42F630E432B}" type="presOf" srcId="{E59653C4-58F8-4DD5-A7F9-BC26DB521DF8}" destId="{E3A54CB1-3850-4824-AF11-633DA54E9D51}" srcOrd="0" destOrd="0" presId="urn:microsoft.com/office/officeart/2005/8/layout/cycle5"/>
    <dgm:cxn modelId="{5BBF2788-5CB2-4342-A854-065AC4D2652D}" type="presOf" srcId="{0308091F-B406-4950-8707-66566914CC3C}" destId="{EB8811B0-B5C3-4E1E-8F0D-B334CFD82A68}" srcOrd="0" destOrd="0" presId="urn:microsoft.com/office/officeart/2005/8/layout/cycle5"/>
    <dgm:cxn modelId="{6707A7B5-96FB-496B-9701-4F4ADB351B48}" type="presOf" srcId="{CC93ADBD-E98C-4DA6-9BCC-8964DBE9C7DD}" destId="{FF9F9319-9117-4EA9-BD4F-237B583E0B83}" srcOrd="0" destOrd="0" presId="urn:microsoft.com/office/officeart/2005/8/layout/cycle5"/>
    <dgm:cxn modelId="{50E82980-0241-4874-8C8E-318368FF7041}" srcId="{7B24E603-3B63-4C88-B2E1-ED2A6A9C6257}" destId="{50017321-8148-4A4D-829B-37BBE81FFCAE}" srcOrd="2" destOrd="0" parTransId="{A4A3B5B6-24E6-4099-8ED6-376BE5E0380D}" sibTransId="{A97B78EE-5081-463D-AD9E-8ED647640A60}"/>
    <dgm:cxn modelId="{BD3E7CB3-44CA-4205-845E-0FBC692D884E}" type="presOf" srcId="{A97B78EE-5081-463D-AD9E-8ED647640A60}" destId="{53AFC846-B347-4A6D-A4E7-71F6436E83C2}" srcOrd="0" destOrd="0" presId="urn:microsoft.com/office/officeart/2005/8/layout/cycle5"/>
    <dgm:cxn modelId="{C309536F-F028-4FBA-8F7C-02FA823DD139}" type="presOf" srcId="{7B24E603-3B63-4C88-B2E1-ED2A6A9C6257}" destId="{39E7A5CC-D0C5-4B25-A6B7-4AA996E0D041}" srcOrd="0" destOrd="0" presId="urn:microsoft.com/office/officeart/2005/8/layout/cycle5"/>
    <dgm:cxn modelId="{9CBC34D1-9B79-4D37-B4A6-5AA5D7FBE10B}" type="presOf" srcId="{8BFB4677-D25D-45BE-AD74-87FAB107EB45}" destId="{EA3E8ED8-F890-4B8D-ACD8-9EFFF3AA34A4}" srcOrd="0" destOrd="0" presId="urn:microsoft.com/office/officeart/2005/8/layout/cycle5"/>
    <dgm:cxn modelId="{52935F67-604B-4D99-8120-E0E0BF346E11}" type="presParOf" srcId="{39E7A5CC-D0C5-4B25-A6B7-4AA996E0D041}" destId="{FF9F9319-9117-4EA9-BD4F-237B583E0B83}" srcOrd="0" destOrd="0" presId="urn:microsoft.com/office/officeart/2005/8/layout/cycle5"/>
    <dgm:cxn modelId="{58A882F1-2037-4BAE-8C7E-278129AB5CF8}" type="presParOf" srcId="{39E7A5CC-D0C5-4B25-A6B7-4AA996E0D041}" destId="{B874ABFF-CE6F-4EF6-910A-C694912AD3B6}" srcOrd="1" destOrd="0" presId="urn:microsoft.com/office/officeart/2005/8/layout/cycle5"/>
    <dgm:cxn modelId="{59442018-7146-40FC-AAA5-17AEFF4F041B}" type="presParOf" srcId="{39E7A5CC-D0C5-4B25-A6B7-4AA996E0D041}" destId="{E3A54CB1-3850-4824-AF11-633DA54E9D51}" srcOrd="2" destOrd="0" presId="urn:microsoft.com/office/officeart/2005/8/layout/cycle5"/>
    <dgm:cxn modelId="{D5427FA5-F91B-4252-91E9-45ECF07416E9}" type="presParOf" srcId="{39E7A5CC-D0C5-4B25-A6B7-4AA996E0D041}" destId="{EB8811B0-B5C3-4E1E-8F0D-B334CFD82A68}" srcOrd="3" destOrd="0" presId="urn:microsoft.com/office/officeart/2005/8/layout/cycle5"/>
    <dgm:cxn modelId="{AB643F01-64E5-45F6-929F-9D059AAA85E4}" type="presParOf" srcId="{39E7A5CC-D0C5-4B25-A6B7-4AA996E0D041}" destId="{07EF7434-1CFF-4E89-B585-274A8FFD565F}" srcOrd="4" destOrd="0" presId="urn:microsoft.com/office/officeart/2005/8/layout/cycle5"/>
    <dgm:cxn modelId="{F1B373F6-5087-447D-8FAE-634CCA9BCC92}" type="presParOf" srcId="{39E7A5CC-D0C5-4B25-A6B7-4AA996E0D041}" destId="{EA3E8ED8-F890-4B8D-ACD8-9EFFF3AA34A4}" srcOrd="5" destOrd="0" presId="urn:microsoft.com/office/officeart/2005/8/layout/cycle5"/>
    <dgm:cxn modelId="{F1C4C09D-A239-4C20-8D3E-EEFB6B0FA3FF}" type="presParOf" srcId="{39E7A5CC-D0C5-4B25-A6B7-4AA996E0D041}" destId="{17FF8CF2-7B53-444A-8997-832BDDB6F82E}" srcOrd="6" destOrd="0" presId="urn:microsoft.com/office/officeart/2005/8/layout/cycle5"/>
    <dgm:cxn modelId="{868FD4F0-E223-4CE7-904E-3AA386E53C9F}" type="presParOf" srcId="{39E7A5CC-D0C5-4B25-A6B7-4AA996E0D041}" destId="{01B9DA9C-6E61-41CE-BA50-CC820EC21340}" srcOrd="7" destOrd="0" presId="urn:microsoft.com/office/officeart/2005/8/layout/cycle5"/>
    <dgm:cxn modelId="{A5136151-E48C-4423-94DF-F135D9D3394E}" type="presParOf" srcId="{39E7A5CC-D0C5-4B25-A6B7-4AA996E0D041}" destId="{53AFC846-B347-4A6D-A4E7-71F6436E83C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2DBBD-EE4D-4CF1-946D-A0CA3E94E994}">
      <dsp:nvSpPr>
        <dsp:cNvPr id="0" name=""/>
        <dsp:cNvSpPr/>
      </dsp:nvSpPr>
      <dsp:spPr>
        <a:xfrm>
          <a:off x="1769908" y="1759080"/>
          <a:ext cx="2053828" cy="1026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硬件</a:t>
          </a:r>
        </a:p>
      </dsp:txBody>
      <dsp:txXfrm>
        <a:off x="1799985" y="1789157"/>
        <a:ext cx="1993674" cy="966760"/>
      </dsp:txXfrm>
    </dsp:sp>
    <dsp:sp modelId="{684ACCE4-FCDE-4F91-8E91-760C8FB3C620}">
      <dsp:nvSpPr>
        <dsp:cNvPr id="0" name=""/>
        <dsp:cNvSpPr/>
      </dsp:nvSpPr>
      <dsp:spPr>
        <a:xfrm rot="17730769">
          <a:off x="3269278" y="1373340"/>
          <a:ext cx="194790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47906" y="2021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4194533" y="1344857"/>
        <a:ext cx="97395" cy="97395"/>
      </dsp:txXfrm>
    </dsp:sp>
    <dsp:sp modelId="{D616ED44-03C7-4F53-BC6A-7F73CF4F1E98}">
      <dsp:nvSpPr>
        <dsp:cNvPr id="0" name=""/>
        <dsp:cNvSpPr/>
      </dsp:nvSpPr>
      <dsp:spPr>
        <a:xfrm>
          <a:off x="4662725" y="1116"/>
          <a:ext cx="2053828" cy="1026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解析力</a:t>
          </a:r>
        </a:p>
      </dsp:txBody>
      <dsp:txXfrm>
        <a:off x="4692802" y="31193"/>
        <a:ext cx="1993674" cy="966760"/>
      </dsp:txXfrm>
    </dsp:sp>
    <dsp:sp modelId="{B8E54223-B687-457B-878F-50FEB93986D0}">
      <dsp:nvSpPr>
        <dsp:cNvPr id="0" name=""/>
        <dsp:cNvSpPr/>
      </dsp:nvSpPr>
      <dsp:spPr>
        <a:xfrm rot="19528910">
          <a:off x="3734103" y="1963815"/>
          <a:ext cx="101825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18256" y="2021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17774" y="1958574"/>
        <a:ext cx="50912" cy="50912"/>
      </dsp:txXfrm>
    </dsp:sp>
    <dsp:sp modelId="{B62AB13F-4B42-4C15-961D-57446C57501E}">
      <dsp:nvSpPr>
        <dsp:cNvPr id="0" name=""/>
        <dsp:cNvSpPr/>
      </dsp:nvSpPr>
      <dsp:spPr>
        <a:xfrm>
          <a:off x="4662725" y="1182067"/>
          <a:ext cx="2053828" cy="1026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视场角</a:t>
          </a:r>
        </a:p>
      </dsp:txBody>
      <dsp:txXfrm>
        <a:off x="4692802" y="1212144"/>
        <a:ext cx="1993674" cy="966760"/>
      </dsp:txXfrm>
    </dsp:sp>
    <dsp:sp modelId="{F5FDAA49-7B85-4D0B-B86C-C0092BEFDE90}">
      <dsp:nvSpPr>
        <dsp:cNvPr id="0" name=""/>
        <dsp:cNvSpPr/>
      </dsp:nvSpPr>
      <dsp:spPr>
        <a:xfrm rot="2144873">
          <a:off x="3726355" y="2554291"/>
          <a:ext cx="103375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3752" y="2021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17387" y="2548662"/>
        <a:ext cx="51687" cy="51687"/>
      </dsp:txXfrm>
    </dsp:sp>
    <dsp:sp modelId="{B167ED63-FF71-4AC8-9E21-A8CAE08B6D84}">
      <dsp:nvSpPr>
        <dsp:cNvPr id="0" name=""/>
        <dsp:cNvSpPr/>
      </dsp:nvSpPr>
      <dsp:spPr>
        <a:xfrm>
          <a:off x="4662725" y="2363018"/>
          <a:ext cx="2053828" cy="1026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鬼影与杂光</a:t>
          </a:r>
        </a:p>
      </dsp:txBody>
      <dsp:txXfrm>
        <a:off x="4692802" y="2393095"/>
        <a:ext cx="1993674" cy="966760"/>
      </dsp:txXfrm>
    </dsp:sp>
    <dsp:sp modelId="{2F26EC4F-9256-4C58-8572-FDE21339E1AD}">
      <dsp:nvSpPr>
        <dsp:cNvPr id="0" name=""/>
        <dsp:cNvSpPr/>
      </dsp:nvSpPr>
      <dsp:spPr>
        <a:xfrm rot="3889445">
          <a:off x="3257110" y="3144767"/>
          <a:ext cx="197224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72240" y="2021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4193925" y="3115675"/>
        <a:ext cx="98612" cy="98612"/>
      </dsp:txXfrm>
    </dsp:sp>
    <dsp:sp modelId="{9C922ABF-647B-466E-A33E-D19F5764B007}">
      <dsp:nvSpPr>
        <dsp:cNvPr id="0" name=""/>
        <dsp:cNvSpPr/>
      </dsp:nvSpPr>
      <dsp:spPr>
        <a:xfrm>
          <a:off x="4662725" y="3543969"/>
          <a:ext cx="2053828" cy="1026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畸变</a:t>
          </a:r>
        </a:p>
      </dsp:txBody>
      <dsp:txXfrm>
        <a:off x="4692802" y="3574046"/>
        <a:ext cx="1993674" cy="966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3E0A5-2D7C-4D0F-A2B3-AC4B259900E7}">
      <dsp:nvSpPr>
        <dsp:cNvPr id="0" name=""/>
        <dsp:cNvSpPr/>
      </dsp:nvSpPr>
      <dsp:spPr>
        <a:xfrm>
          <a:off x="1660" y="1223425"/>
          <a:ext cx="3541915" cy="2125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Shading</a:t>
          </a:r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测试</a:t>
          </a:r>
        </a:p>
      </dsp:txBody>
      <dsp:txXfrm>
        <a:off x="63903" y="1285668"/>
        <a:ext cx="3417429" cy="2000663"/>
      </dsp:txXfrm>
    </dsp:sp>
    <dsp:sp modelId="{16832D0D-7959-4761-9283-4DC3B743EC50}">
      <dsp:nvSpPr>
        <dsp:cNvPr id="0" name=""/>
        <dsp:cNvSpPr/>
      </dsp:nvSpPr>
      <dsp:spPr>
        <a:xfrm>
          <a:off x="3897768" y="1846802"/>
          <a:ext cx="750886" cy="878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/>
        </a:p>
      </dsp:txBody>
      <dsp:txXfrm>
        <a:off x="3897768" y="2022481"/>
        <a:ext cx="525620" cy="527037"/>
      </dsp:txXfrm>
    </dsp:sp>
    <dsp:sp modelId="{B7DA8A35-D00E-4D97-BF38-3F37F4EE39CA}">
      <dsp:nvSpPr>
        <dsp:cNvPr id="0" name=""/>
        <dsp:cNvSpPr/>
      </dsp:nvSpPr>
      <dsp:spPr>
        <a:xfrm>
          <a:off x="4960343" y="1223425"/>
          <a:ext cx="3541915" cy="2125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其他软件方面的测试</a:t>
          </a:r>
        </a:p>
      </dsp:txBody>
      <dsp:txXfrm>
        <a:off x="5022586" y="1285668"/>
        <a:ext cx="3417429" cy="2000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F9319-9117-4EA9-BD4F-237B583E0B83}">
      <dsp:nvSpPr>
        <dsp:cNvPr id="0" name=""/>
        <dsp:cNvSpPr/>
      </dsp:nvSpPr>
      <dsp:spPr>
        <a:xfrm>
          <a:off x="3203503" y="1094"/>
          <a:ext cx="2096913" cy="1362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开发修改</a:t>
          </a:r>
        </a:p>
      </dsp:txBody>
      <dsp:txXfrm>
        <a:off x="3270039" y="67630"/>
        <a:ext cx="1963841" cy="1229922"/>
      </dsp:txXfrm>
    </dsp:sp>
    <dsp:sp modelId="{E3A54CB1-3850-4824-AF11-633DA54E9D51}">
      <dsp:nvSpPr>
        <dsp:cNvPr id="0" name=""/>
        <dsp:cNvSpPr/>
      </dsp:nvSpPr>
      <dsp:spPr>
        <a:xfrm>
          <a:off x="2433618" y="682591"/>
          <a:ext cx="3636683" cy="3636683"/>
        </a:xfrm>
        <a:custGeom>
          <a:avLst/>
          <a:gdLst/>
          <a:ahLst/>
          <a:cxnLst/>
          <a:rect l="0" t="0" r="0" b="0"/>
          <a:pathLst>
            <a:path>
              <a:moveTo>
                <a:pt x="3148460" y="578522"/>
              </a:moveTo>
              <a:arcTo wR="1818341" hR="1818341" stAng="19020741" swAng="23027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811B0-B5C3-4E1E-8F0D-B334CFD82A68}">
      <dsp:nvSpPr>
        <dsp:cNvPr id="0" name=""/>
        <dsp:cNvSpPr/>
      </dsp:nvSpPr>
      <dsp:spPr>
        <a:xfrm>
          <a:off x="4778233" y="2728607"/>
          <a:ext cx="2096913" cy="1362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新版本</a:t>
          </a:r>
        </a:p>
      </dsp:txBody>
      <dsp:txXfrm>
        <a:off x="4844769" y="2795143"/>
        <a:ext cx="1963841" cy="1229922"/>
      </dsp:txXfrm>
    </dsp:sp>
    <dsp:sp modelId="{EA3E8ED8-F890-4B8D-ACD8-9EFFF3AA34A4}">
      <dsp:nvSpPr>
        <dsp:cNvPr id="0" name=""/>
        <dsp:cNvSpPr/>
      </dsp:nvSpPr>
      <dsp:spPr>
        <a:xfrm>
          <a:off x="2433618" y="682591"/>
          <a:ext cx="3636683" cy="3636683"/>
        </a:xfrm>
        <a:custGeom>
          <a:avLst/>
          <a:gdLst/>
          <a:ahLst/>
          <a:cxnLst/>
          <a:rect l="0" t="0" r="0" b="0"/>
          <a:pathLst>
            <a:path>
              <a:moveTo>
                <a:pt x="2376492" y="3548901"/>
              </a:moveTo>
              <a:arcTo wR="1818341" hR="1818341" stAng="4327448" swAng="214510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F8CF2-7B53-444A-8997-832BDDB6F82E}">
      <dsp:nvSpPr>
        <dsp:cNvPr id="0" name=""/>
        <dsp:cNvSpPr/>
      </dsp:nvSpPr>
      <dsp:spPr>
        <a:xfrm>
          <a:off x="1628772" y="2728607"/>
          <a:ext cx="2096913" cy="1362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700" kern="1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rPr>
            <a:t>测试</a:t>
          </a:r>
        </a:p>
      </dsp:txBody>
      <dsp:txXfrm>
        <a:off x="1695308" y="2795143"/>
        <a:ext cx="1963841" cy="1229922"/>
      </dsp:txXfrm>
    </dsp:sp>
    <dsp:sp modelId="{53AFC846-B347-4A6D-A4E7-71F6436E83C2}">
      <dsp:nvSpPr>
        <dsp:cNvPr id="0" name=""/>
        <dsp:cNvSpPr/>
      </dsp:nvSpPr>
      <dsp:spPr>
        <a:xfrm>
          <a:off x="2433618" y="682591"/>
          <a:ext cx="3636683" cy="3636683"/>
        </a:xfrm>
        <a:custGeom>
          <a:avLst/>
          <a:gdLst/>
          <a:ahLst/>
          <a:cxnLst/>
          <a:rect l="0" t="0" r="0" b="0"/>
          <a:pathLst>
            <a:path>
              <a:moveTo>
                <a:pt x="5876" y="1672269"/>
              </a:moveTo>
              <a:arcTo wR="1818341" hR="1818341" stAng="11076462" swAng="23027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2928934"/>
            <a:ext cx="6400800" cy="2857520"/>
          </a:xfrm>
        </p:spPr>
        <p:txBody>
          <a:bodyPr>
            <a:normAutofit/>
          </a:bodyPr>
          <a:lstStyle/>
          <a:p>
            <a:pPr algn="l"/>
            <a:endParaRPr lang="en-US" altLang="zh-CN" sz="2800" dirty="0" smtClean="0"/>
          </a:p>
          <a:p>
            <a:pPr algn="l"/>
            <a:r>
              <a:rPr lang="en-US" altLang="zh-CN" sz="27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27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、测试准备工作</a:t>
            </a:r>
            <a:endParaRPr lang="en-US" altLang="zh-CN" sz="27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l"/>
            <a:r>
              <a:rPr lang="en-US" altLang="zh-CN" sz="27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sz="27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、测试工具的使用以及注意事项</a:t>
            </a:r>
            <a:endParaRPr lang="en-US" altLang="zh-CN" sz="27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l"/>
            <a:r>
              <a:rPr lang="en-US" altLang="zh-CN" sz="27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sz="27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、做出理想的报告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7200" dirty="0" smtClean="0"/>
              <a:t>Camera</a:t>
            </a:r>
            <a:r>
              <a:rPr lang="zh-CN" altLang="en-US" sz="7200" dirty="0" smtClean="0">
                <a:latin typeface="仿宋" pitchFamily="49" charset="-122"/>
                <a:ea typeface="仿宋" pitchFamily="49" charset="-122"/>
              </a:rPr>
              <a:t>测试</a:t>
            </a:r>
            <a:endParaRPr lang="zh-CN" altLang="en-US" sz="7200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畸变卡</a:t>
            </a:r>
          </a:p>
        </p:txBody>
      </p:sp>
      <p:pic>
        <p:nvPicPr>
          <p:cNvPr id="4" name="内容占位符 3" descr="IMG_20141010_10302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86050" y="1643050"/>
            <a:ext cx="3429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做出正确的测试报告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除了正确的使用工具拍摄出需要的图片，我们还需要对图片进行分析并做出报告反馈给开发人员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测试报告的链接如下：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\\10.0.0.89\qa\camera</a:t>
            </a:r>
            <a:r>
              <a:rPr lang="zh-CN" altLang="en-US" dirty="0"/>
              <a:t>效果</a:t>
            </a:r>
            <a:r>
              <a:rPr lang="zh-CN" altLang="en-US" dirty="0" smtClean="0"/>
              <a:t>相关</a:t>
            </a:r>
            <a:r>
              <a:rPr lang="en-US" altLang="zh-CN" dirty="0"/>
              <a:t>\camera </a:t>
            </a:r>
            <a:r>
              <a:rPr lang="zh-CN" altLang="en-US" dirty="0"/>
              <a:t>客观测试模板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摄像头硬件测试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301752" y="1527048"/>
          <a:ext cx="850392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摄像头软件测试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</p:nvPr>
        </p:nvGraphicFramePr>
        <p:xfrm>
          <a:off x="301752" y="1527048"/>
          <a:ext cx="850392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华文仿宋" pitchFamily="2" charset="-122"/>
                <a:ea typeface="华文仿宋" pitchFamily="2" charset="-122"/>
              </a:rPr>
              <a:t>Shading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测试问题图片</a:t>
            </a:r>
          </a:p>
        </p:txBody>
      </p:sp>
      <p:pic>
        <p:nvPicPr>
          <p:cNvPr id="4" name="内容占位符 3" descr="7fb8d46239334ae19c3b8293e8ac309a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71670" y="1857364"/>
            <a:ext cx="5103263" cy="38401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后续的调试循环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301752" y="1527048"/>
          <a:ext cx="850392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软件的六张图片</a:t>
            </a:r>
          </a:p>
        </p:txBody>
      </p:sp>
      <p:pic>
        <p:nvPicPr>
          <p:cNvPr id="7" name="内容占位符 6" descr="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00759" y="1571612"/>
            <a:ext cx="2667019" cy="2000264"/>
          </a:xfrm>
        </p:spPr>
      </p:pic>
      <p:pic>
        <p:nvPicPr>
          <p:cNvPr id="8" name="图片 7" descr="CW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1428736"/>
            <a:ext cx="2928958" cy="2196719"/>
          </a:xfrm>
          <a:prstGeom prst="rect">
            <a:avLst/>
          </a:prstGeom>
        </p:spPr>
      </p:pic>
      <p:pic>
        <p:nvPicPr>
          <p:cNvPr id="9" name="图片 8" descr="D6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3571876"/>
            <a:ext cx="2786082" cy="2089562"/>
          </a:xfrm>
          <a:prstGeom prst="rect">
            <a:avLst/>
          </a:prstGeom>
        </p:spPr>
      </p:pic>
      <p:pic>
        <p:nvPicPr>
          <p:cNvPr id="10" name="图片 9" descr="gra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1802" y="3571876"/>
            <a:ext cx="2857520" cy="2143140"/>
          </a:xfrm>
          <a:prstGeom prst="rect">
            <a:avLst/>
          </a:prstGeom>
        </p:spPr>
      </p:pic>
      <p:pic>
        <p:nvPicPr>
          <p:cNvPr id="11" name="图片 10" descr="lens shadin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0760" y="3643314"/>
            <a:ext cx="2718238" cy="2038679"/>
          </a:xfrm>
          <a:prstGeom prst="rect">
            <a:avLst/>
          </a:prstGeom>
        </p:spPr>
      </p:pic>
      <p:pic>
        <p:nvPicPr>
          <p:cNvPr id="12" name="图片 11" descr="TL8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5720" y="1500174"/>
            <a:ext cx="2714644" cy="203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报告的注意事项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在报告中，需要填写手机和摄像头的硬件信息，以及当前软件的版本，以便以后能更好得跟踪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在发送报告的时候，尽量不要只复制粘贴发送一个过去，在发送报告的时候尽量给出自己的意见或建议，这样也可以在工作当中提升自己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5b81d6d784143099793da9f2468f9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测试准备工作</a:t>
            </a:r>
            <a:endParaRPr lang="zh-CN" altLang="en-US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测试之前，我们需要对新产品的镜头模组有所了解，是什么型号，例如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OV13850,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是固焦还是变焦，固焦的焦距是多少，还有像素，以及在测试当中所需要知道的视场角的大小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开始测试，拿到手机后首先需要观察的是镜头是否安装正确，公司自己组装的很有可能会出现歪斜的情况，这对测试会有很大的影响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测试之中，在测试的时候，需要做的第一件事就是擦拭镜头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测试工具的使用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 descr="5dc440dbc2044d70b06d2436156288c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071678"/>
            <a:ext cx="4714908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DNP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灯箱使用注意事项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使用时请保证在黑暗环境下使用，关闭实验室的灯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该灯箱是用来测试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lens shading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color shading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，在测试的时候，注意用干燥的手帕擦拭一下灯箱表面，以免有灰尘对测试结果造成影响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测试时先打开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DNP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灯箱，需要预热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10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分钟左右再进行测试，测试完毕之后确定短时间内没有其他需要用则可以关闭，最好不要经常性的开关灯箱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华文仿宋" pitchFamily="2" charset="-122"/>
                <a:ea typeface="华文仿宋" pitchFamily="2" charset="-122"/>
              </a:rPr>
              <a:t>X—rite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灯箱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4" name="图片 3" descr="IMG_20140925_1443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000240"/>
            <a:ext cx="5143536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华文仿宋" pitchFamily="2" charset="-122"/>
                <a:ea typeface="华文仿宋" pitchFamily="2" charset="-122"/>
              </a:rPr>
              <a:t>X—rite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灯箱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在打开灯箱后，可以再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LED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处选择所需要测试的光源，我们需要测试的光源有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D65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CWF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TL84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A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在每一种光源测试完毕，切换为下一光源的时候，请务必等待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30s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左右，让灯管进行预热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测试完毕后请务必将灯箱关闭，灯管只有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400h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的工作时间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华文仿宋" pitchFamily="2" charset="-122"/>
                <a:ea typeface="华文仿宋" pitchFamily="2" charset="-122"/>
              </a:rPr>
              <a:t>24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色色卡</a:t>
            </a:r>
          </a:p>
        </p:txBody>
      </p:sp>
      <p:pic>
        <p:nvPicPr>
          <p:cNvPr id="4" name="内容占位符 3" descr="D6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05744" y="1527175"/>
            <a:ext cx="6096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灰阶卡</a:t>
            </a:r>
          </a:p>
        </p:txBody>
      </p:sp>
      <p:pic>
        <p:nvPicPr>
          <p:cNvPr id="4" name="内容占位符 3" descr="gra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05744" y="1527175"/>
            <a:ext cx="6096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华文仿宋" pitchFamily="2" charset="-122"/>
                <a:ea typeface="华文仿宋" pitchFamily="2" charset="-122"/>
              </a:rPr>
              <a:t>IOS12233 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解析力测试卡</a:t>
            </a:r>
          </a:p>
        </p:txBody>
      </p:sp>
      <p:pic>
        <p:nvPicPr>
          <p:cNvPr id="4" name="内容占位符 3" descr="e3bc14e9edef40c19070465fa945b87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1465" y="1527175"/>
            <a:ext cx="758455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433</TotalTime>
  <Words>473</Words>
  <Application>Microsoft Office PowerPoint</Application>
  <PresentationFormat>全屏显示(4:3)</PresentationFormat>
  <Paragraphs>47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市镇</vt:lpstr>
      <vt:lpstr>Camera测试</vt:lpstr>
      <vt:lpstr>测试准备工作</vt:lpstr>
      <vt:lpstr>测试工具的使用</vt:lpstr>
      <vt:lpstr>DNP灯箱使用注意事项</vt:lpstr>
      <vt:lpstr>X—rite灯箱</vt:lpstr>
      <vt:lpstr>X—rite灯箱</vt:lpstr>
      <vt:lpstr>24色色卡</vt:lpstr>
      <vt:lpstr>灰阶卡</vt:lpstr>
      <vt:lpstr>IOS12233 解析力测试卡</vt:lpstr>
      <vt:lpstr>畸变卡</vt:lpstr>
      <vt:lpstr>做出正确的测试报告</vt:lpstr>
      <vt:lpstr>摄像头硬件测试</vt:lpstr>
      <vt:lpstr>摄像头软件测试</vt:lpstr>
      <vt:lpstr>Shading测试问题图片</vt:lpstr>
      <vt:lpstr>后续的调试循环</vt:lpstr>
      <vt:lpstr>软件的六张图片</vt:lpstr>
      <vt:lpstr>报告的注意事项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Camera测试</dc:title>
  <dc:creator>user</dc:creator>
  <cp:lastModifiedBy>luyaolin</cp:lastModifiedBy>
  <cp:revision>46</cp:revision>
  <dcterms:created xsi:type="dcterms:W3CDTF">2014-10-10T01:15:01Z</dcterms:created>
  <dcterms:modified xsi:type="dcterms:W3CDTF">2016-08-16T00:58:55Z</dcterms:modified>
</cp:coreProperties>
</file>