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2" autoAdjust="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2B01D-6BB4-4327-B383-BB33CBD24D6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AE948-F562-4042-86EC-63EA50E07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AE948-F562-4042-86EC-63EA50E073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9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1ED3-F07C-473D-B454-DBEC84ADBF65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5A867F-66A4-4170-BD29-0F8638E96C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1ED3-F07C-473D-B454-DBEC84ADBF65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867F-66A4-4170-BD29-0F8638E96C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1ED3-F07C-473D-B454-DBEC84ADBF65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867F-66A4-4170-BD29-0F8638E96C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1ED3-F07C-473D-B454-DBEC84ADBF65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867F-66A4-4170-BD29-0F8638E96C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1ED3-F07C-473D-B454-DBEC84ADBF65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867F-66A4-4170-BD29-0F8638E96C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1ED3-F07C-473D-B454-DBEC84ADBF65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867F-66A4-4170-BD29-0F8638E96C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1ED3-F07C-473D-B454-DBEC84ADBF65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867F-66A4-4170-BD29-0F8638E96C9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1ED3-F07C-473D-B454-DBEC84ADBF65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867F-66A4-4170-BD29-0F8638E96C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1ED3-F07C-473D-B454-DBEC84ADBF65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867F-66A4-4170-BD29-0F8638E96C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1ED3-F07C-473D-B454-DBEC84ADBF65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867F-66A4-4170-BD29-0F8638E96C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1ED3-F07C-473D-B454-DBEC84ADBF65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867F-66A4-4170-BD29-0F8638E96C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CA11ED3-F07C-473D-B454-DBEC84ADBF65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45A867F-66A4-4170-BD29-0F8638E96C9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0"/>
            <a:ext cx="9144000" cy="2970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latin typeface="Arial Black" pitchFamily="34" charset="0"/>
                <a:ea typeface="Adobe Gothic Std B" pitchFamily="34" charset="-128"/>
              </a:rPr>
              <a:t>S</a:t>
            </a:r>
            <a:r>
              <a:rPr lang="en-US" sz="7200" dirty="0" smtClean="0">
                <a:latin typeface="Arial Black" pitchFamily="34" charset="0"/>
                <a:ea typeface="Adobe Gothic Std B" pitchFamily="34" charset="-128"/>
              </a:rPr>
              <a:t>tudent Dropout</a:t>
            </a:r>
          </a:p>
          <a:p>
            <a:pPr algn="ctr"/>
            <a:r>
              <a:rPr lang="en-US" sz="7200" dirty="0" smtClean="0">
                <a:latin typeface="Arial Black" pitchFamily="34" charset="0"/>
                <a:ea typeface="Adobe Gothic Std B" pitchFamily="34" charset="-128"/>
              </a:rPr>
              <a:t>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69732"/>
            <a:ext cx="4250803" cy="3124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2400" y="63246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Presented By -   Janidi Dihara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50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524000" y="3812977"/>
            <a:ext cx="5867400" cy="2206823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227" y="457200"/>
            <a:ext cx="6893406" cy="819834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PROBLEM  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3946892"/>
            <a:ext cx="5562600" cy="193899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GB" sz="2000" b="1" dirty="0">
                <a:solidFill>
                  <a:schemeClr val="bg1"/>
                </a:solidFill>
              </a:rPr>
              <a:t>If a student who registers for a course in an institution or a student stops the course for any reason, then </a:t>
            </a:r>
            <a:r>
              <a:rPr lang="en-GB" sz="2000" b="1" dirty="0" smtClean="0">
                <a:solidFill>
                  <a:schemeClr val="bg1"/>
                </a:solidFill>
              </a:rPr>
              <a:t>the institution </a:t>
            </a:r>
            <a:r>
              <a:rPr lang="en-GB" sz="2000" b="1" dirty="0">
                <a:solidFill>
                  <a:schemeClr val="bg1"/>
                </a:solidFill>
              </a:rPr>
              <a:t>will face problems. The employee who does it will take a lot of time to confirm it and do the work</a:t>
            </a:r>
            <a:r>
              <a:rPr lang="en-GB" sz="2000" b="1" dirty="0" smtClean="0">
                <a:solidFill>
                  <a:schemeClr val="bg1"/>
                </a:solidFill>
              </a:rPr>
              <a:t>..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742330" y="1524000"/>
            <a:ext cx="1219200" cy="1981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306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57200"/>
            <a:ext cx="400050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1371600" y="3429000"/>
            <a:ext cx="5867400" cy="3276600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81150" y="3691193"/>
            <a:ext cx="5448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When a student stops a course, that student is withdrawn from the course.  There will be a lot of time and problems for the employee doing it.Through this system the problems will be minimized and the student will be removed and managed.</a:t>
            </a:r>
          </a:p>
          <a:p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8300" y="5937962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Dropout System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3581400" y="1371600"/>
            <a:ext cx="1143000" cy="19050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9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7200" y="1412542"/>
            <a:ext cx="8382000" cy="3692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14400"/>
            <a:ext cx="8991600" cy="38862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Student Dropout </a:t>
            </a: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System</a:t>
            </a:r>
            <a:b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r>
              <a:rPr lang="en-US" sz="5400" b="1" spc="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Interface</a:t>
            </a:r>
            <a:endParaRPr lang="en-US" sz="5400" spc="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6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5791200" cy="70599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Registration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9" t="15815" r="26366" b="19413"/>
          <a:stretch/>
        </p:blipFill>
        <p:spPr bwMode="auto">
          <a:xfrm>
            <a:off x="939421" y="1371600"/>
            <a:ext cx="7086600" cy="508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9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01001" cy="762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Attendance Mark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9406" y="1295400"/>
            <a:ext cx="6542841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51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5562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Dropout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14015" r="20312" b="28030"/>
          <a:stretch/>
        </p:blipFill>
        <p:spPr bwMode="auto">
          <a:xfrm>
            <a:off x="1143000" y="1219200"/>
            <a:ext cx="6781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2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2667000"/>
            <a:ext cx="838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1200"/>
            <a:ext cx="73152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 smtClean="0">
                <a:solidFill>
                  <a:schemeClr val="tx1"/>
                </a:solidFill>
              </a:rPr>
              <a:t>THANK </a:t>
            </a:r>
            <a:r>
              <a:rPr lang="en-US" sz="8000" b="1" dirty="0" smtClean="0">
                <a:solidFill>
                  <a:schemeClr val="bg1"/>
                </a:solidFill>
              </a:rPr>
              <a:t>YOU</a:t>
            </a:r>
            <a:r>
              <a:rPr lang="en-US" sz="8000" b="1" dirty="0" smtClean="0">
                <a:solidFill>
                  <a:schemeClr val="tx1"/>
                </a:solidFill>
              </a:rPr>
              <a:t> !</a:t>
            </a:r>
            <a:r>
              <a:rPr lang="en-US" sz="8000" b="1" dirty="0" smtClean="0">
                <a:solidFill>
                  <a:schemeClr val="bg1"/>
                </a:solidFill>
              </a:rPr>
              <a:t>!</a:t>
            </a:r>
            <a:r>
              <a:rPr lang="en-US" sz="8000" b="1" dirty="0" smtClean="0">
                <a:solidFill>
                  <a:schemeClr val="tx1"/>
                </a:solidFill>
              </a:rPr>
              <a:t>!</a:t>
            </a:r>
            <a:endParaRPr lang="en-US" sz="8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181</TotalTime>
  <Words>122</Words>
  <Application>Microsoft Office PowerPoint</Application>
  <PresentationFormat>On-screen Show (4:3)</PresentationFormat>
  <Paragraphs>14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Adobe Gothic Std B</vt:lpstr>
      <vt:lpstr>Arial</vt:lpstr>
      <vt:lpstr>Arial Black</vt:lpstr>
      <vt:lpstr>Calibri</vt:lpstr>
      <vt:lpstr>Wingdings</vt:lpstr>
      <vt:lpstr>Perspective</vt:lpstr>
      <vt:lpstr>PowerPoint Presentation</vt:lpstr>
      <vt:lpstr>WHAT IS THE PROBLEM  </vt:lpstr>
      <vt:lpstr>SOLUTION</vt:lpstr>
      <vt:lpstr>Student Dropout System Interface</vt:lpstr>
      <vt:lpstr>Registration Form</vt:lpstr>
      <vt:lpstr>Student Attendance Mark</vt:lpstr>
      <vt:lpstr>Dropout form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ICT 5</cp:lastModifiedBy>
  <cp:revision>16</cp:revision>
  <dcterms:created xsi:type="dcterms:W3CDTF">2022-08-30T04:39:51Z</dcterms:created>
  <dcterms:modified xsi:type="dcterms:W3CDTF">2022-08-31T06:38:41Z</dcterms:modified>
</cp:coreProperties>
</file>