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E95B5-2094-430F-9EFD-745194BDC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EAE846-D86E-495A-B6C7-C3FEA9AD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344E88-AFCA-4D10-8D5E-3C8AE8EC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514C2-DF6E-4346-B8BC-0BB1E168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89568-CED3-40D8-8279-F9EB0CA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02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B61C7-6677-442C-908A-4912E6D7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E52FAA-4A28-4CBF-879B-A7B7A764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FAFE4-57CE-4A24-951F-08789334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059C59-9243-4222-98A1-0AB73E1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6BF26-DD9E-49A3-82FB-FCDBC86A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6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863A45-310D-4AC9-8C02-21E58B144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699B13-7F57-40AA-8396-3F6655753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62FC9-1055-4048-89C4-4DDAC768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A74FD5-72DF-4427-9125-1B66A41F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0C6A6-8154-4817-B3B1-29CD8B47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52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F8DF7-0D38-4082-ABCC-D9CCCE1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AD79D-F264-4B18-B117-6CADA092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EA455F-0820-4A72-B2EF-0585E1C7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683579-2AAC-4A84-A5CC-238D32C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25C54-93BC-4656-9BAF-55C6FED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45A69-6417-416C-B567-9DA470C4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0A148-48E2-435D-B1E0-5B344898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FE8AA-C7BC-4642-98F6-DE852FE8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8EF5C9-F116-4570-BD07-E9CB28FC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F80B9-1085-4913-BF1A-695FE07F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7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28AC0-5D89-48C2-8132-54EAB0F7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1D1F6-3050-460C-9BB9-85FEE2564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287B7-8096-443B-AAE4-EB0B36D7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9F0B2A-F834-4395-B309-B772B345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EFB364-E401-49D4-88AD-FEE72F1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709673-5AD8-403C-B29B-D128987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4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FEEC7-2D31-4CB0-8BFF-802B5C15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18A177-F1B2-4F72-9A6B-5C6EF9D0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AE4173-9BED-4628-AF65-AC0242DD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FB8F3E-B699-46FC-AAA1-26D702BEC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774753-9F5E-44ED-A072-B6350593C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4CFD8A-3DFC-463A-8B4F-15DD604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46FAB-572F-414D-BBC7-CFDE4E22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A79D3C-EE1C-4136-908C-00FBC61A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53EC1-2983-41F8-A8CB-24B2D874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56260B-1670-4F8F-850E-D99B92A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B089BF-CC70-4BD8-ACCA-1F10B9C4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C1AF9E-08A9-44FE-AEB5-1390BE92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1B3974-CB2F-40FA-B9E1-85375083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5CA47B-BC4F-4F8D-9976-CC51FB1C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C8CA30-E38B-4CE2-A3CF-82ECB8D4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2C906-F58C-4432-81CB-F90BF7AC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3B749F-8986-4684-B4EC-50340337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326C71-C5EF-45BD-9DBB-156F33B9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65676C-EB09-4A76-AB68-30B5C53D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20F763-03FC-48E1-AD11-FC3E5D96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9C8DF7-E3A1-42AD-8170-48B7C89C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52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313FF-AEDF-4511-9B21-9FB8B6F7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C3C8CD-56A5-4ACF-929E-6A5B14906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DE6D9A-6166-480E-8C84-44AEDDFF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E787F8-7193-4FDA-80F4-8777B096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E4E91A-517B-4E99-914B-80C1C429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ED4782-2B2D-4111-808A-07AC78B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AC8515-3704-4AC1-B1DD-57EDC84C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5E61CC-0133-408A-A67F-623F509A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59BB0E-5B38-4840-8A4B-814C5300B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69DDD-95C9-4DAE-8993-0696CD382E57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8421F-9D6D-4314-8973-B87A96D16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8FAEB9-2D67-4549-8904-AAC8FD347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FD87-E581-4BB3-A08F-20224C395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9CC9335-8F0B-4413-BEB9-F24AEAAF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4" y="2078366"/>
            <a:ext cx="9601200" cy="3867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EB5BD3B-0FFF-4121-9330-1262F7F11895}"/>
              </a:ext>
            </a:extLst>
          </p:cNvPr>
          <p:cNvSpPr txBox="1"/>
          <p:nvPr/>
        </p:nvSpPr>
        <p:spPr>
          <a:xfrm>
            <a:off x="1417675" y="804455"/>
            <a:ext cx="9038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「進口」基本資料取消「客戶欄位」必填，並在旁邊增加一個＋符號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按下後跳出「多廠商列表」分頁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多廠商的流程是一致的，「作業追蹤」不受影響）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如果只有「單一廠商」的情形，則維持填在基本資料頁籤的「客戶」欄位）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4D273E-059A-4393-A41A-6F331095B8AB}"/>
              </a:ext>
            </a:extLst>
          </p:cNvPr>
          <p:cNvCxnSpPr>
            <a:cxnSpLocks/>
          </p:cNvCxnSpPr>
          <p:nvPr/>
        </p:nvCxnSpPr>
        <p:spPr>
          <a:xfrm flipH="1">
            <a:off x="1573619" y="1463414"/>
            <a:ext cx="852169" cy="1758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31758B-D05A-447D-B457-9D40E3FE46C7}"/>
              </a:ext>
            </a:extLst>
          </p:cNvPr>
          <p:cNvSpPr txBox="1"/>
          <p:nvPr/>
        </p:nvSpPr>
        <p:spPr>
          <a:xfrm>
            <a:off x="4454764" y="45459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D86FE5-1FFF-4CB0-8D3E-74B2EFED6056}"/>
              </a:ext>
            </a:extLst>
          </p:cNvPr>
          <p:cNvCxnSpPr>
            <a:cxnSpLocks/>
          </p:cNvCxnSpPr>
          <p:nvPr/>
        </p:nvCxnSpPr>
        <p:spPr>
          <a:xfrm>
            <a:off x="4454764" y="1463414"/>
            <a:ext cx="207749" cy="3082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2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>
            <a:extLst>
              <a:ext uri="{FF2B5EF4-FFF2-40B4-BE49-F238E27FC236}">
                <a16:creationId xmlns:a16="http://schemas.microsoft.com/office/drawing/2014/main" id="{A543AF41-637E-4A9C-B67E-F085DEBA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19" y="1647152"/>
            <a:ext cx="978079" cy="428625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AD0D00A7-5EAD-4F37-A944-53EB12E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11" y="1967982"/>
            <a:ext cx="1306689" cy="451702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F5FEB20E-3076-4AAB-B615-8CE30A100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076" y="1970638"/>
            <a:ext cx="2066118" cy="45170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C0219326-A90C-43F8-9731-CE3DEC928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969" y="1956612"/>
            <a:ext cx="1340755" cy="4953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C30BDC44-89BA-4021-B634-3961D917F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390" y="1997406"/>
            <a:ext cx="884238" cy="38413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D5EA088-BF74-4D0A-BED8-B616C911D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767" y="1956612"/>
            <a:ext cx="1106900" cy="45286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3FC27C-F421-46B9-9453-DAEC9F168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5" y="1532246"/>
            <a:ext cx="2469826" cy="108884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01881C-1D34-4B75-99A1-CB442BB72FEF}"/>
              </a:ext>
            </a:extLst>
          </p:cNvPr>
          <p:cNvSpPr txBox="1"/>
          <p:nvPr/>
        </p:nvSpPr>
        <p:spPr>
          <a:xfrm>
            <a:off x="1009073" y="549273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「多廠商列表」頁籤內容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F46C6E-F1BB-4970-A483-E4262354E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8176" y="1606166"/>
            <a:ext cx="2256704" cy="856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F1DA9D-09E3-4CA0-87BA-24FF1D4F8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481" y="1928678"/>
            <a:ext cx="1099067" cy="4528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3A9735-55BD-4DBD-978B-D08DD365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46" y="1666211"/>
            <a:ext cx="1290274" cy="4095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244CAB-A1C6-426B-9209-8E9BF2354E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1468" y="1705496"/>
            <a:ext cx="581025" cy="314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898B3C4-25B4-4DEE-A601-E66073F8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16" y="1677243"/>
            <a:ext cx="712243" cy="4286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FEAD497-74B2-4AA1-B1B8-A49F667917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9636" y="1709072"/>
            <a:ext cx="609600" cy="3429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B115AAF-A64C-4C91-9054-AE61A69203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52401" y="2428756"/>
            <a:ext cx="619125" cy="533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638F8-6C88-4505-8E2C-AC5A30DAB753}"/>
              </a:ext>
            </a:extLst>
          </p:cNvPr>
          <p:cNvSpPr txBox="1"/>
          <p:nvPr/>
        </p:nvSpPr>
        <p:spPr>
          <a:xfrm>
            <a:off x="10096162" y="29697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可依需求增加筆數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4EE160-28CF-4A07-A9F4-207E8E0DE8B0}"/>
              </a:ext>
            </a:extLst>
          </p:cNvPr>
          <p:cNvSpPr txBox="1"/>
          <p:nvPr/>
        </p:nvSpPr>
        <p:spPr>
          <a:xfrm>
            <a:off x="1009073" y="3884877"/>
            <a:ext cx="7353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「多廠商列表」頁籤內容可滙出「進退場工作表」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可以產出「個別廠商」的簽收證明，「上傳簽收證明」也要能傳多筆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日後可以搜詢到「多廠商列表」中，ＸＸ廠商曾參加ＸＸ展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C52187B-DF6C-4FBA-B1FC-F83269B1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87" y="1666210"/>
            <a:ext cx="1340755" cy="42862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28E088C-C799-499A-8768-D39A1734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069" y="1666210"/>
            <a:ext cx="820481" cy="42862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F4E508E-4609-47A2-AB3A-66FD30E1D4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5804" y="1730702"/>
            <a:ext cx="381000" cy="25717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7AF5E5AA-3F6E-47C8-81DF-38753391E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29" y="1647154"/>
            <a:ext cx="1707466" cy="42862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FBB1353-08AA-4FB1-9003-9998F87198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4560" y="1718818"/>
            <a:ext cx="1032731" cy="304800"/>
          </a:xfrm>
          <a:prstGeom prst="rect">
            <a:avLst/>
          </a:prstGeom>
        </p:spPr>
      </p:pic>
      <p:grpSp>
        <p:nvGrpSpPr>
          <p:cNvPr id="35" name="群組 34">
            <a:extLst>
              <a:ext uri="{FF2B5EF4-FFF2-40B4-BE49-F238E27FC236}">
                <a16:creationId xmlns:a16="http://schemas.microsoft.com/office/drawing/2014/main" id="{63F27711-E7BA-4E84-B03C-8C78C92A335A}"/>
              </a:ext>
            </a:extLst>
          </p:cNvPr>
          <p:cNvGrpSpPr/>
          <p:nvPr/>
        </p:nvGrpSpPr>
        <p:grpSpPr>
          <a:xfrm>
            <a:off x="10967279" y="1647154"/>
            <a:ext cx="1170244" cy="428625"/>
            <a:chOff x="10174031" y="1647154"/>
            <a:chExt cx="1170244" cy="428625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2F84FF24-3162-453F-AC58-5890F46AE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4031" y="1647154"/>
              <a:ext cx="1170244" cy="428625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3B8D4B6E-0BD0-47AD-8A2F-B4FBB889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363611" y="1694778"/>
              <a:ext cx="838200" cy="333375"/>
            </a:xfrm>
            <a:prstGeom prst="rect">
              <a:avLst/>
            </a:prstGeom>
          </p:spPr>
        </p:pic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6226C720-3428-4F72-A911-8218212458A1}"/>
              </a:ext>
            </a:extLst>
          </p:cNvPr>
          <p:cNvSpPr/>
          <p:nvPr/>
        </p:nvSpPr>
        <p:spPr>
          <a:xfrm>
            <a:off x="73155" y="1285875"/>
            <a:ext cx="12098182" cy="237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B03CCB9-C186-4FBE-878E-C30763DC8E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15161" y="1697879"/>
            <a:ext cx="695325" cy="3048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DCCEA10-2CDB-4DB2-9C2C-27E796B2B2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23083" y="1691314"/>
            <a:ext cx="866775" cy="32385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A1299C2-1728-4B2D-8A5D-3851BE4CE8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52362" y="2051972"/>
            <a:ext cx="1241041" cy="34220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90F4855A-5701-4F33-A351-FDAF6671338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68567" y="2123316"/>
            <a:ext cx="581026" cy="2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3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190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carli.huang</dc:creator>
  <cp:lastModifiedBy>471299295@qq.com</cp:lastModifiedBy>
  <cp:revision>17</cp:revision>
  <dcterms:created xsi:type="dcterms:W3CDTF">2017-11-16T06:54:35Z</dcterms:created>
  <dcterms:modified xsi:type="dcterms:W3CDTF">2017-11-16T09:08:03Z</dcterms:modified>
</cp:coreProperties>
</file>