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797675" cy="98567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D37BF-63D9-462A-8D47-7110BCCDF2C6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43579"/>
            <a:ext cx="543814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6DB38-3A24-4599-83DE-EAE8993B6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73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16BD7-5C7F-4B72-9F9D-68731AAD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6F33AC-3C64-45F6-A763-50FC78383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0F80B-4538-40A9-8CAA-15E803FC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63429A-A2BD-4C7F-ADA5-1143DA77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B5972-CCAA-468B-A70B-6B9DFF10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16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2FC3D-1B0A-4D7C-A22A-94E5E983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8DEC7E-2F1A-4726-9F31-86F27BA88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D4A4EB-A023-4D9A-904C-68714551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57C566-07CB-45D8-BD5E-D9D2B096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9EE5C-49E7-4783-B33A-4A000286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14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28D379-1CCC-4430-8AEC-187316A82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FE0130-A516-4D36-AB54-F90F6206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0D13E-2B94-4D24-825D-E7A9C3EE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FD7CD-A2A1-43F2-B06B-0EC4DC31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97984-CAB9-4135-A71C-C1B1100F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0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B48F9-EEF9-41FF-88FA-74FF3810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091D2B-0F3A-4989-8640-43DA9F9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769C3-DBC1-4AD3-AF1B-41D442E5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59333-7CA0-4C16-AE94-9725EA65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5E772F-059F-41EC-9609-96ED5BA0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25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E08CC-B75D-4B84-AB18-732A8339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8161A3-3F8C-4C17-AC90-2B2CE885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8A09ED-A0EE-403B-9F91-F45F5306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B27E4-1833-4DE6-AD4C-DFEF7ED3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6B70DB-E41A-4BC2-BF56-6AA53A2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6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DF798-5BB8-4B5D-AF21-A3E8FCA4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34C4F-C7FB-4DC9-9DBB-285D6BE8B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B439AC-C801-4C61-B4ED-893C9DBE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0551D-0326-45B1-836F-1171DC3D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D735EF-F37F-46D7-9DC9-9877F530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35CE8A-B5E0-447B-BFE6-0FD1EFD1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7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BB257-4D4E-4B21-8D93-A793E381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9D8087-5AD6-4408-87AF-6314EEC7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0933C3-EDE8-43B5-BEE0-6B8974BF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CE957A-A4A2-4DFB-ADEB-EF5ECF21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1559D6-9DAD-4D95-9F9B-1818E5A5B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880133-E036-431E-B160-DBAA970F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780617-ECEC-461B-9691-A7CAA982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8DEAAD-2E1F-43C3-9784-A3B0756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15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065F6-A3B2-48F6-B48F-017AEF22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1EADC7-3F64-4BAF-8283-DFCA6051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E812DA-9A00-40D4-BA6D-A7B1385A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AD70FC-F753-4F0D-8293-A47D5716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50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028BC0-7C8A-4869-8D94-AFF8522E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7A8F20-118A-4FB2-A522-4539FC29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BCA90-DC5D-4DB3-81E5-A30443C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8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6F2C3-596F-4761-8CC3-1B618AC0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387D8-C940-4D8D-9521-44C4CD51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D79A5C-6B37-44B8-934B-C1A96694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A5DE6E-B0A6-491C-8328-0B79C745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098712-B122-4492-B950-7B23A715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D94760-BF64-426A-A9EF-532217F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F409D-5AA1-4EFA-ACE9-A6C13C95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068D82-566B-4536-9890-78A68586F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DB6CE9-1E5A-456E-8C08-E32B1A81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28A5BB-BB41-4D10-817E-097646ED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E460A5-4F15-4C4A-A9A5-905E137B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DA6F86-083F-4FE4-A5DE-1AA49769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6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5E5089-5453-43ED-9F70-439AAB65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7CC6D6-2557-4319-AD94-FED3984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4AA37-3B94-44C9-9EED-80845AACA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2BB8-9AB4-40DC-9655-DB38C4E08BF3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25E59C-62E7-4753-9250-98BCB5C4C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AB2BB-78AC-4C41-AA10-B0AB3783D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52FA-B7F6-4A37-896D-7F1FF8F7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9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chanchao.com.tw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xco.org.tw/exhibition-schedu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94BEF8F-C7F1-4EA2-BE20-BF5049B8CDE1}"/>
              </a:ext>
            </a:extLst>
          </p:cNvPr>
          <p:cNvSpPr txBox="1"/>
          <p:nvPr/>
        </p:nvSpPr>
        <p:spPr>
          <a:xfrm>
            <a:off x="4178596" y="37214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「展覽管理」後台規劃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19D18E-221D-4495-ADA6-37F8FCD93496}"/>
              </a:ext>
            </a:extLst>
          </p:cNvPr>
          <p:cNvSpPr txBox="1"/>
          <p:nvPr/>
        </p:nvSpPr>
        <p:spPr>
          <a:xfrm>
            <a:off x="227358" y="970597"/>
            <a:ext cx="11785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一、奕達、台北駒驛、上海駒驛將共用一個資料庫，但分「不同入口」（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John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討論後，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３家公司要</a:t>
            </a: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各自建置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展覽資料（為節省作業，可先建置其中１家資料滙出後，再滙入其它２家）。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二、「台北駒驛」可從後台選擇「是否將資料顯示至前台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駒驛官網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分「精簡版」及「完整版」                                                                                                                                       　　　　　　　　　　　　　　　　　　　　　　　　　          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　　　　　　　　　　　　　　  　　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語系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繁中、簡中、英文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47C04C-06C1-4B78-9E3F-A30D30FF21D8}"/>
              </a:ext>
            </a:extLst>
          </p:cNvPr>
          <p:cNvSpPr txBox="1"/>
          <p:nvPr/>
        </p:nvSpPr>
        <p:spPr>
          <a:xfrm>
            <a:off x="6445969" y="2715394"/>
            <a:ext cx="54125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展會訊息</a:t>
            </a:r>
            <a:r>
              <a:rPr lang="en-US" altLang="zh-TW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精簡版</a:t>
            </a:r>
            <a:r>
              <a:rPr lang="en-US" altLang="zh-TW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較重要的展覽才放首頁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分國「國內（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Taiwan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展覽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」及「國外」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國內外各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筆輪播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呈現資訊：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展覽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中文展名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英文展名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展期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展出國家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展出地點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展館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*可參考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https://www.chanchao.com.tw/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呈現方式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FD5460E-7963-44B6-BC7E-876937300CC6}"/>
              </a:ext>
            </a:extLst>
          </p:cNvPr>
          <p:cNvGrpSpPr/>
          <p:nvPr/>
        </p:nvGrpSpPr>
        <p:grpSpPr>
          <a:xfrm>
            <a:off x="2999901" y="2434855"/>
            <a:ext cx="3241412" cy="4226795"/>
            <a:chOff x="203927" y="1900017"/>
            <a:chExt cx="3524299" cy="4793178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D036B9-ACFB-4674-BAF1-739F924777D6}"/>
                </a:ext>
              </a:extLst>
            </p:cNvPr>
            <p:cNvGrpSpPr/>
            <p:nvPr/>
          </p:nvGrpSpPr>
          <p:grpSpPr>
            <a:xfrm>
              <a:off x="203927" y="1900017"/>
              <a:ext cx="3266840" cy="4793178"/>
              <a:chOff x="661128" y="1862803"/>
              <a:chExt cx="3266840" cy="4793178"/>
            </a:xfrm>
          </p:grpSpPr>
          <p:pic>
            <p:nvPicPr>
              <p:cNvPr id="7" name="圖片 6" descr="一張含有 螢幕擷取畫面 的圖片&#10;&#10;產生非常高可信度的描述">
                <a:extLst>
                  <a:ext uri="{FF2B5EF4-FFF2-40B4-BE49-F238E27FC236}">
                    <a16:creationId xmlns:a16="http://schemas.microsoft.com/office/drawing/2014/main" id="{D74F2B77-7D01-446E-9629-EADA1DD33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128" y="2232135"/>
                <a:ext cx="3266840" cy="4423846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94741A2-ACD1-4C25-8B2B-D39EA8277902}"/>
                  </a:ext>
                </a:extLst>
              </p:cNvPr>
              <p:cNvSpPr/>
              <p:nvPr/>
            </p:nvSpPr>
            <p:spPr>
              <a:xfrm>
                <a:off x="829340" y="4444408"/>
                <a:ext cx="2881423" cy="177630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0855078-1DD9-4B2F-AA0A-9AA224A73280}"/>
                  </a:ext>
                </a:extLst>
              </p:cNvPr>
              <p:cNvSpPr txBox="1"/>
              <p:nvPr/>
            </p:nvSpPr>
            <p:spPr>
              <a:xfrm>
                <a:off x="1509718" y="186280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駒驛官網首頁</a:t>
                </a: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77131C36-C811-4A1D-AA91-06FAD06063D2}"/>
                </a:ext>
              </a:extLst>
            </p:cNvPr>
            <p:cNvSpPr/>
            <p:nvPr/>
          </p:nvSpPr>
          <p:spPr>
            <a:xfrm>
              <a:off x="3430514" y="4954829"/>
              <a:ext cx="297712" cy="414944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6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D0AFADC7-91A1-42C9-B434-A005C6D5F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49" y="2759747"/>
            <a:ext cx="4883620" cy="390816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4DE216F7-63D2-46BA-88F6-43859804782C}"/>
              </a:ext>
            </a:extLst>
          </p:cNvPr>
          <p:cNvGrpSpPr/>
          <p:nvPr/>
        </p:nvGrpSpPr>
        <p:grpSpPr>
          <a:xfrm>
            <a:off x="159488" y="241161"/>
            <a:ext cx="5741581" cy="2430138"/>
            <a:chOff x="0" y="241161"/>
            <a:chExt cx="5741581" cy="243013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30A8CA9-8FCD-4437-8CF7-3F592F438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1161"/>
              <a:ext cx="5741581" cy="243013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818D5C-DE54-47D0-8FD6-4BD58D1FA7FB}"/>
                </a:ext>
              </a:extLst>
            </p:cNvPr>
            <p:cNvSpPr/>
            <p:nvPr/>
          </p:nvSpPr>
          <p:spPr>
            <a:xfrm>
              <a:off x="3115340" y="404037"/>
              <a:ext cx="595424" cy="3721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6D790AE-5A2A-49F6-BA6E-25B4E583D2A7}"/>
              </a:ext>
            </a:extLst>
          </p:cNvPr>
          <p:cNvCxnSpPr>
            <a:cxnSpLocks/>
          </p:cNvCxnSpPr>
          <p:nvPr/>
        </p:nvCxnSpPr>
        <p:spPr>
          <a:xfrm>
            <a:off x="3572540" y="776176"/>
            <a:ext cx="287078" cy="2286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9994A1-CF05-460F-B20A-C115F1FFF119}"/>
              </a:ext>
            </a:extLst>
          </p:cNvPr>
          <p:cNvSpPr txBox="1"/>
          <p:nvPr/>
        </p:nvSpPr>
        <p:spPr>
          <a:xfrm>
            <a:off x="6614769" y="1215517"/>
            <a:ext cx="53987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展會訊息</a:t>
            </a:r>
            <a:r>
              <a:rPr lang="en-US" altLang="zh-TW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完整版</a:t>
            </a:r>
            <a:r>
              <a:rPr lang="en-US" altLang="zh-TW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具篩選功能：可查詢今年度所有展覽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含展期已過）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從「查詢當天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日期」以後所有展覽開始排序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以今天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9/21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來舉例，點入此頁面後可以看到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9/21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之後開始的展覽，   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但篩選時還是可以抓到從今年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開始之所有展覽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呈現資訊：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中文展名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英文展名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展期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展出國家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展出地點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展館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*可參考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http://texco.org.tw/exhibition-schedule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呈現方式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EEECB36-0B06-47FC-B672-6F288274E540}"/>
              </a:ext>
            </a:extLst>
          </p:cNvPr>
          <p:cNvSpPr/>
          <p:nvPr/>
        </p:nvSpPr>
        <p:spPr>
          <a:xfrm>
            <a:off x="6049925" y="3062177"/>
            <a:ext cx="297712" cy="41494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0FF002-EFC7-493C-BD98-440200AD0E06}"/>
              </a:ext>
            </a:extLst>
          </p:cNvPr>
          <p:cNvSpPr txBox="1"/>
          <p:nvPr/>
        </p:nvSpPr>
        <p:spPr>
          <a:xfrm>
            <a:off x="1460682" y="29003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可篩選</a:t>
            </a:r>
          </a:p>
        </p:txBody>
      </p:sp>
    </p:spTree>
    <p:extLst>
      <p:ext uri="{BB962C8B-B14F-4D97-AF65-F5344CB8AC3E}">
        <p14:creationId xmlns:p14="http://schemas.microsoft.com/office/powerpoint/2010/main" val="77808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CE78C0-E984-4D10-8846-D4BB29D3278D}"/>
              </a:ext>
            </a:extLst>
          </p:cNvPr>
          <p:cNvSpPr/>
          <p:nvPr/>
        </p:nvSpPr>
        <p:spPr>
          <a:xfrm>
            <a:off x="5951158" y="301735"/>
            <a:ext cx="297712" cy="41494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94D0C3-9472-4F3A-B2D7-91375FA8DD58}"/>
              </a:ext>
            </a:extLst>
          </p:cNvPr>
          <p:cNvSpPr txBox="1"/>
          <p:nvPr/>
        </p:nvSpPr>
        <p:spPr>
          <a:xfrm>
            <a:off x="6506693" y="373308"/>
            <a:ext cx="5444302" cy="582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為符合駒驛前台需求，「台北駒驛」後台需調整以下欄位並增加功能：</a:t>
            </a: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一、於「國家」下方增加「展出地點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」欄位：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可依「所選國家」跳出對應「展館清單」供選擇（中英文）並開放自行新增功能。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二、刪除「產業別」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三、「是否顯示於網站」：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（一）拉到倒數第二行（置於「備註」欄上方）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（二）預設值：否</a:t>
            </a:r>
          </a:p>
          <a:p>
            <a:pPr lvl="1"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選擇「是」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會出現在外網「完整版」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跳出以下子選項：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    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是否同時顯示於「首頁－精簡版」</a:t>
            </a: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－預設值：否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－選擇「是」之後，跳出「顯示區間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小日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」，並預設如下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但可開放調整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國內展：即日起至開展前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天下架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國外展：即日起至開展前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個月下架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增加可上傳展覽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圖檔功能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D4F08C7-551D-498A-B867-DC7D717B0FF3}"/>
              </a:ext>
            </a:extLst>
          </p:cNvPr>
          <p:cNvCxnSpPr/>
          <p:nvPr/>
        </p:nvCxnSpPr>
        <p:spPr>
          <a:xfrm>
            <a:off x="1541721" y="4040372"/>
            <a:ext cx="38383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5D71DD6B-92CE-47EE-B1BF-734D56EE691C}"/>
              </a:ext>
            </a:extLst>
          </p:cNvPr>
          <p:cNvGrpSpPr/>
          <p:nvPr/>
        </p:nvGrpSpPr>
        <p:grpSpPr>
          <a:xfrm>
            <a:off x="323263" y="373308"/>
            <a:ext cx="6042525" cy="4165624"/>
            <a:chOff x="2131934" y="214991"/>
            <a:chExt cx="7259933" cy="450586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DA0B062-A91B-4ADF-AC10-107925580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934" y="658751"/>
              <a:ext cx="7259933" cy="4062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574D5EC-DB5C-4FC2-9EF5-0FEFC8E3882F}"/>
                </a:ext>
              </a:extLst>
            </p:cNvPr>
            <p:cNvSpPr txBox="1"/>
            <p:nvPr/>
          </p:nvSpPr>
          <p:spPr>
            <a:xfrm>
              <a:off x="4064651" y="214991"/>
              <a:ext cx="2440583" cy="399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奕達後台目前設計</a:t>
              </a:r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AFF0534-F3C7-401C-9BF7-6D4305FEDC92}"/>
              </a:ext>
            </a:extLst>
          </p:cNvPr>
          <p:cNvCxnSpPr/>
          <p:nvPr/>
        </p:nvCxnSpPr>
        <p:spPr>
          <a:xfrm>
            <a:off x="1414130" y="3444949"/>
            <a:ext cx="411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AFA74A-C1EF-48BC-87D0-7A6440376A34}"/>
              </a:ext>
            </a:extLst>
          </p:cNvPr>
          <p:cNvSpPr txBox="1"/>
          <p:nvPr/>
        </p:nvSpPr>
        <p:spPr>
          <a:xfrm>
            <a:off x="31897" y="4712748"/>
            <a:ext cx="72955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solidFill>
                  <a:srgbClr val="00B050"/>
                </a:solidFill>
              </a:rPr>
              <a:t>9/27update:</a:t>
            </a:r>
          </a:p>
          <a:p>
            <a:endParaRPr lang="en-US" altLang="zh-TW" u="sng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第一行增加「專案代號」欄位，並於「新增展覽時系統自動給號」</a:t>
            </a:r>
            <a:endParaRPr lang="en-US" altLang="zh-TW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編碼原則：年份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流水號 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 17001 ~17999</a:t>
            </a:r>
          </a:p>
          <a:p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於「英文展名」下方增加「專案名稱」欄位，並備註「會計系統用」</a:t>
            </a:r>
            <a:endParaRPr lang="en-US" altLang="zh-TW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-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欄位請限制為僅能填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不限中英文及數字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68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D80BAF-994B-43BA-BFD8-99E2CBE83143}"/>
              </a:ext>
            </a:extLst>
          </p:cNvPr>
          <p:cNvSpPr txBox="1"/>
          <p:nvPr/>
        </p:nvSpPr>
        <p:spPr>
          <a:xfrm>
            <a:off x="2349795" y="1403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621C11-9D5D-47B6-91D7-453363F3CC5D}"/>
              </a:ext>
            </a:extLst>
          </p:cNvPr>
          <p:cNvSpPr txBox="1"/>
          <p:nvPr/>
        </p:nvSpPr>
        <p:spPr>
          <a:xfrm>
            <a:off x="436528" y="4351205"/>
            <a:ext cx="114187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目前駒驛官網資料係由「台北駒驛」後台產生，所以「奕達」跟「上海駒驛」基本上不需要上圖紅框內的資料，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該２家公司是否就不設置紅框欄位？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如果上海駒驛未來可能也會設置專屬官網，並需要對應到紅框欄位資料，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是否現在先不設，等之後再擴充相關欄位即可？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5E0156F-CF1F-432A-AF1B-B95A48764318}"/>
              </a:ext>
            </a:extLst>
          </p:cNvPr>
          <p:cNvGrpSpPr/>
          <p:nvPr/>
        </p:nvGrpSpPr>
        <p:grpSpPr>
          <a:xfrm>
            <a:off x="436528" y="336992"/>
            <a:ext cx="6042525" cy="3755373"/>
            <a:chOff x="436528" y="336992"/>
            <a:chExt cx="6042525" cy="375537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D50EACE-4133-4C1B-927F-856541C1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528" y="336992"/>
              <a:ext cx="6042525" cy="37553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148396-1269-4573-89A4-8BE73B58FDC2}"/>
                </a:ext>
              </a:extLst>
            </p:cNvPr>
            <p:cNvSpPr/>
            <p:nvPr/>
          </p:nvSpPr>
          <p:spPr>
            <a:xfrm>
              <a:off x="1190848" y="1772830"/>
              <a:ext cx="4688958" cy="1406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512</Words>
  <Application>Microsoft Office PowerPoint</Application>
  <PresentationFormat>寬螢幕</PresentationFormat>
  <Paragraphs>65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carli.huang</dc:creator>
  <cp:lastModifiedBy>carli.huang</cp:lastModifiedBy>
  <cp:revision>74</cp:revision>
  <cp:lastPrinted>2017-09-21T05:42:07Z</cp:lastPrinted>
  <dcterms:created xsi:type="dcterms:W3CDTF">2017-09-21T02:12:24Z</dcterms:created>
  <dcterms:modified xsi:type="dcterms:W3CDTF">2017-09-27T09:38:00Z</dcterms:modified>
</cp:coreProperties>
</file>