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173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6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8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4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5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3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5747-554C-4CE3-B99F-8C524F016D33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9DF0AD-308C-4665-BC6A-E1C4A849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7F92-BD9D-4374-BF4E-0E8C9A4DE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0865"/>
            <a:ext cx="12192000" cy="1646302"/>
          </a:xfrm>
        </p:spPr>
        <p:txBody>
          <a:bodyPr/>
          <a:lstStyle/>
          <a:p>
            <a:pPr algn="ctr"/>
            <a:r>
              <a:rPr lang="en-US" dirty="0"/>
              <a:t>Entrepreneurs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258E0-C717-4FE0-942A-8DE84C2FF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12295"/>
            <a:ext cx="12192000" cy="1096899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Khmer UI" panose="020B0502040204020203" pitchFamily="34" charset="0"/>
                <a:cs typeface="Khmer UI" panose="020B0502040204020203" pitchFamily="34" charset="0"/>
              </a:rPr>
              <a:t>Researchers:</a:t>
            </a:r>
          </a:p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print(f‘{</a:t>
            </a:r>
            <a:r>
              <a:rPr lang="en-US" sz="2000" b="1" dirty="0" err="1">
                <a:latin typeface="Khmer UI" panose="020B0502040204020203" pitchFamily="34" charset="0"/>
                <a:cs typeface="Khmer UI" panose="020B0502040204020203" pitchFamily="34" charset="0"/>
              </a:rPr>
              <a:t>Jane_Wallace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}, {</a:t>
            </a:r>
            <a:r>
              <a:rPr lang="en-US" sz="2000" b="1" dirty="0" err="1">
                <a:latin typeface="Khmer UI" panose="020B0502040204020203" pitchFamily="34" charset="0"/>
                <a:cs typeface="Khmer UI" panose="020B0502040204020203" pitchFamily="34" charset="0"/>
              </a:rPr>
              <a:t>Tanique_Adams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}, {</a:t>
            </a:r>
            <a:r>
              <a:rPr lang="en-US" sz="2000" b="1" dirty="0" err="1">
                <a:latin typeface="Khmer UI" panose="020B0502040204020203" pitchFamily="34" charset="0"/>
                <a:cs typeface="Khmer UI" panose="020B0502040204020203" pitchFamily="34" charset="0"/>
              </a:rPr>
              <a:t>Menard_Tchatchou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}, {</a:t>
            </a:r>
            <a:r>
              <a:rPr lang="en-US" sz="2000" b="1" dirty="0" err="1">
                <a:latin typeface="Khmer UI" panose="020B0502040204020203" pitchFamily="34" charset="0"/>
                <a:cs typeface="Khmer UI" panose="020B0502040204020203" pitchFamily="34" charset="0"/>
              </a:rPr>
              <a:t>Charleen_Carr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}’)</a:t>
            </a:r>
          </a:p>
        </p:txBody>
      </p:sp>
    </p:spTree>
    <p:extLst>
      <p:ext uri="{BB962C8B-B14F-4D97-AF65-F5344CB8AC3E}">
        <p14:creationId xmlns:p14="http://schemas.microsoft.com/office/powerpoint/2010/main" val="4252836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970C-4A67-4733-8064-6BEF2899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{Conclusion - Closing – Research by County}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F63A-D6A2-448D-A5F1-77BBDFC3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2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1DE9-19C3-443B-B2B7-EDC69206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50989"/>
          </a:xfrm>
        </p:spPr>
        <p:txBody>
          <a:bodyPr>
            <a:normAutofit/>
          </a:bodyPr>
          <a:lstStyle/>
          <a:p>
            <a:r>
              <a:rPr lang="en-US" sz="2200" dirty="0"/>
              <a:t>{Learned - working in a team is very dynamic – How to be very flexible and ???</a:t>
            </a:r>
            <a:br>
              <a:rPr lang="en-US" sz="2200" dirty="0"/>
            </a:br>
            <a:r>
              <a:rPr lang="en-US" sz="2200" dirty="0"/>
              <a:t>We learned a valuable lesson during this project scope about finding data and size of scope (Over estimated}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1CD9-363C-4652-9FD2-2DAC6C84A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1FD6-9B5A-493A-8DCC-C15CE1F0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77483" cy="1320800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Assist entrepreneurs to identify potential locations for potential businesses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ADAB-DEC3-465D-A35F-DE5F9460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9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62D6-2E07-49EC-AEA3-FE205F1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{Excel Sheet – High Level Data Business, Education, Demographics}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885C-08C4-4DB7-846E-3C5A0DBB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1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BCD4-ACDE-4B9A-93E1-AC773E2F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{Population Pie Chart 2017}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92CB-B581-429B-B6C1-E7A1FE95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6C5E-36E4-4F0F-AAB0-54AA1825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{Household Income by State(Mean) 2017}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801B-6816-40D3-B3F7-4FBBAB1C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D705-E480-4801-88B8-789E7B09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{Crime Rate 2015}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EBFB-73E1-4773-BEF2-B1640232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1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A4AD-0C9E-42AA-A3F9-B1C60923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{Case Study – Home Cleaning Service}</a:t>
            </a:r>
            <a:br>
              <a:rPr lang="en-US" dirty="0"/>
            </a:br>
            <a:r>
              <a:rPr lang="en-US" dirty="0"/>
              <a:t>*Client &amp;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F49F-4D3F-4700-A974-7813E833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*High Income / Low Income – five highest state household earnings income 2017 – percentage of increase over the five years show line graph</a:t>
            </a:r>
          </a:p>
          <a:p>
            <a:r>
              <a:rPr lang="en-US" dirty="0"/>
              <a:t>*High Education / Low Income - five highest state education 2017 – percentage of increase over the five years show line graph</a:t>
            </a:r>
          </a:p>
          <a:p>
            <a:r>
              <a:rPr lang="en-US" dirty="0"/>
              <a:t>Gender (Female) - five highest state education 2017 – percentage of increase over the five years show line graph</a:t>
            </a:r>
          </a:p>
          <a:p>
            <a:r>
              <a:rPr lang="en-US" dirty="0"/>
              <a:t>Safe Neighborhood – five lowest state crime 2015 – percentage of decrease over the five years show line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6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5385-F895-47C1-9C5E-6741FCEA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{Score}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ECE8-650B-426C-ACE7-C426A0B93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EB1B-64E5-4556-ACA3-91BE6A7D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{Rank}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D970-0DF1-4C9D-8CAA-511BF2BF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7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192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Khmer UI</vt:lpstr>
      <vt:lpstr>Trebuchet MS</vt:lpstr>
      <vt:lpstr>Wingdings 3</vt:lpstr>
      <vt:lpstr>Facet</vt:lpstr>
      <vt:lpstr>Entrepreneurs Research</vt:lpstr>
      <vt:lpstr>Project Objective Assist entrepreneurs to identify potential locations for potential businesses</vt:lpstr>
      <vt:lpstr>{Excel Sheet – High Level Data Business, Education, Demographics}</vt:lpstr>
      <vt:lpstr>{Population Pie Chart 2017}</vt:lpstr>
      <vt:lpstr>{Household Income by State(Mean) 2017}</vt:lpstr>
      <vt:lpstr>{Crime Rate 2015}</vt:lpstr>
      <vt:lpstr>{Case Study – Home Cleaning Service} *Client &amp; Employee</vt:lpstr>
      <vt:lpstr>{Score}</vt:lpstr>
      <vt:lpstr>{Rank}</vt:lpstr>
      <vt:lpstr>{Conclusion - Closing – Research by County}</vt:lpstr>
      <vt:lpstr>{Learned - working in a team is very dynamic – How to be very flexible and ??? We learned a valuable lesson during this project scope about finding data and size of scope (Over estimated}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 Research</dc:title>
  <dc:creator>Charleen Carr</dc:creator>
  <cp:lastModifiedBy>Charleen Carr</cp:lastModifiedBy>
  <cp:revision>16</cp:revision>
  <dcterms:created xsi:type="dcterms:W3CDTF">2019-01-09T22:05:14Z</dcterms:created>
  <dcterms:modified xsi:type="dcterms:W3CDTF">2019-01-10T00:18:34Z</dcterms:modified>
</cp:coreProperties>
</file>