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Khmer" panose="020B0604020202020204" charset="0"/>
      <p:regular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  <p:embeddedFont>
      <p:font typeface="Trebuchet MS" panose="020B0603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d5e6efa60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d5e6efa60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d5e6efa6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d5e6efa6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d5e6efa60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d5e6efa60_4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d5e6efa60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d5e6efa60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d5e6efa60_4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d5e6efa60_4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d5e6efa60_4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d5e6efa60_4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5e6efa60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5e6efa60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d5e6efa6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d5e6efa6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d5e6efa60_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d5e6efa60_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674733"/>
            <a:ext cx="11360700" cy="2707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415600" y="4492300"/>
            <a:ext cx="11360700" cy="170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97467" y="2869796"/>
            <a:ext cx="10962900" cy="111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762"/>
            <a:ext cx="12191695" cy="1653192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15600" y="1639967"/>
            <a:ext cx="53331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443200" y="1639967"/>
            <a:ext cx="53331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354000" y="1534800"/>
            <a:ext cx="5393700" cy="2085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354000" y="3692002"/>
            <a:ext cx="5393700" cy="169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census.gov/programs-surveys/susb/tables/2014/" TargetMode="External"/><Relationship Id="rId2" Type="http://schemas.openxmlformats.org/officeDocument/2006/relationships/hyperlink" Target="https://catalog.data.gov/dataset?tags=arrests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0" y="1160865"/>
            <a:ext cx="12192000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Entrepreneurs Research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0" y="3812295"/>
            <a:ext cx="12192000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US" sz="2600" b="1" dirty="0">
                <a:solidFill>
                  <a:schemeClr val="bg1"/>
                </a:solidFill>
                <a:latin typeface="+mj-lt"/>
                <a:ea typeface="Khmer"/>
                <a:cs typeface="Khmer"/>
                <a:sym typeface="Khmer"/>
              </a:rPr>
              <a:t>Researchers:</a:t>
            </a:r>
            <a:endParaRPr dirty="0">
              <a:solidFill>
                <a:schemeClr val="bg1"/>
              </a:solidFill>
              <a:latin typeface="+mj-lt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Khmer"/>
                <a:ea typeface="Khmer"/>
                <a:cs typeface="Khmer"/>
                <a:sym typeface="Khmer"/>
              </a:rPr>
              <a:t>print(f‘{</a:t>
            </a:r>
            <a:r>
              <a:rPr lang="en-US" sz="2400" b="1" dirty="0" err="1">
                <a:solidFill>
                  <a:schemeClr val="bg1"/>
                </a:solidFill>
                <a:latin typeface="+mj-lt"/>
                <a:ea typeface="Khmer"/>
                <a:cs typeface="Khmer"/>
                <a:sym typeface="Khmer"/>
              </a:rPr>
              <a:t>Jane_Wallace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Khmer"/>
                <a:ea typeface="Khmer"/>
                <a:cs typeface="Khmer"/>
                <a:sym typeface="Khmer"/>
              </a:rPr>
              <a:t>}, {</a:t>
            </a:r>
            <a:r>
              <a:rPr lang="en-US" sz="2400" b="1" dirty="0" err="1">
                <a:solidFill>
                  <a:schemeClr val="bg1"/>
                </a:solidFill>
                <a:latin typeface="+mj-lt"/>
                <a:ea typeface="Khmer"/>
                <a:cs typeface="Khmer"/>
                <a:sym typeface="Khmer"/>
              </a:rPr>
              <a:t>Tanique_Adams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Khmer"/>
                <a:ea typeface="Khmer"/>
                <a:cs typeface="Khmer"/>
                <a:sym typeface="Khmer"/>
              </a:rPr>
              <a:t>}, {</a:t>
            </a:r>
            <a:r>
              <a:rPr lang="en-US" sz="2400" b="1" dirty="0" err="1">
                <a:solidFill>
                  <a:schemeClr val="bg1"/>
                </a:solidFill>
                <a:latin typeface="+mj-lt"/>
                <a:ea typeface="Khmer"/>
                <a:cs typeface="Khmer"/>
                <a:sym typeface="Khmer"/>
              </a:rPr>
              <a:t>Menard_Tchatchou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Khmer"/>
                <a:ea typeface="Khmer"/>
                <a:cs typeface="Khmer"/>
                <a:sym typeface="Khmer"/>
              </a:rPr>
              <a:t>}, {</a:t>
            </a:r>
            <a:r>
              <a:rPr lang="en-US" sz="2400" b="1" dirty="0" err="1">
                <a:solidFill>
                  <a:schemeClr val="bg1"/>
                </a:solidFill>
                <a:latin typeface="+mj-lt"/>
                <a:ea typeface="Khmer"/>
                <a:cs typeface="Khmer"/>
                <a:sym typeface="Khmer"/>
              </a:rPr>
              <a:t>Charleen_Carr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Khmer"/>
                <a:ea typeface="Khmer"/>
                <a:cs typeface="Khmer"/>
                <a:sym typeface="Khmer"/>
              </a:rPr>
              <a:t>}’)</a:t>
            </a:r>
            <a:endParaRPr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5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038"/>
            <a:ext cx="12191999" cy="6633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push dir="r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7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push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3061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push dir="r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flip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775650" y="1427975"/>
            <a:ext cx="10640700" cy="421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3600"/>
              <a:buChar char="●"/>
            </a:pPr>
            <a:r>
              <a:rPr lang="en-US" sz="3600" b="1"/>
              <a:t>Summary</a:t>
            </a:r>
            <a:endParaRPr sz="3600" b="1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000" b="1"/>
          </a:p>
        </p:txBody>
      </p:sp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1573200" y="609600"/>
            <a:ext cx="97362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4000" b="1"/>
              <a:t>Case Study – Home Cleaning Service</a:t>
            </a:r>
            <a:endParaRPr sz="4000" b="1"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76" y="2922900"/>
            <a:ext cx="11698776" cy="21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646800" y="1624675"/>
            <a:ext cx="8596800" cy="139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3600"/>
              <a:buChar char="●"/>
            </a:pPr>
            <a:r>
              <a:rPr lang="en-US" sz="3600" b="1"/>
              <a:t>States with Score</a:t>
            </a:r>
            <a:endParaRPr sz="3600" b="1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600" b="1"/>
          </a:p>
        </p:txBody>
      </p:sp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1573200" y="609600"/>
            <a:ext cx="97362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4000" b="1"/>
              <a:t>Case Study – Home Cleaning Service</a:t>
            </a:r>
            <a:endParaRPr sz="4000" b="1"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750" y="2669550"/>
            <a:ext cx="8737001" cy="36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677325" y="1722900"/>
            <a:ext cx="10793400" cy="431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3600"/>
              <a:buChar char="●"/>
            </a:pPr>
            <a:r>
              <a:rPr lang="en-US" sz="3600" b="1"/>
              <a:t>Suggestion</a:t>
            </a:r>
            <a:endParaRPr sz="3600" b="1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 b="1"/>
              <a:t>Three - Five Stars -&gt; County/City Research </a:t>
            </a:r>
            <a:endParaRPr sz="3000" b="1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 b="1"/>
              <a:t>Distance of Low Income -&gt; High Income Neighborhoods</a:t>
            </a:r>
            <a:endParaRPr sz="3000" b="1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 b="1"/>
              <a:t>Current Business Industry Revenue/Payroll</a:t>
            </a:r>
            <a:endParaRPr sz="3000" b="1"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1573200" y="609600"/>
            <a:ext cx="97362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4000" b="1"/>
              <a:t>Case Study – Home Cleaning Service</a:t>
            </a:r>
            <a:endParaRPr sz="40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flip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body" idx="1"/>
          </p:nvPr>
        </p:nvSpPr>
        <p:spPr>
          <a:xfrm>
            <a:off x="3540164" y="1990441"/>
            <a:ext cx="5682000" cy="40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</a:pPr>
            <a:r>
              <a:rPr lang="en-US" sz="3600" b="1" dirty="0">
                <a:solidFill>
                  <a:schemeClr val="accent1"/>
                </a:solidFill>
              </a:rPr>
              <a:t>Data Finding/Decision</a:t>
            </a:r>
            <a:endParaRPr lang="en-US" sz="3100" b="1" dirty="0">
              <a:solidFill>
                <a:schemeClr val="accent1"/>
              </a:solidFill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</a:pPr>
            <a:r>
              <a:rPr lang="en-US" sz="3600" b="1" dirty="0">
                <a:solidFill>
                  <a:schemeClr val="accent1"/>
                </a:solidFill>
              </a:rPr>
              <a:t>Lesson Learned  </a:t>
            </a:r>
            <a:endParaRPr sz="3600" b="1" dirty="0">
              <a:solidFill>
                <a:schemeClr val="accent1"/>
              </a:solidFill>
            </a:endParaRPr>
          </a:p>
          <a:p>
            <a:pPr marL="914400" lvl="1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</a:pPr>
            <a:r>
              <a:rPr lang="en-US" sz="3000" b="1" dirty="0">
                <a:solidFill>
                  <a:schemeClr val="accent1"/>
                </a:solidFill>
              </a:rPr>
              <a:t>Team Dynamic</a:t>
            </a:r>
            <a:endParaRPr sz="3000" b="1" dirty="0">
              <a:solidFill>
                <a:schemeClr val="accent1"/>
              </a:solidFill>
            </a:endParaRPr>
          </a:p>
          <a:p>
            <a:pPr marL="914400" lvl="1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</a:pPr>
            <a:r>
              <a:rPr lang="en-US" sz="3000" b="1" dirty="0">
                <a:solidFill>
                  <a:schemeClr val="accent1"/>
                </a:solidFill>
              </a:rPr>
              <a:t>Project Scope</a:t>
            </a:r>
            <a:endParaRPr sz="3000" b="1" dirty="0"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4551625" y="579050"/>
            <a:ext cx="65220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4800" b="1" dirty="0"/>
              <a:t>Conclusion</a:t>
            </a:r>
            <a:endParaRPr sz="4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9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859E2-2DEF-475C-BE08-664E7E1FD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7763" y="2015413"/>
            <a:ext cx="8402562" cy="3867356"/>
          </a:xfrm>
        </p:spPr>
        <p:txBody>
          <a:bodyPr/>
          <a:lstStyle/>
          <a:p>
            <a:r>
              <a:rPr lang="en-US" sz="2800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https://catalog.data.gov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8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https://www.census.gov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800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https://www2.census.gov </a:t>
            </a:r>
            <a:endParaRPr lang="en-US" sz="28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8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https://factfinder.census.gov</a:t>
            </a:r>
            <a:endParaRPr lang="en-US" sz="2800" dirty="0"/>
          </a:p>
        </p:txBody>
      </p:sp>
      <p:sp>
        <p:nvSpPr>
          <p:cNvPr id="4" name="Google Shape;190;p30">
            <a:extLst>
              <a:ext uri="{FF2B5EF4-FFF2-40B4-BE49-F238E27FC236}">
                <a16:creationId xmlns:a16="http://schemas.microsoft.com/office/drawing/2014/main" id="{DC19A2D0-F243-4E8C-9F67-FFF9D013FE87}"/>
              </a:ext>
            </a:extLst>
          </p:cNvPr>
          <p:cNvSpPr txBox="1">
            <a:spLocks/>
          </p:cNvSpPr>
          <p:nvPr/>
        </p:nvSpPr>
        <p:spPr>
          <a:xfrm>
            <a:off x="3284376" y="579050"/>
            <a:ext cx="7789249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4800" b="1" dirty="0"/>
              <a:t>Dataset Resources</a:t>
            </a:r>
          </a:p>
        </p:txBody>
      </p:sp>
    </p:spTree>
    <p:extLst>
      <p:ext uri="{BB962C8B-B14F-4D97-AF65-F5344CB8AC3E}">
        <p14:creationId xmlns:p14="http://schemas.microsoft.com/office/powerpoint/2010/main" val="309905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1219199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725950" y="969975"/>
            <a:ext cx="10264200" cy="1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5000" b="1" u="sng"/>
              <a:t>Project Objective</a:t>
            </a:r>
            <a:endParaRPr sz="50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b="1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1725950" y="2730975"/>
            <a:ext cx="10397100" cy="3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>
                <a:solidFill>
                  <a:schemeClr val="dk1"/>
                </a:solidFill>
              </a:rPr>
              <a:t>Assist entrepreneurs </a:t>
            </a:r>
            <a:endParaRPr sz="3600" b="1">
              <a:solidFill>
                <a:schemeClr val="dk1"/>
              </a:solidFill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>
                <a:solidFill>
                  <a:schemeClr val="dk1"/>
                </a:solidFill>
              </a:rPr>
              <a:t>to identify potential locations </a:t>
            </a:r>
            <a:endParaRPr sz="3600" b="1">
              <a:solidFill>
                <a:schemeClr val="dk1"/>
              </a:solidFill>
            </a:endParaRPr>
          </a:p>
          <a:p>
            <a:pPr marL="3200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1">
                <a:solidFill>
                  <a:schemeClr val="dk1"/>
                </a:solidFill>
              </a:rPr>
              <a:t>for potential businesses</a:t>
            </a:r>
            <a:endParaRPr sz="3600" b="1">
              <a:solidFill>
                <a:schemeClr val="dk1"/>
              </a:solidFill>
            </a:endParaRP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3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30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30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30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30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3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3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3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{Population Pie Chart 2017}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250" y="0"/>
            <a:ext cx="11567500" cy="69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50" y="305125"/>
            <a:ext cx="11748499" cy="655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push dir="r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809525" y="609600"/>
            <a:ext cx="3497700" cy="22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/>
              <a:t>2017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/>
              <a:t>Demographic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/>
              <a:t>by States</a:t>
            </a:r>
            <a:endParaRPr b="1"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125" y="0"/>
            <a:ext cx="788477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43380" y="2725724"/>
            <a:ext cx="3630000" cy="3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Population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Gender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Race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Household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Income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Education</a:t>
            </a:r>
            <a:endParaRPr sz="3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push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1680125" y="609600"/>
            <a:ext cx="97362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4000" b="1"/>
              <a:t>Case Study – Home Cleaning Service</a:t>
            </a:r>
            <a:endParaRPr sz="4000" b="1"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692600" y="1692350"/>
            <a:ext cx="10640700" cy="43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-US" sz="3000" b="1"/>
              <a:t>Which states have the most wealthy people?</a:t>
            </a:r>
            <a:endParaRPr sz="2400" b="1"/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-US" sz="3000" b="1"/>
              <a:t>Which states have the most educated people?</a:t>
            </a:r>
            <a:endParaRPr sz="3000" b="1"/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-US" sz="3000" b="1"/>
              <a:t>Which states have the most female population?</a:t>
            </a:r>
            <a:endParaRPr sz="3000" b="1"/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-US" sz="3000" b="1"/>
              <a:t>Which states have the safest neighborhood in the US?</a:t>
            </a:r>
            <a:endParaRPr sz="3000" b="1"/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-US" sz="3000" b="1"/>
              <a:t>Which states have the most or least businesses?</a:t>
            </a:r>
            <a:endParaRPr sz="3000" b="1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677325" y="1631275"/>
            <a:ext cx="10640700" cy="43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-US" sz="3000" b="1"/>
              <a:t>Five states with the highest average household income</a:t>
            </a:r>
            <a:endParaRPr sz="3000" b="1"/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-US" sz="3000" b="1"/>
              <a:t>Five states with the most educated people</a:t>
            </a:r>
            <a:endParaRPr sz="3000" b="1"/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-US" sz="3000" b="1"/>
              <a:t>Five states with the highest female population</a:t>
            </a:r>
            <a:endParaRPr sz="3000" b="1"/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-US" sz="3000" b="1"/>
              <a:t>Five states with the lowest crime rate </a:t>
            </a:r>
            <a:endParaRPr sz="3000" b="1"/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-US" sz="3000" b="1"/>
              <a:t>Five states with the least or most businesses</a:t>
            </a:r>
            <a:endParaRPr sz="3000" b="1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1680125" y="609600"/>
            <a:ext cx="97362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4000" b="1"/>
              <a:t>Case Study – Home Cleaning Service</a:t>
            </a:r>
            <a:endParaRPr sz="40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968849" cy="658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625" y="-39275"/>
            <a:ext cx="7927524" cy="69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push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233</Words>
  <Application>Microsoft Office PowerPoint</Application>
  <PresentationFormat>Widescreen</PresentationFormat>
  <Paragraphs>52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Khmer</vt:lpstr>
      <vt:lpstr>Roboto</vt:lpstr>
      <vt:lpstr>Arial</vt:lpstr>
      <vt:lpstr>Trebuchet MS</vt:lpstr>
      <vt:lpstr>Geometric</vt:lpstr>
      <vt:lpstr>Entrepreneurs Research</vt:lpstr>
      <vt:lpstr>Project Objective  </vt:lpstr>
      <vt:lpstr>{Population Pie Chart 2017}</vt:lpstr>
      <vt:lpstr>PowerPoint Presentation</vt:lpstr>
      <vt:lpstr>2017  Demographic by States</vt:lpstr>
      <vt:lpstr>Case Study – Home Cleaning Service</vt:lpstr>
      <vt:lpstr>Case Study – Home Cleaning 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 – Home Cleaning Service</vt:lpstr>
      <vt:lpstr>Case Study – Home Cleaning Service</vt:lpstr>
      <vt:lpstr>Case Study – Home Cleaning Service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Entrepreneurs Research</dc:title>
  <cp:lastModifiedBy>Janie Wallace</cp:lastModifiedBy>
  <cp:revision>6</cp:revision>
  <dcterms:modified xsi:type="dcterms:W3CDTF">2019-01-13T02:12:42Z</dcterms:modified>
</cp:coreProperties>
</file>