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c50eb770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c50eb770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5a145b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c5a145b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50eb77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c50eb77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c36352121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c36352121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c36352121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c36352121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c1b61d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c1b61d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1b61d633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1b61d633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36352121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36352121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36352121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36352121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c36352121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c36352121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c50eb77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c50eb77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7PBIssAMisA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MJjsm1-2Gx4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Feeder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Janik Abdullayev &amp; Owen Moogk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Visit CatFeeder.tk for Technical Details</a:t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35900" y="1140637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and Janik are both technology enthusiast, who enjoy combining hardware and software to make cool </a:t>
            </a:r>
            <a:r>
              <a:rPr lang="en"/>
              <a:t>things.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had a lot of fun with this project, as it was our first hackathon, and can’t wait to hear what you think!</a:t>
            </a:r>
            <a:endParaRPr/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235900" y="265736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and Janik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58100" y="686493"/>
            <a:ext cx="4045200" cy="7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(cont.)</a:t>
            </a:r>
            <a:endParaRPr/>
          </a:p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North America, obesity is the most common preventable health concern in cats. Approximately 30-35% of the feline population is obese.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prevent Masha from starving or becoming obese, the feeder is programmed to only feed the cat once an hour, only three certain hours of the 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258100" y="1454800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Overweight Norm in NA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22767"/>
          <a:stretch/>
        </p:blipFill>
        <p:spPr>
          <a:xfrm>
            <a:off x="1096300" y="2018613"/>
            <a:ext cx="2368800" cy="2438400"/>
          </a:xfrm>
          <a:prstGeom prst="roundRect">
            <a:avLst>
              <a:gd fmla="val 7233" name="adj"/>
            </a:avLst>
          </a:prstGeom>
          <a:noFill/>
          <a:ln>
            <a:noFill/>
          </a:ln>
          <a:effectLst>
            <a:outerShdw blurRad="57150" rotWithShape="0" algn="bl" dir="4560000" dist="285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300" y="965806"/>
            <a:ext cx="4045200" cy="7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Janik owns a cat. (Named Masha, she’s very cute)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Janik has school from 8 till 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Janik then goes to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Janik does not want his cat to suffer due to his poor time </a:t>
            </a:r>
            <a:r>
              <a:rPr lang="en"/>
              <a:t>management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Overweight cats is an increasingly large issue in north america (30-35% obese)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80300" y="168946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make a Cat Feeder?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200" y="2373500"/>
            <a:ext cx="2405400" cy="1804200"/>
          </a:xfrm>
          <a:prstGeom prst="roundRect">
            <a:avLst>
              <a:gd fmla="val 10446" name="adj"/>
            </a:avLst>
          </a:prstGeom>
          <a:noFill/>
          <a:ln>
            <a:noFill/>
          </a:ln>
          <a:effectLst>
            <a:outerShdw blurRad="57150" rotWithShape="0" algn="bl" dir="372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87375" y="1294237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Feeder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87375" y="2899774"/>
            <a:ext cx="40452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for JAMHacksV</a:t>
            </a:r>
            <a:endParaRPr/>
          </a:p>
        </p:txBody>
      </p:sp>
      <p:pic>
        <p:nvPicPr>
          <p:cNvPr id="72" name="Google Shape;72;p15" title="JAMHacksV_CatFeeder_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058" y="1225125"/>
            <a:ext cx="3591000" cy="26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7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</a:t>
            </a:r>
            <a:r>
              <a:rPr lang="en"/>
              <a:t>Revolutionary </a:t>
            </a:r>
            <a:r>
              <a:rPr lang="en"/>
              <a:t>Features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6903" l="23969" r="33410" t="16651"/>
          <a:stretch/>
        </p:blipFill>
        <p:spPr>
          <a:xfrm>
            <a:off x="634263" y="1178725"/>
            <a:ext cx="1740300" cy="1254000"/>
          </a:xfrm>
          <a:prstGeom prst="round2DiagRect">
            <a:avLst>
              <a:gd fmla="val 0" name="adj1"/>
              <a:gd fmla="val 20732" name="adj2"/>
            </a:avLst>
          </a:prstGeom>
          <a:noFill/>
          <a:ln>
            <a:noFill/>
          </a:ln>
          <a:effectLst>
            <a:outerShdw blurRad="71438" rotWithShape="0" algn="bl" dir="3300000" dist="571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15124" r="20736" t="0"/>
          <a:stretch/>
        </p:blipFill>
        <p:spPr>
          <a:xfrm>
            <a:off x="634263" y="3037132"/>
            <a:ext cx="1740300" cy="1254000"/>
          </a:xfrm>
          <a:prstGeom prst="round2DiagRect">
            <a:avLst>
              <a:gd fmla="val 0" name="adj1"/>
              <a:gd fmla="val 20732" name="adj2"/>
            </a:avLst>
          </a:prstGeom>
          <a:noFill/>
          <a:ln>
            <a:noFill/>
          </a:ln>
          <a:effectLst>
            <a:outerShdw blurRad="71438" rotWithShape="0" algn="bl" dir="3300000" dist="57150">
              <a:srgbClr val="000000">
                <a:alpha val="50000"/>
              </a:srgbClr>
            </a:outerShdw>
          </a:effectLst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15261" l="11518" r="38027" t="6073"/>
          <a:stretch/>
        </p:blipFill>
        <p:spPr>
          <a:xfrm>
            <a:off x="4766062" y="1178725"/>
            <a:ext cx="1740300" cy="1254000"/>
          </a:xfrm>
          <a:prstGeom prst="round2DiagRect">
            <a:avLst>
              <a:gd fmla="val 0" name="adj1"/>
              <a:gd fmla="val 20732" name="adj2"/>
            </a:avLst>
          </a:prstGeom>
          <a:noFill/>
          <a:ln>
            <a:noFill/>
          </a:ln>
          <a:effectLst>
            <a:outerShdw blurRad="71438" rotWithShape="0" algn="bl" dir="3300000" dist="57150">
              <a:srgbClr val="000000">
                <a:alpha val="50000"/>
              </a:srgbClr>
            </a:outerShdw>
          </a:effectLst>
        </p:spPr>
      </p:pic>
      <p:sp>
        <p:nvSpPr>
          <p:cNvPr id="81" name="Google Shape;81;p16"/>
          <p:cNvSpPr txBox="1"/>
          <p:nvPr/>
        </p:nvSpPr>
        <p:spPr>
          <a:xfrm>
            <a:off x="2540738" y="1497925"/>
            <a:ext cx="17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LEDs for Easy Understanding</a:t>
            </a:r>
            <a:endParaRPr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540738" y="3464025"/>
            <a:ext cx="17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Large &amp; Easy Refill</a:t>
            </a:r>
            <a:endParaRPr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709444" y="1390075"/>
            <a:ext cx="17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Low Food Detection with Email Capability</a:t>
            </a:r>
            <a:endParaRPr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709437" y="3356325"/>
            <a:ext cx="18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Automatic Cat Detection</a:t>
            </a:r>
            <a:endParaRPr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6">
            <a:alphaModFix/>
          </a:blip>
          <a:srcRect b="0" l="3797" r="3797" t="0"/>
          <a:stretch/>
        </p:blipFill>
        <p:spPr>
          <a:xfrm>
            <a:off x="4766062" y="3037125"/>
            <a:ext cx="1740300" cy="1254000"/>
          </a:xfrm>
          <a:prstGeom prst="round2DiagRect">
            <a:avLst>
              <a:gd fmla="val 0" name="adj1"/>
              <a:gd fmla="val 20732" name="adj2"/>
            </a:avLst>
          </a:prstGeom>
          <a:noFill/>
          <a:ln>
            <a:noFill/>
          </a:ln>
          <a:effectLst>
            <a:outerShdw blurRad="71438" rotWithShape="0" algn="bl" dir="33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096237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0176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times a day, it is feeding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that time, a Python OpenCV script runs in search of a cat.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a cat is seen, a </a:t>
            </a:r>
            <a:r>
              <a:rPr lang="en"/>
              <a:t>signal</a:t>
            </a:r>
            <a:r>
              <a:rPr lang="en"/>
              <a:t> is sent from the Python script to the Arduino to open the food gate.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Anytime the Arduino senses low food, a signal is sent to the Python Script which sends an Email.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93650" y="1152475"/>
            <a:ext cx="40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SMPTLib </a:t>
            </a:r>
            <a:r>
              <a:rPr lang="en"/>
              <a:t>is an automated email python package.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sends the email to Janik, letting him know that Masha needs more food.</a:t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39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40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OpenCV </a:t>
            </a:r>
            <a:r>
              <a:rPr lang="en"/>
              <a:t>is the library used to perform computer vision and processing to detect a cat.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gets the input frame by frame from the webcam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Detects objects in the image using OpenCV’s Deep Neural Network Detection Model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93650" y="3206875"/>
            <a:ext cx="40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Arduino Uno</a:t>
            </a:r>
            <a:r>
              <a:rPr lang="en"/>
              <a:t> for motor controlling and onboard processing.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38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code is written in </a:t>
            </a:r>
            <a:r>
              <a:rPr lang="en"/>
              <a:t>CPP </a:t>
            </a:r>
            <a:r>
              <a:rPr lang="en"/>
              <a:t>and loops the following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checkFoodLevel()</a:t>
            </a:r>
            <a:br>
              <a:rPr lang="en" sz="1600"/>
            </a:br>
            <a:r>
              <a:rPr lang="en" sz="1600"/>
              <a:t>	// </a:t>
            </a:r>
            <a:r>
              <a:rPr lang="en" sz="1600"/>
              <a:t>reflected</a:t>
            </a:r>
            <a:r>
              <a:rPr lang="en" sz="1600"/>
              <a:t> by the red LED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// sends signal to Python to email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i</a:t>
            </a:r>
            <a:r>
              <a:rPr lang="en" sz="1600"/>
              <a:t>fSignalForFeedingTime()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// reflected by the yellow LED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	dropFood()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// rotates servo to open the door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// reflected by the green LED</a:t>
            </a:r>
            <a:endParaRPr sz="16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400" y="363475"/>
            <a:ext cx="4117926" cy="2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33150" y="3285950"/>
            <a:ext cx="38844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circuit is quite simple, and </a:t>
            </a:r>
            <a:r>
              <a:rPr lang="en" sz="1600"/>
              <a:t>consists</a:t>
            </a:r>
            <a:r>
              <a:rPr lang="en" sz="1600"/>
              <a:t> of a Arduino Uno, servo, three LEDs, and </a:t>
            </a:r>
            <a:r>
              <a:rPr lang="en" sz="1600"/>
              <a:t>one</a:t>
            </a:r>
            <a:r>
              <a:rPr lang="en" sz="1600"/>
              <a:t> 220 Ω </a:t>
            </a:r>
            <a:r>
              <a:rPr lang="en" sz="1600"/>
              <a:t>resistor.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1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Cat Feeder was designed around two main features. The electronic components, and the food bowl.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design was to be kept simple for fast printing.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801" y="284925"/>
            <a:ext cx="5337799" cy="45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450025" y="1152475"/>
            <a:ext cx="7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Food Tank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174000" y="3754525"/>
            <a:ext cx="10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Hidden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Electronics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929350" y="3337050"/>
            <a:ext cx="7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Food Slope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472201" y="3862225"/>
            <a:ext cx="7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6FD4"/>
                </a:solidFill>
                <a:latin typeface="Proxima Nova"/>
                <a:ea typeface="Proxima Nova"/>
                <a:cs typeface="Proxima Nova"/>
                <a:sym typeface="Proxima Nova"/>
              </a:rPr>
              <a:t>Bowl</a:t>
            </a:r>
            <a:endParaRPr>
              <a:solidFill>
                <a:srgbClr val="D46FD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4294967295" type="title"/>
          </p:nvPr>
        </p:nvSpPr>
        <p:spPr>
          <a:xfrm>
            <a:off x="311700" y="37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Feeder at Work</a:t>
            </a:r>
            <a:endParaRPr/>
          </a:p>
        </p:txBody>
      </p:sp>
      <p:pic>
        <p:nvPicPr>
          <p:cNvPr id="125" name="Google Shape;125;p21" title="JAMHacksV_CatFeeder_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38" y="1234713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638" y="1677613"/>
            <a:ext cx="3819525" cy="2543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