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5300"/>
              <a:t>객체지향프로그래밍 </a:t>
            </a:r>
            <a:r>
              <a:rPr lang="en-US" altLang="ko-KR" sz="5300"/>
              <a:t>Final Project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5360995 </a:t>
            </a:r>
            <a:r>
              <a:rPr lang="ko-KR" altLang="en-US"/>
              <a:t>지승은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게임의 개요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총알 피하기 </a:t>
            </a:r>
            <a:r>
              <a:rPr lang="en-US" altLang="ko-KR"/>
              <a:t>/</a:t>
            </a:r>
            <a:r>
              <a:rPr lang="ko-KR" altLang="en-US"/>
              <a:t> 탄막게임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슈팅게임 이외의 장르에서 탄막 요소가 있을 경우 탄막게임으로 칭함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주로 탑뷰 슈팅에서 사용되는 장르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1980</a:t>
            </a:r>
            <a:r>
              <a:rPr lang="ko-KR" altLang="en-US"/>
              <a:t>년대부터 존재했던 장르의 게임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예시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0374" y="3429000"/>
            <a:ext cx="3846851" cy="314883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6903" y="3767958"/>
            <a:ext cx="3771900" cy="280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게임의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화살표로 상하좌우를 움직이며 위에서 랜덤하게 날아오는 총알을 피하는게임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시간이 지남에 따라 점수가 오르는 게임</a:t>
            </a:r>
            <a:r>
              <a:rPr lang="en-US" altLang="ko-KR"/>
              <a:t>,</a:t>
            </a:r>
            <a:r>
              <a:rPr lang="ko-KR" altLang="en-US"/>
              <a:t> 즉 최대한 오래 버티는것이 목표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플레이어가 총알에 부딪히면 바로 </a:t>
            </a:r>
            <a:r>
              <a:rPr lang="en-US" altLang="ko-KR"/>
              <a:t>GAMEOVER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47042" y="2912125"/>
            <a:ext cx="3641665" cy="368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게임의 규칙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사방이 막혀있으므로 맵밖으로 가지못한다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탄막에 부딪히면 죽는다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최대한 버텨서 최고점수를 받아야한다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플레이어에게 리스크앤드 리턴을 주기 위해 위쪽에 랜덤으로 별이 생성되며 별을 먹으면 추가점수를 획득한다</a:t>
            </a:r>
            <a:r>
              <a:rPr lang="en-US" altLang="ko-KR"/>
              <a:t>.</a:t>
            </a:r>
            <a:r>
              <a:rPr lang="ko-KR" altLang="en-US"/>
              <a:t> 하이 리스크</a:t>
            </a:r>
            <a:r>
              <a:rPr lang="en-US" altLang="ko-KR"/>
              <a:t>,</a:t>
            </a:r>
            <a:r>
              <a:rPr lang="ko-KR" altLang="en-US"/>
              <a:t> 리턴 </a:t>
            </a:r>
            <a:r>
              <a:rPr lang="en-US" altLang="ko-KR"/>
              <a:t>!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게임의 목적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점수를 가장 높게 갱신하기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죽지않고 최대한 점수를 많이 얻는것이 중요하다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위험을 감수하지않고 안전하게 버티기만 할것인지</a:t>
            </a:r>
            <a:r>
              <a:rPr lang="en-US" altLang="ko-KR"/>
              <a:t>,</a:t>
            </a:r>
            <a:r>
              <a:rPr lang="ko-KR" altLang="en-US"/>
              <a:t> 위험을 감수하고 별을 먹어서 추가점수를 획득할것인지는 플레이어의 몫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점수를 갱신할수 있으므로 다른사람과의 기록경쟁도 가능하다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메뉴얼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방향키로 상하좌우 이동</a:t>
            </a:r>
            <a:endParaRPr lang="ko-KR" altLang="en-US"/>
          </a:p>
          <a:p>
            <a:pPr>
              <a:defRPr/>
            </a:pPr>
            <a:r>
              <a:rPr lang="ko-KR" altLang="en-US"/>
              <a:t>죽으면 </a:t>
            </a:r>
            <a:r>
              <a:rPr lang="en-US" altLang="ko-KR"/>
              <a:t>r</a:t>
            </a:r>
            <a:r>
              <a:rPr lang="ko-KR" altLang="en-US"/>
              <a:t>를 눌러 재시작이 가능하다</a:t>
            </a:r>
            <a:endParaRPr lang="ko-KR" altLang="en-US"/>
          </a:p>
          <a:p>
            <a:pPr>
              <a:defRPr/>
            </a:pPr>
            <a:r>
              <a:rPr lang="ko-KR" altLang="en-US"/>
              <a:t>화면 상단부에 메뉴를 만들어 나가거나 규칙을 아예 모르는사람을 위한 </a:t>
            </a:r>
            <a:r>
              <a:rPr lang="en-US" altLang="ko-KR"/>
              <a:t>HELP</a:t>
            </a:r>
            <a:r>
              <a:rPr lang="ko-KR" altLang="en-US"/>
              <a:t>도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5018" y="2898822"/>
            <a:ext cx="3607827" cy="376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126</ep:Words>
  <ep:PresentationFormat/>
  <ep:Paragraphs>26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교차</vt:lpstr>
      <vt:lpstr>객체지향프로그래밍 Final Project</vt:lpstr>
      <vt:lpstr>게임의 개요</vt:lpstr>
      <vt:lpstr>게임의 설명</vt:lpstr>
      <vt:lpstr>게임의 규칙</vt:lpstr>
      <vt:lpstr>게임의 목적</vt:lpstr>
      <vt:lpstr>게임 메뉴얼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지승은</cp:lastModifiedBy>
  <dcterms:modified xsi:type="dcterms:W3CDTF">2021-06-26T09:24:15.855</dcterms:modified>
  <cp:revision>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