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 hasCustomPrompt="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자바프로그래밍 </a:t>
            </a:r>
            <a:r>
              <a:rPr lang="en-US" altLang="ko-KR"/>
              <a:t>Final Project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5360995 </a:t>
            </a:r>
            <a:r>
              <a:rPr lang="ko-KR" altLang="en-US"/>
              <a:t>지승은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게임의 개요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Snake Game, </a:t>
            </a:r>
            <a:r>
              <a:rPr lang="ko-KR" altLang="en-US"/>
              <a:t>일명 뱀게임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2D</a:t>
            </a:r>
            <a:r>
              <a:rPr lang="ko-KR" altLang="en-US"/>
              <a:t> 아케이드 장르 게임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1970</a:t>
            </a:r>
            <a:r>
              <a:rPr lang="ko-KR" altLang="en-US"/>
              <a:t>년대에 처음 나온 오래된 게임 장르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매우 단순한 규칙을 가지고 있으나 깊게 파고들면 끝이 없다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190500" lvl="1" indent="0">
              <a:buNone/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41069" y="5122651"/>
            <a:ext cx="2850930" cy="17353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게임의 설명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화면 여기저기에서 랜덤으로 사과</a:t>
            </a:r>
            <a:r>
              <a:rPr lang="en-US" altLang="ko-KR"/>
              <a:t>(</a:t>
            </a:r>
            <a:r>
              <a:rPr lang="ko-KR" altLang="en-US"/>
              <a:t>빨간색</a:t>
            </a:r>
            <a:r>
              <a:rPr lang="en-US" altLang="ko-KR"/>
              <a:t>)</a:t>
            </a:r>
            <a:r>
              <a:rPr lang="ko-KR" altLang="en-US"/>
              <a:t>가 생성되는데</a:t>
            </a:r>
            <a:r>
              <a:rPr lang="en-US" altLang="ko-KR"/>
              <a:t>,</a:t>
            </a:r>
            <a:r>
              <a:rPr lang="ko-KR" altLang="en-US"/>
              <a:t> 뱀을 조작해서 사과를 먹으면 점수를 얻고 몸통이 약간 길어진다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벽이나 몸이랑 부딪히면 게임이 끝난다</a:t>
            </a:r>
            <a:endParaRPr lang="ko-KR" altLang="en-US"/>
          </a:p>
          <a:p>
            <a:pPr marL="190500" lvl="1" indent="0">
              <a:buNone/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15188" y="3055775"/>
            <a:ext cx="2976811" cy="3802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게임의 규칙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사방이 막혀있는 네모난 공간에 플레이어가 조종하는 뱀 한마리가 놓여진다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뱀은 현재 머리가 향하고 있는 방향으로 멈추지 않고 이동한다</a:t>
            </a:r>
            <a:r>
              <a:rPr lang="en-US" altLang="ko-KR"/>
              <a:t>.</a:t>
            </a:r>
            <a:r>
              <a:rPr lang="ko-KR" altLang="en-US"/>
              <a:t> 플레이어의 조작으로 머리가 진행하는 방향만 바꿀 수 있다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뱀이 벽이나 자신의 몸 일부에 머리를 부딪히면 죽는다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화면에 랜덤으로 생성되는 사과를 먹어야한다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사과를 먹을때마다 뱀의 길이가 길어진다</a:t>
            </a:r>
            <a:r>
              <a:rPr lang="en-US" altLang="ko-KR"/>
              <a:t>(</a:t>
            </a:r>
            <a:r>
              <a:rPr lang="ko-KR" altLang="en-US"/>
              <a:t>난이도 올리는 요소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점수도 얻고 </a:t>
            </a:r>
            <a:r>
              <a:rPr lang="en-US" altLang="ko-KR"/>
              <a:t>Highscore</a:t>
            </a:r>
            <a:r>
              <a:rPr lang="ko-KR" altLang="en-US"/>
              <a:t>를 보여준다</a:t>
            </a:r>
            <a:r>
              <a:rPr lang="en-US" altLang="ko-KR"/>
              <a:t>..</a:t>
            </a:r>
            <a:r>
              <a:rPr lang="ko-KR" altLang="en-US"/>
              <a:t>또다른 경쟁의 재미를 주는 요소</a:t>
            </a: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15188" y="3055775"/>
            <a:ext cx="2976811" cy="3802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게임의 목적</a:t>
            </a:r>
            <a:r>
              <a:rPr lang="en-US" altLang="ko-KR"/>
              <a:t>,</a:t>
            </a:r>
            <a:r>
              <a:rPr lang="ko-KR" altLang="en-US"/>
              <a:t> 재미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점수를 가장 높이 먹기</a:t>
            </a:r>
            <a:r>
              <a:rPr lang="en-US" altLang="ko-KR"/>
              <a:t>!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죽지 않고 사과를 먹을때마다 점수가 오르고 뱀의 몸통이 길어지는 시각적인 효과도 주기에 뱀을 키우는 </a:t>
            </a:r>
            <a:r>
              <a:rPr lang="en-US" altLang="ko-KR"/>
              <a:t>1</a:t>
            </a:r>
            <a:r>
              <a:rPr lang="ko-KR" altLang="en-US"/>
              <a:t>차원적인 재미요소가 있다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High score</a:t>
            </a:r>
            <a:r>
              <a:rPr lang="ko-KR" altLang="en-US"/>
              <a:t>도 만들어서 자기자신이나 다른사람과 기록경쟁도 할수 있다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07594" y="3055775"/>
            <a:ext cx="2976811" cy="380222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84406" y="3121981"/>
            <a:ext cx="2973998" cy="3736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메뉴얼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화살표로 이동방향을 결정한다</a:t>
            </a:r>
            <a:endParaRPr lang="ko-KR" altLang="en-US"/>
          </a:p>
          <a:p>
            <a:pPr>
              <a:defRPr/>
            </a:pPr>
            <a:r>
              <a:rPr lang="ko-KR" altLang="en-US"/>
              <a:t>스페이스바로 게임을 </a:t>
            </a:r>
            <a:r>
              <a:rPr lang="en-US" altLang="ko-KR"/>
              <a:t>Pause</a:t>
            </a:r>
            <a:r>
              <a:rPr lang="ko-KR" altLang="en-US"/>
              <a:t> 할수있다</a:t>
            </a:r>
            <a:endParaRPr lang="ko-KR" altLang="en-US"/>
          </a:p>
          <a:p>
            <a:pPr>
              <a:defRPr/>
            </a:pPr>
            <a:r>
              <a:rPr lang="ko-KR" altLang="en-US"/>
              <a:t>게임이 생소해 조작방법을 모르는 사람에게 좌측상단에 </a:t>
            </a:r>
            <a:r>
              <a:rPr lang="en-US" altLang="ko-KR"/>
              <a:t>HELP</a:t>
            </a:r>
            <a:r>
              <a:rPr lang="ko-KR" altLang="en-US"/>
              <a:t> 메뉴를 만들었다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조작방법과 </a:t>
            </a:r>
            <a:r>
              <a:rPr lang="en-US" altLang="ko-KR"/>
              <a:t>Pause</a:t>
            </a:r>
            <a:r>
              <a:rPr lang="ko-KR" altLang="en-US"/>
              <a:t>기능을 알려준다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File -&gt;Exit</a:t>
            </a:r>
            <a:r>
              <a:rPr lang="ko-KR" altLang="en-US"/>
              <a:t>을 통해 게임종료도 가능하다</a:t>
            </a:r>
            <a:endParaRPr lang="ko-KR" altLang="en-US"/>
          </a:p>
          <a:p>
            <a:pPr>
              <a:defRPr/>
            </a:pPr>
            <a:r>
              <a:rPr lang="ko-KR" altLang="en-US"/>
              <a:t> 죽어서 게임오버가되면 아래의 버튼을 눌러 재시작이 가능하다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18002" y="3121981"/>
            <a:ext cx="2973998" cy="3736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158</ep:Words>
  <ep:PresentationFormat/>
  <ep:Paragraphs>28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교차</vt:lpstr>
      <vt:lpstr>자바프로그래밍 Final Project</vt:lpstr>
      <vt:lpstr>게임의 개요</vt:lpstr>
      <vt:lpstr>게임의 설명</vt:lpstr>
      <vt:lpstr>게임의 규칙</vt:lpstr>
      <vt:lpstr>게임의 목적, 재미</vt:lpstr>
      <vt:lpstr>게임 메뉴얼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지승은</cp:lastModifiedBy>
  <dcterms:modified xsi:type="dcterms:W3CDTF">2020-12-21T17:28:03.354</dcterms:modified>
  <cp:revision>9</cp:revision>
  <dc:title>자바프로그래밍 Final Project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