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E21E6-1E51-461B-A263-C80068823B53}" v="4" dt="2023-04-24T08:25:03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ine Soo Thow" userId="05398547994854f6" providerId="LiveId" clId="{DC8E21E6-1E51-461B-A263-C80068823B53}"/>
    <pc:docChg chg="custSel addSld delSld modSld">
      <pc:chgData name="Janine Soo Thow" userId="05398547994854f6" providerId="LiveId" clId="{DC8E21E6-1E51-461B-A263-C80068823B53}" dt="2023-04-25T21:44:38.838" v="317" actId="47"/>
      <pc:docMkLst>
        <pc:docMk/>
      </pc:docMkLst>
      <pc:sldChg chg="addSp modSp mod">
        <pc:chgData name="Janine Soo Thow" userId="05398547994854f6" providerId="LiveId" clId="{DC8E21E6-1E51-461B-A263-C80068823B53}" dt="2023-04-24T08:35:06.693" v="297" actId="1076"/>
        <pc:sldMkLst>
          <pc:docMk/>
          <pc:sldMk cId="2818063061" sldId="257"/>
        </pc:sldMkLst>
        <pc:graphicFrameChg chg="mod modGraphic">
          <ac:chgData name="Janine Soo Thow" userId="05398547994854f6" providerId="LiveId" clId="{DC8E21E6-1E51-461B-A263-C80068823B53}" dt="2023-04-24T08:23:16.333" v="185" actId="14100"/>
          <ac:graphicFrameMkLst>
            <pc:docMk/>
            <pc:sldMk cId="2818063061" sldId="257"/>
            <ac:graphicFrameMk id="4" creationId="{E23A81D5-A81B-919B-E368-5FA5482B8E93}"/>
          </ac:graphicFrameMkLst>
        </pc:graphicFrameChg>
        <pc:graphicFrameChg chg="mod modGraphic">
          <ac:chgData name="Janine Soo Thow" userId="05398547994854f6" providerId="LiveId" clId="{DC8E21E6-1E51-461B-A263-C80068823B53}" dt="2023-04-24T08:23:49.393" v="192" actId="14100"/>
          <ac:graphicFrameMkLst>
            <pc:docMk/>
            <pc:sldMk cId="2818063061" sldId="257"/>
            <ac:graphicFrameMk id="5" creationId="{62732E34-4C62-4F21-F818-492FDE112193}"/>
          </ac:graphicFrameMkLst>
        </pc:graphicFrameChg>
        <pc:graphicFrameChg chg="mod modGraphic">
          <ac:chgData name="Janine Soo Thow" userId="05398547994854f6" providerId="LiveId" clId="{DC8E21E6-1E51-461B-A263-C80068823B53}" dt="2023-04-24T08:23:35.105" v="189" actId="14100"/>
          <ac:graphicFrameMkLst>
            <pc:docMk/>
            <pc:sldMk cId="2818063061" sldId="257"/>
            <ac:graphicFrameMk id="6" creationId="{28A900F1-D83E-510E-199F-7D98A1CD6863}"/>
          </ac:graphicFrameMkLst>
        </pc:graphicFrameChg>
        <pc:graphicFrameChg chg="mod modGraphic">
          <ac:chgData name="Janine Soo Thow" userId="05398547994854f6" providerId="LiveId" clId="{DC8E21E6-1E51-461B-A263-C80068823B53}" dt="2023-04-24T08:35:02.213" v="296" actId="1076"/>
          <ac:graphicFrameMkLst>
            <pc:docMk/>
            <pc:sldMk cId="2818063061" sldId="257"/>
            <ac:graphicFrameMk id="7" creationId="{4BA81742-7FCF-A591-58FB-163AE1BAF329}"/>
          </ac:graphicFrameMkLst>
        </pc:graphicFrameChg>
        <pc:graphicFrameChg chg="add mod modGraphic">
          <ac:chgData name="Janine Soo Thow" userId="05398547994854f6" providerId="LiveId" clId="{DC8E21E6-1E51-461B-A263-C80068823B53}" dt="2023-04-24T08:35:06.693" v="297" actId="1076"/>
          <ac:graphicFrameMkLst>
            <pc:docMk/>
            <pc:sldMk cId="2818063061" sldId="257"/>
            <ac:graphicFrameMk id="8" creationId="{4590426D-8374-0406-5A31-4410D7F9596E}"/>
          </ac:graphicFrameMkLst>
        </pc:graphicFrameChg>
      </pc:sldChg>
      <pc:sldChg chg="addSp delSp modSp mod">
        <pc:chgData name="Janine Soo Thow" userId="05398547994854f6" providerId="LiveId" clId="{DC8E21E6-1E51-461B-A263-C80068823B53}" dt="2023-04-24T08:32:48.345" v="275" actId="20577"/>
        <pc:sldMkLst>
          <pc:docMk/>
          <pc:sldMk cId="159773444" sldId="258"/>
        </pc:sldMkLst>
        <pc:graphicFrameChg chg="modGraphic">
          <ac:chgData name="Janine Soo Thow" userId="05398547994854f6" providerId="LiveId" clId="{DC8E21E6-1E51-461B-A263-C80068823B53}" dt="2023-04-24T08:08:50.146" v="0" actId="14100"/>
          <ac:graphicFrameMkLst>
            <pc:docMk/>
            <pc:sldMk cId="159773444" sldId="258"/>
            <ac:graphicFrameMk id="4" creationId="{4897C6C0-5EF9-44F8-BD8C-EE2A6987EAC0}"/>
          </ac:graphicFrameMkLst>
        </pc:graphicFrameChg>
        <pc:graphicFrameChg chg="mod">
          <ac:chgData name="Janine Soo Thow" userId="05398547994854f6" providerId="LiveId" clId="{DC8E21E6-1E51-461B-A263-C80068823B53}" dt="2023-04-24T08:09:21.228" v="2" actId="1076"/>
          <ac:graphicFrameMkLst>
            <pc:docMk/>
            <pc:sldMk cId="159773444" sldId="258"/>
            <ac:graphicFrameMk id="5" creationId="{108CC0D4-166F-CFDF-7C15-2E902ECE7580}"/>
          </ac:graphicFrameMkLst>
        </pc:graphicFrameChg>
        <pc:graphicFrameChg chg="mod">
          <ac:chgData name="Janine Soo Thow" userId="05398547994854f6" providerId="LiveId" clId="{DC8E21E6-1E51-461B-A263-C80068823B53}" dt="2023-04-24T08:10:17.612" v="6" actId="1076"/>
          <ac:graphicFrameMkLst>
            <pc:docMk/>
            <pc:sldMk cId="159773444" sldId="258"/>
            <ac:graphicFrameMk id="6" creationId="{3916B46B-AB25-F4F8-2BF8-F1D400674097}"/>
          </ac:graphicFrameMkLst>
        </pc:graphicFrameChg>
        <pc:graphicFrameChg chg="add mod modGraphic">
          <ac:chgData name="Janine Soo Thow" userId="05398547994854f6" providerId="LiveId" clId="{DC8E21E6-1E51-461B-A263-C80068823B53}" dt="2023-04-24T08:32:48.345" v="275" actId="20577"/>
          <ac:graphicFrameMkLst>
            <pc:docMk/>
            <pc:sldMk cId="159773444" sldId="258"/>
            <ac:graphicFrameMk id="10" creationId="{384F39B1-A75E-FBBE-9B04-9172759246E4}"/>
          </ac:graphicFrameMkLst>
        </pc:graphicFrameChg>
        <pc:cxnChg chg="mod">
          <ac:chgData name="Janine Soo Thow" userId="05398547994854f6" providerId="LiveId" clId="{DC8E21E6-1E51-461B-A263-C80068823B53}" dt="2023-04-24T08:08:54.826" v="1" actId="1076"/>
          <ac:cxnSpMkLst>
            <pc:docMk/>
            <pc:sldMk cId="159773444" sldId="258"/>
            <ac:cxnSpMk id="9" creationId="{1525B705-E349-DB42-E56B-E2B1C0680F97}"/>
          </ac:cxnSpMkLst>
        </pc:cxnChg>
        <pc:cxnChg chg="add del mod">
          <ac:chgData name="Janine Soo Thow" userId="05398547994854f6" providerId="LiveId" clId="{DC8E21E6-1E51-461B-A263-C80068823B53}" dt="2023-04-24T08:21:50.792" v="171" actId="478"/>
          <ac:cxnSpMkLst>
            <pc:docMk/>
            <pc:sldMk cId="159773444" sldId="258"/>
            <ac:cxnSpMk id="11" creationId="{8BF93940-A0C7-5C72-11A4-BDF8B4C017E9}"/>
          </ac:cxnSpMkLst>
        </pc:cxnChg>
        <pc:cxnChg chg="del mod">
          <ac:chgData name="Janine Soo Thow" userId="05398547994854f6" providerId="LiveId" clId="{DC8E21E6-1E51-461B-A263-C80068823B53}" dt="2023-04-24T08:18:23.146" v="135" actId="478"/>
          <ac:cxnSpMkLst>
            <pc:docMk/>
            <pc:sldMk cId="159773444" sldId="258"/>
            <ac:cxnSpMk id="13" creationId="{FB4373D8-8CA6-587B-A9D5-C98825D6B9C3}"/>
          </ac:cxnSpMkLst>
        </pc:cxnChg>
        <pc:cxnChg chg="add">
          <ac:chgData name="Janine Soo Thow" userId="05398547994854f6" providerId="LiveId" clId="{DC8E21E6-1E51-461B-A263-C80068823B53}" dt="2023-04-24T08:21:59.305" v="172" actId="11529"/>
          <ac:cxnSpMkLst>
            <pc:docMk/>
            <pc:sldMk cId="159773444" sldId="258"/>
            <ac:cxnSpMk id="14" creationId="{C260D82C-2059-59BD-CC3B-3BDCFCD9BBE1}"/>
          </ac:cxnSpMkLst>
        </pc:cxnChg>
        <pc:cxnChg chg="mod">
          <ac:chgData name="Janine Soo Thow" userId="05398547994854f6" providerId="LiveId" clId="{DC8E21E6-1E51-461B-A263-C80068823B53}" dt="2023-04-24T08:09:25.649" v="3" actId="14100"/>
          <ac:cxnSpMkLst>
            <pc:docMk/>
            <pc:sldMk cId="159773444" sldId="258"/>
            <ac:cxnSpMk id="15" creationId="{9BEC633B-A019-92F5-E6BA-921A850D6C12}"/>
          </ac:cxnSpMkLst>
        </pc:cxnChg>
        <pc:cxnChg chg="mod">
          <ac:chgData name="Janine Soo Thow" userId="05398547994854f6" providerId="LiveId" clId="{DC8E21E6-1E51-461B-A263-C80068823B53}" dt="2023-04-24T08:09:29.208" v="4" actId="1076"/>
          <ac:cxnSpMkLst>
            <pc:docMk/>
            <pc:sldMk cId="159773444" sldId="258"/>
            <ac:cxnSpMk id="19" creationId="{6F48A7D2-16D3-44C4-1311-85733BF839F4}"/>
          </ac:cxnSpMkLst>
        </pc:cxnChg>
      </pc:sldChg>
      <pc:sldChg chg="addSp delSp modSp new del mod">
        <pc:chgData name="Janine Soo Thow" userId="05398547994854f6" providerId="LiveId" clId="{DC8E21E6-1E51-461B-A263-C80068823B53}" dt="2023-04-25T21:44:38.838" v="317" actId="47"/>
        <pc:sldMkLst>
          <pc:docMk/>
          <pc:sldMk cId="2693654754" sldId="259"/>
        </pc:sldMkLst>
        <pc:spChg chg="mod">
          <ac:chgData name="Janine Soo Thow" userId="05398547994854f6" providerId="LiveId" clId="{DC8E21E6-1E51-461B-A263-C80068823B53}" dt="2023-04-24T08:35:39.161" v="314" actId="20577"/>
          <ac:spMkLst>
            <pc:docMk/>
            <pc:sldMk cId="2693654754" sldId="259"/>
            <ac:spMk id="2" creationId="{052A21A2-AC9E-AEF9-A97D-DBE815000A8F}"/>
          </ac:spMkLst>
        </pc:spChg>
        <pc:spChg chg="del">
          <ac:chgData name="Janine Soo Thow" userId="05398547994854f6" providerId="LiveId" clId="{DC8E21E6-1E51-461B-A263-C80068823B53}" dt="2023-04-24T08:35:53.609" v="315" actId="3680"/>
          <ac:spMkLst>
            <pc:docMk/>
            <pc:sldMk cId="2693654754" sldId="259"/>
            <ac:spMk id="3" creationId="{AD00C6AD-55D7-DF1F-04B8-28C855E9056A}"/>
          </ac:spMkLst>
        </pc:spChg>
        <pc:graphicFrameChg chg="add mod ord modGraphic">
          <ac:chgData name="Janine Soo Thow" userId="05398547994854f6" providerId="LiveId" clId="{DC8E21E6-1E51-461B-A263-C80068823B53}" dt="2023-04-24T08:35:57.272" v="316" actId="14100"/>
          <ac:graphicFrameMkLst>
            <pc:docMk/>
            <pc:sldMk cId="2693654754" sldId="259"/>
            <ac:graphicFrameMk id="4" creationId="{768F3995-5EC2-2CFC-A364-44D3CBCCAB2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45D6-7BF6-ACDB-FD71-7C553233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54B6A-6F34-9E5B-872E-6EDF873B8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0AF6-DDB3-13B6-5027-1217D27A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7D55-6343-DC70-7CCC-557BE5C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2AA7-01E7-1D87-4845-7EB328AD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946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E509-5A6F-4AB1-1BDD-78CF07BC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FB9E8-A1E5-862A-C6FF-350DDF4B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06D5-E781-8D8E-D712-B2CC9722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F746-9C87-D673-C900-41E863F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5959-CB0A-E67F-DE07-F18EA737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398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C49D-6326-E9CB-86C8-6FB84A86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FF13-72A3-E135-3010-3A9D440E7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133E-B134-6709-E7EF-87EE7F5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FE52-168F-1E41-9D0C-2165272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C6894-65BC-0D13-8417-22C51C71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907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65AD-C410-8855-24CD-13A0F835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1926-6922-2D3D-35EA-E41C469B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BA7C-3B9C-1F60-5FE7-CCF71254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6D87-438C-5CD0-34FC-E9AA041A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4119-EB57-3C25-B59B-79C28DAC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831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B42D-6680-44CA-E559-08EBC920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D804-E1C6-B957-E899-064704D1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DAF7-D76A-C542-B198-73F50F05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F6D2-C988-23C9-98D6-A991EE5D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6FF8-F3ED-5E6F-C476-EEC8F094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57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B2E-40A7-26FB-D6CB-193E469C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A76F-FBA3-86FC-2122-DF4BEAA29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05820-5D2B-49E4-B7DE-2D92E991F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556F2-3D77-B5DE-7B0E-4019E777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4A412-F3BE-2F0B-B22A-0C9E969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9A44-7857-5F0F-9287-404E9A8A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09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9B5F-A142-5754-D811-2A2F7650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DFB2-4156-9858-12CD-D6AE296D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D9AE3-39DF-9DEF-3748-8FDF78279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1CD4F-C11C-9B6A-24D1-D31086101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70FAE-0237-DC14-9746-7D07E463E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11541-2708-8CE7-3246-6049569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850A3-DFC4-A2B7-EBF8-413E9A8C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9C876-2C81-F5EC-C9F9-B61F5991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020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98AD-F833-1729-7A0C-6B66D636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17429-1635-B46B-7E4D-09752B7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20B43-2399-7303-CE38-434A756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29180-3869-76A6-E27E-F5C97BA2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93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ACD90-60F8-C9AF-0C00-EA9C55C0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DD582-DB79-13DC-331E-763C7CCB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F3A3-CD3A-0F82-85B7-5B1BA385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542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2012-B581-C996-4B6A-AA48BFC3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5862-6F9F-4294-FF02-B63E46536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CF3EF-F743-9E2F-FD2D-48A97D9C7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10AF-4851-5868-B057-D32FD384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CAF5-F85F-0D1F-6D86-4F3AAECC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59B1F-2F98-5B4C-A99F-0AF8F98F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06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9DCA-FCE9-D0AC-DA17-E1D3310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1471A-EF83-717C-DEA6-C7CE3124E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A2CC9-B8D6-3EB5-B778-2CA7BC52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6F0D-E191-F621-C333-1FAC39A6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728BB-E545-12B7-176F-B70D75C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7E3B-BEEA-2944-49CA-CFD60B8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146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3510E-A7B2-EB0C-790C-675D6684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B33C-4D16-2936-78BA-FD6293868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22B9-8EB1-3291-BA15-48A56DD81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66CC-42DF-4ED9-B640-4BC2DD25F0C0}" type="datetimeFigureOut">
              <a:rPr lang="en-NZ" smtClean="0"/>
              <a:t>26/04/2023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4FE2-93D1-BCDC-905B-1A0B59A0C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CB3-3556-D896-342D-5987FE784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5395-6240-4F40-9AA1-4CDA000CE19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0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916A-8E66-D108-B0BA-81671039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u="sng" dirty="0"/>
              <a:t>Logical Model for general Blogging application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97C6C0-5EF9-44F8-BD8C-EE2A6987E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481155"/>
              </p:ext>
            </p:extLst>
          </p:nvPr>
        </p:nvGraphicFramePr>
        <p:xfrm>
          <a:off x="838200" y="1825624"/>
          <a:ext cx="1963420" cy="223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420">
                  <a:extLst>
                    <a:ext uri="{9D8B030D-6E8A-4147-A177-3AD203B41FA5}">
                      <a16:colId xmlns:a16="http://schemas.microsoft.com/office/drawing/2014/main" val="3236546440"/>
                    </a:ext>
                  </a:extLst>
                </a:gridCol>
              </a:tblGrid>
              <a:tr h="511176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305"/>
                  </a:ext>
                </a:extLst>
              </a:tr>
              <a:tr h="17237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Primary key (PK) : User ID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Username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Email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9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CC0D4-166F-CFDF-7C15-2E902ECE7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72234"/>
              </p:ext>
            </p:extLst>
          </p:nvPr>
        </p:nvGraphicFramePr>
        <p:xfrm>
          <a:off x="3804920" y="1632147"/>
          <a:ext cx="2936240" cy="2330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240">
                  <a:extLst>
                    <a:ext uri="{9D8B030D-6E8A-4147-A177-3AD203B41FA5}">
                      <a16:colId xmlns:a16="http://schemas.microsoft.com/office/drawing/2014/main" val="3236546440"/>
                    </a:ext>
                  </a:extLst>
                </a:gridCol>
              </a:tblGrid>
              <a:tr h="593329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305"/>
                  </a:ext>
                </a:extLst>
              </a:tr>
              <a:tr h="16415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PK: Post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Title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Image URL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Description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User ID (Foreign key (FK))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 err="1"/>
                        <a:t>created_at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9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16B46B-AB25-F4F8-2BF8-F1D400674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352959"/>
              </p:ext>
            </p:extLst>
          </p:nvPr>
        </p:nvGraphicFramePr>
        <p:xfrm>
          <a:off x="7744460" y="1825624"/>
          <a:ext cx="2773680" cy="223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3236546440"/>
                    </a:ext>
                  </a:extLst>
                </a:gridCol>
              </a:tblGrid>
              <a:tr h="593329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305"/>
                  </a:ext>
                </a:extLst>
              </a:tr>
              <a:tr h="164155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PK: Comment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Comment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Post ID (FK)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/>
                        <a:t>User ID (FK)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dirty="0" err="1"/>
                        <a:t>created_at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9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58DD64-91CA-7F3B-0E10-1F9749622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276527"/>
              </p:ext>
            </p:extLst>
          </p:nvPr>
        </p:nvGraphicFramePr>
        <p:xfrm>
          <a:off x="2176780" y="4457064"/>
          <a:ext cx="2936240" cy="2035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240">
                  <a:extLst>
                    <a:ext uri="{9D8B030D-6E8A-4147-A177-3AD203B41FA5}">
                      <a16:colId xmlns:a16="http://schemas.microsoft.com/office/drawing/2014/main" val="3236546440"/>
                    </a:ext>
                  </a:extLst>
                </a:gridCol>
              </a:tblGrid>
              <a:tr h="540478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305"/>
                  </a:ext>
                </a:extLst>
              </a:tr>
              <a:tr h="14953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1" dirty="0"/>
                        <a:t>PK: Like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0" dirty="0"/>
                        <a:t>User ID (FK)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Z" b="0" dirty="0"/>
                        <a:t>Post ID (FK)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59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5B705-E349-DB42-E56B-E2B1C0680F97}"/>
              </a:ext>
            </a:extLst>
          </p:cNvPr>
          <p:cNvCxnSpPr/>
          <p:nvPr/>
        </p:nvCxnSpPr>
        <p:spPr>
          <a:xfrm>
            <a:off x="2801620" y="2509520"/>
            <a:ext cx="94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EC633B-A019-92F5-E6BA-921A850D6C12}"/>
              </a:ext>
            </a:extLst>
          </p:cNvPr>
          <p:cNvCxnSpPr>
            <a:cxnSpLocks/>
          </p:cNvCxnSpPr>
          <p:nvPr/>
        </p:nvCxnSpPr>
        <p:spPr>
          <a:xfrm flipV="1">
            <a:off x="4094480" y="3962836"/>
            <a:ext cx="436880" cy="4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48A7D2-16D3-44C4-1311-85733BF839F4}"/>
              </a:ext>
            </a:extLst>
          </p:cNvPr>
          <p:cNvCxnSpPr/>
          <p:nvPr/>
        </p:nvCxnSpPr>
        <p:spPr>
          <a:xfrm>
            <a:off x="6741160" y="3342640"/>
            <a:ext cx="947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4F39B1-A75E-FBBE-9B04-91727592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57510"/>
              </p:ext>
            </p:extLst>
          </p:nvPr>
        </p:nvGraphicFramePr>
        <p:xfrm>
          <a:off x="7214870" y="4357527"/>
          <a:ext cx="2936240" cy="1714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240">
                  <a:extLst>
                    <a:ext uri="{9D8B030D-6E8A-4147-A177-3AD203B41FA5}">
                      <a16:colId xmlns:a16="http://schemas.microsoft.com/office/drawing/2014/main" val="2076074009"/>
                    </a:ext>
                  </a:extLst>
                </a:gridCol>
              </a:tblGrid>
              <a:tr h="552295">
                <a:tc>
                  <a:txBody>
                    <a:bodyPr/>
                    <a:lstStyle/>
                    <a:p>
                      <a:pPr algn="ctr"/>
                      <a:r>
                        <a:rPr lang="en-NZ" sz="2000" dirty="0"/>
                        <a:t>Redis </a:t>
                      </a:r>
                    </a:p>
                    <a:p>
                      <a:pPr algn="ctr"/>
                      <a:r>
                        <a:rPr lang="en-NZ" sz="2000" dirty="0"/>
                        <a:t>No of visits to a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60807"/>
                  </a:ext>
                </a:extLst>
              </a:tr>
              <a:tr h="10134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NZ" dirty="0" err="1"/>
                        <a:t>UserID</a:t>
                      </a:r>
                      <a:r>
                        <a:rPr lang="en-NZ" dirty="0"/>
                        <a:t> of user (key)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NZ" dirty="0"/>
                        <a:t>No of visits to a post (value)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5629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0D82C-2059-59BD-CC3B-3BDCFCD9BBE1}"/>
              </a:ext>
            </a:extLst>
          </p:cNvPr>
          <p:cNvCxnSpPr/>
          <p:nvPr/>
        </p:nvCxnSpPr>
        <p:spPr>
          <a:xfrm>
            <a:off x="6502400" y="3962836"/>
            <a:ext cx="712470" cy="3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C398-DB4D-16F2-D15C-20D844C6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NZ" sz="3600" u="sng" dirty="0"/>
              <a:t>Physical Model for a general Blogging application </a:t>
            </a:r>
            <a:br>
              <a:rPr lang="en-NZ" sz="3600" dirty="0"/>
            </a:br>
            <a:r>
              <a:rPr lang="en-NZ" sz="3100" dirty="0"/>
              <a:t>4 Tables: User, Post, Comment and Like. The Foreign key references represent the relationships between the entities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C27A-CD27-DD6B-7213-E51F9A9A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640"/>
            <a:ext cx="10515600" cy="4612323"/>
          </a:xfrm>
        </p:spPr>
        <p:txBody>
          <a:bodyPr/>
          <a:lstStyle/>
          <a:p>
            <a:pPr marL="0" algn="ctr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NZ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User</a:t>
            </a:r>
            <a:endParaRPr lang="en-NZ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NZ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3A81D5-A81B-919B-E368-5FA5482B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45585"/>
              </p:ext>
            </p:extLst>
          </p:nvPr>
        </p:nvGraphicFramePr>
        <p:xfrm>
          <a:off x="838201" y="1825625"/>
          <a:ext cx="3185159" cy="178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005">
                  <a:extLst>
                    <a:ext uri="{9D8B030D-6E8A-4147-A177-3AD203B41FA5}">
                      <a16:colId xmlns:a16="http://schemas.microsoft.com/office/drawing/2014/main" val="2831705422"/>
                    </a:ext>
                  </a:extLst>
                </a:gridCol>
                <a:gridCol w="1122577">
                  <a:extLst>
                    <a:ext uri="{9D8B030D-6E8A-4147-A177-3AD203B41FA5}">
                      <a16:colId xmlns:a16="http://schemas.microsoft.com/office/drawing/2014/main" val="2252822906"/>
                    </a:ext>
                  </a:extLst>
                </a:gridCol>
                <a:gridCol w="1122577">
                  <a:extLst>
                    <a:ext uri="{9D8B030D-6E8A-4147-A177-3AD203B41FA5}">
                      <a16:colId xmlns:a16="http://schemas.microsoft.com/office/drawing/2014/main" val="348281110"/>
                    </a:ext>
                  </a:extLst>
                </a:gridCol>
              </a:tblGrid>
              <a:tr h="296863"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USER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NZ" dirty="0"/>
                        <a:t>USER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8951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r>
                        <a:rPr lang="en-NZ" sz="1200" b="1" u="sng" dirty="0"/>
                        <a:t> 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1" u="sn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b="1" u="sng" dirty="0"/>
                        <a:t>PK  or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82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r>
                        <a:rPr lang="en-NZ" sz="1200" dirty="0" err="1"/>
                        <a:t>User_id</a:t>
                      </a:r>
                      <a:endParaRPr lang="en-N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8686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r>
                        <a:rPr lang="en-NZ" sz="120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1248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r>
                        <a:rPr lang="en-NZ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4717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r>
                        <a:rPr lang="en-NZ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566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732E34-4C62-4F21-F818-492FDE112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5637"/>
              </p:ext>
            </p:extLst>
          </p:nvPr>
        </p:nvGraphicFramePr>
        <p:xfrm>
          <a:off x="4863784" y="1564640"/>
          <a:ext cx="3078162" cy="2566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54">
                  <a:extLst>
                    <a:ext uri="{9D8B030D-6E8A-4147-A177-3AD203B41FA5}">
                      <a16:colId xmlns:a16="http://schemas.microsoft.com/office/drawing/2014/main" val="2831705422"/>
                    </a:ext>
                  </a:extLst>
                </a:gridCol>
                <a:gridCol w="1026054">
                  <a:extLst>
                    <a:ext uri="{9D8B030D-6E8A-4147-A177-3AD203B41FA5}">
                      <a16:colId xmlns:a16="http://schemas.microsoft.com/office/drawing/2014/main" val="2252822906"/>
                    </a:ext>
                  </a:extLst>
                </a:gridCol>
                <a:gridCol w="1026054">
                  <a:extLst>
                    <a:ext uri="{9D8B030D-6E8A-4147-A177-3AD203B41FA5}">
                      <a16:colId xmlns:a16="http://schemas.microsoft.com/office/drawing/2014/main" val="348281110"/>
                    </a:ext>
                  </a:extLst>
                </a:gridCol>
              </a:tblGrid>
              <a:tr h="331224"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POST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NZ" dirty="0"/>
                        <a:t>POST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8203"/>
                  </a:ext>
                </a:extLst>
              </a:tr>
              <a:tr h="331224">
                <a:tc>
                  <a:txBody>
                    <a:bodyPr/>
                    <a:lstStyle/>
                    <a:p>
                      <a:r>
                        <a:rPr lang="en-NZ" sz="1200" dirty="0"/>
                        <a:t>Post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8686"/>
                  </a:ext>
                </a:extLst>
              </a:tr>
              <a:tr h="331224">
                <a:tc>
                  <a:txBody>
                    <a:bodyPr/>
                    <a:lstStyle/>
                    <a:p>
                      <a:r>
                        <a:rPr lang="en-NZ" sz="12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1248"/>
                  </a:ext>
                </a:extLst>
              </a:tr>
              <a:tr h="331224">
                <a:tc>
                  <a:txBody>
                    <a:bodyPr/>
                    <a:lstStyle/>
                    <a:p>
                      <a:r>
                        <a:rPr lang="en-NZ" sz="1200" dirty="0"/>
                        <a:t>Image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47170"/>
                  </a:ext>
                </a:extLst>
              </a:tr>
              <a:tr h="579643">
                <a:tc>
                  <a:txBody>
                    <a:bodyPr/>
                    <a:lstStyle/>
                    <a:p>
                      <a:r>
                        <a:rPr lang="en-NZ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56613"/>
                  </a:ext>
                </a:extLst>
              </a:tr>
              <a:tr h="331224">
                <a:tc>
                  <a:txBody>
                    <a:bodyPr/>
                    <a:lstStyle/>
                    <a:p>
                      <a:r>
                        <a:rPr lang="en-NZ" sz="1200" dirty="0"/>
                        <a:t>User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036957"/>
                  </a:ext>
                </a:extLst>
              </a:tr>
              <a:tr h="331224">
                <a:tc>
                  <a:txBody>
                    <a:bodyPr/>
                    <a:lstStyle/>
                    <a:p>
                      <a:r>
                        <a:rPr lang="en-NZ" sz="1200" dirty="0"/>
                        <a:t>Created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9700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8A900F1-D83E-510E-199F-7D98A1CD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28301"/>
              </p:ext>
            </p:extLst>
          </p:nvPr>
        </p:nvGraphicFramePr>
        <p:xfrm>
          <a:off x="568962" y="3751263"/>
          <a:ext cx="3078162" cy="228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54">
                  <a:extLst>
                    <a:ext uri="{9D8B030D-6E8A-4147-A177-3AD203B41FA5}">
                      <a16:colId xmlns:a16="http://schemas.microsoft.com/office/drawing/2014/main" val="2831705422"/>
                    </a:ext>
                  </a:extLst>
                </a:gridCol>
                <a:gridCol w="1026054">
                  <a:extLst>
                    <a:ext uri="{9D8B030D-6E8A-4147-A177-3AD203B41FA5}">
                      <a16:colId xmlns:a16="http://schemas.microsoft.com/office/drawing/2014/main" val="2252822906"/>
                    </a:ext>
                  </a:extLst>
                </a:gridCol>
                <a:gridCol w="1026054">
                  <a:extLst>
                    <a:ext uri="{9D8B030D-6E8A-4147-A177-3AD203B41FA5}">
                      <a16:colId xmlns:a16="http://schemas.microsoft.com/office/drawing/2014/main" val="348281110"/>
                    </a:ext>
                  </a:extLst>
                </a:gridCol>
              </a:tblGrid>
              <a:tr h="339166"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COMMENT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NZ" dirty="0"/>
                        <a:t>COMMENT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8203"/>
                  </a:ext>
                </a:extLst>
              </a:tr>
              <a:tr h="339166">
                <a:tc>
                  <a:txBody>
                    <a:bodyPr/>
                    <a:lstStyle/>
                    <a:p>
                      <a:r>
                        <a:rPr lang="en-NZ" sz="1200" dirty="0"/>
                        <a:t>Comment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8686"/>
                  </a:ext>
                </a:extLst>
              </a:tr>
              <a:tr h="585409">
                <a:tc>
                  <a:txBody>
                    <a:bodyPr/>
                    <a:lstStyle/>
                    <a:p>
                      <a:r>
                        <a:rPr lang="en-NZ" sz="1200" dirty="0"/>
                        <a:t>Comment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1248"/>
                  </a:ext>
                </a:extLst>
              </a:tr>
              <a:tr h="339166">
                <a:tc>
                  <a:txBody>
                    <a:bodyPr/>
                    <a:lstStyle/>
                    <a:p>
                      <a:r>
                        <a:rPr lang="en-NZ" sz="1200" dirty="0"/>
                        <a:t>Post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47170"/>
                  </a:ext>
                </a:extLst>
              </a:tr>
              <a:tr h="339166">
                <a:tc>
                  <a:txBody>
                    <a:bodyPr/>
                    <a:lstStyle/>
                    <a:p>
                      <a:r>
                        <a:rPr lang="en-NZ" sz="1200" dirty="0"/>
                        <a:t>User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56613"/>
                  </a:ext>
                </a:extLst>
              </a:tr>
              <a:tr h="339166">
                <a:tc>
                  <a:txBody>
                    <a:bodyPr/>
                    <a:lstStyle/>
                    <a:p>
                      <a:r>
                        <a:rPr lang="en-NZ" sz="1200" dirty="0"/>
                        <a:t>Created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71546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BA81742-7FCF-A591-58FB-163AE1BA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53665"/>
              </p:ext>
            </p:extLst>
          </p:nvPr>
        </p:nvGraphicFramePr>
        <p:xfrm>
          <a:off x="8276912" y="1945640"/>
          <a:ext cx="3690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06">
                  <a:extLst>
                    <a:ext uri="{9D8B030D-6E8A-4147-A177-3AD203B41FA5}">
                      <a16:colId xmlns:a16="http://schemas.microsoft.com/office/drawing/2014/main" val="2831705422"/>
                    </a:ext>
                  </a:extLst>
                </a:gridCol>
                <a:gridCol w="1230206">
                  <a:extLst>
                    <a:ext uri="{9D8B030D-6E8A-4147-A177-3AD203B41FA5}">
                      <a16:colId xmlns:a16="http://schemas.microsoft.com/office/drawing/2014/main" val="2252822906"/>
                    </a:ext>
                  </a:extLst>
                </a:gridCol>
                <a:gridCol w="1230206">
                  <a:extLst>
                    <a:ext uri="{9D8B030D-6E8A-4147-A177-3AD203B41FA5}">
                      <a16:colId xmlns:a16="http://schemas.microsoft.com/office/drawing/2014/main" val="3482811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LIKE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NZ" dirty="0"/>
                        <a:t>LIKE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Like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8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Post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4717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590426D-8374-0406-5A31-4410D7F9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386625"/>
              </p:ext>
            </p:extLst>
          </p:nvPr>
        </p:nvGraphicFramePr>
        <p:xfrm>
          <a:off x="4480879" y="4598035"/>
          <a:ext cx="36906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206">
                  <a:extLst>
                    <a:ext uri="{9D8B030D-6E8A-4147-A177-3AD203B41FA5}">
                      <a16:colId xmlns:a16="http://schemas.microsoft.com/office/drawing/2014/main" val="2831705422"/>
                    </a:ext>
                  </a:extLst>
                </a:gridCol>
                <a:gridCol w="1230206">
                  <a:extLst>
                    <a:ext uri="{9D8B030D-6E8A-4147-A177-3AD203B41FA5}">
                      <a16:colId xmlns:a16="http://schemas.microsoft.com/office/drawing/2014/main" val="2252822906"/>
                    </a:ext>
                  </a:extLst>
                </a:gridCol>
                <a:gridCol w="1230206">
                  <a:extLst>
                    <a:ext uri="{9D8B030D-6E8A-4147-A177-3AD203B41FA5}">
                      <a16:colId xmlns:a16="http://schemas.microsoft.com/office/drawing/2014/main" val="3482811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NZ" sz="1200" dirty="0"/>
                        <a:t>Redis (session ID)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NZ" dirty="0"/>
                        <a:t>LIKE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9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5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sz="1200" dirty="0"/>
                        <a:t>Post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47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06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212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Logical Model for general Blogging application</vt:lpstr>
      <vt:lpstr>Physical Model for a general Blogging application  4 Tables: User, Post, Comment and Like. The Foreign key references represent the relationships between the entities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Model for general Blogging application</dc:title>
  <dc:creator>Janine Soo Thow</dc:creator>
  <cp:lastModifiedBy>Janine Soo Thow</cp:lastModifiedBy>
  <cp:revision>1</cp:revision>
  <dcterms:created xsi:type="dcterms:W3CDTF">2023-04-16T07:39:11Z</dcterms:created>
  <dcterms:modified xsi:type="dcterms:W3CDTF">2023-04-25T21:44:41Z</dcterms:modified>
</cp:coreProperties>
</file>